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32"/>
  </p:notesMasterIdLst>
  <p:sldIdLst>
    <p:sldId id="256" r:id="rId2"/>
    <p:sldId id="428" r:id="rId3"/>
    <p:sldId id="427" r:id="rId4"/>
    <p:sldId id="340" r:id="rId5"/>
    <p:sldId id="341" r:id="rId6"/>
    <p:sldId id="279" r:id="rId7"/>
    <p:sldId id="281" r:id="rId8"/>
    <p:sldId id="336" r:id="rId9"/>
    <p:sldId id="337" r:id="rId10"/>
    <p:sldId id="319" r:id="rId11"/>
    <p:sldId id="329" r:id="rId12"/>
    <p:sldId id="429" r:id="rId13"/>
    <p:sldId id="342" r:id="rId14"/>
    <p:sldId id="352" r:id="rId15"/>
    <p:sldId id="349" r:id="rId16"/>
    <p:sldId id="348" r:id="rId17"/>
    <p:sldId id="344" r:id="rId18"/>
    <p:sldId id="345" r:id="rId19"/>
    <p:sldId id="346" r:id="rId20"/>
    <p:sldId id="347" r:id="rId21"/>
    <p:sldId id="351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422" r:id="rId30"/>
    <p:sldId id="318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8FF"/>
    <a:srgbClr val="E0AAF7"/>
    <a:srgbClr val="DEDEDE"/>
    <a:srgbClr val="FFF2CC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28"/>
  </p:normalViewPr>
  <p:slideViewPr>
    <p:cSldViewPr snapToGrid="0">
      <p:cViewPr varScale="1">
        <p:scale>
          <a:sx n="114" d="100"/>
          <a:sy n="114" d="100"/>
        </p:scale>
        <p:origin x="7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蕭又瑜 HSIAO, YU-YU" userId="c5b0ba1c-d079-4945-ac8c-b522266d3b39" providerId="ADAL" clId="{1BC109BD-4B02-7840-B559-0267C8FFE012}"/>
    <pc:docChg chg="undo redo custSel addSld delSld modSld sldOrd">
      <pc:chgData name="蕭又瑜 HSIAO, YU-YU" userId="c5b0ba1c-d079-4945-ac8c-b522266d3b39" providerId="ADAL" clId="{1BC109BD-4B02-7840-B559-0267C8FFE012}" dt="2023-09-26T03:55:19.606" v="43104"/>
      <pc:docMkLst>
        <pc:docMk/>
      </pc:docMkLst>
      <pc:sldChg chg="modSp mod">
        <pc:chgData name="蕭又瑜 HSIAO, YU-YU" userId="c5b0ba1c-d079-4945-ac8c-b522266d3b39" providerId="ADAL" clId="{1BC109BD-4B02-7840-B559-0267C8FFE012}" dt="2023-09-22T09:54:20.451" v="42281" actId="20577"/>
        <pc:sldMkLst>
          <pc:docMk/>
          <pc:sldMk cId="2998228690" sldId="256"/>
        </pc:sldMkLst>
        <pc:spChg chg="mod">
          <ac:chgData name="蕭又瑜 HSIAO, YU-YU" userId="c5b0ba1c-d079-4945-ac8c-b522266d3b39" providerId="ADAL" clId="{1BC109BD-4B02-7840-B559-0267C8FFE012}" dt="2023-08-25T06:03:43.322" v="2055" actId="16037"/>
          <ac:spMkLst>
            <pc:docMk/>
            <pc:sldMk cId="2998228690" sldId="256"/>
            <ac:spMk id="2" creationId="{B204B747-6ACB-D6E7-E265-4C45A312167E}"/>
          </ac:spMkLst>
        </pc:spChg>
        <pc:spChg chg="mod">
          <ac:chgData name="蕭又瑜 HSIAO, YU-YU" userId="c5b0ba1c-d079-4945-ac8c-b522266d3b39" providerId="ADAL" clId="{1BC109BD-4B02-7840-B559-0267C8FFE012}" dt="2023-09-22T09:54:20.451" v="42281" actId="20577"/>
          <ac:spMkLst>
            <pc:docMk/>
            <pc:sldMk cId="2998228690" sldId="256"/>
            <ac:spMk id="3" creationId="{8EE171D3-30D4-A957-97A3-219288543063}"/>
          </ac:spMkLst>
        </pc:spChg>
      </pc:sldChg>
      <pc:sldChg chg="modSp mod">
        <pc:chgData name="蕭又瑜 HSIAO, YU-YU" userId="c5b0ba1c-d079-4945-ac8c-b522266d3b39" providerId="ADAL" clId="{1BC109BD-4B02-7840-B559-0267C8FFE012}" dt="2023-08-27T15:19:17.002" v="5602" actId="20577"/>
        <pc:sldMkLst>
          <pc:docMk/>
          <pc:sldMk cId="2770487849" sldId="257"/>
        </pc:sldMkLst>
        <pc:spChg chg="mod">
          <ac:chgData name="蕭又瑜 HSIAO, YU-YU" userId="c5b0ba1c-d079-4945-ac8c-b522266d3b39" providerId="ADAL" clId="{1BC109BD-4B02-7840-B559-0267C8FFE012}" dt="2023-08-27T15:19:17.002" v="5602" actId="20577"/>
          <ac:spMkLst>
            <pc:docMk/>
            <pc:sldMk cId="2770487849" sldId="257"/>
            <ac:spMk id="3" creationId="{D2842C9E-D524-3E9B-1871-85354EF1809A}"/>
          </ac:spMkLst>
        </pc:spChg>
      </pc:sldChg>
      <pc:sldChg chg="addSp delSp modSp new mod">
        <pc:chgData name="蕭又瑜 HSIAO, YU-YU" userId="c5b0ba1c-d079-4945-ac8c-b522266d3b39" providerId="ADAL" clId="{1BC109BD-4B02-7840-B559-0267C8FFE012}" dt="2023-08-30T03:48:36.796" v="12209" actId="20577"/>
        <pc:sldMkLst>
          <pc:docMk/>
          <pc:sldMk cId="2873134716" sldId="258"/>
        </pc:sldMkLst>
        <pc:spChg chg="mod">
          <ac:chgData name="蕭又瑜 HSIAO, YU-YU" userId="c5b0ba1c-d079-4945-ac8c-b522266d3b39" providerId="ADAL" clId="{1BC109BD-4B02-7840-B559-0267C8FFE012}" dt="2023-08-30T03:48:36.796" v="12209" actId="20577"/>
          <ac:spMkLst>
            <pc:docMk/>
            <pc:sldMk cId="2873134716" sldId="258"/>
            <ac:spMk id="2" creationId="{7ED8CF23-2C17-C08F-A079-0EBB170B16CD}"/>
          </ac:spMkLst>
        </pc:spChg>
        <pc:spChg chg="mod">
          <ac:chgData name="蕭又瑜 HSIAO, YU-YU" userId="c5b0ba1c-d079-4945-ac8c-b522266d3b39" providerId="ADAL" clId="{1BC109BD-4B02-7840-B559-0267C8FFE012}" dt="2023-08-29T07:06:04.261" v="8878" actId="113"/>
          <ac:spMkLst>
            <pc:docMk/>
            <pc:sldMk cId="2873134716" sldId="258"/>
            <ac:spMk id="3" creationId="{773B26FC-2604-ADE0-2C26-B8A6A8EC7DB4}"/>
          </ac:spMkLst>
        </pc:spChg>
        <pc:picChg chg="add mod">
          <ac:chgData name="蕭又瑜 HSIAO, YU-YU" userId="c5b0ba1c-d079-4945-ac8c-b522266d3b39" providerId="ADAL" clId="{1BC109BD-4B02-7840-B559-0267C8FFE012}" dt="2023-08-25T03:04:45.330" v="385" actId="1076"/>
          <ac:picMkLst>
            <pc:docMk/>
            <pc:sldMk cId="2873134716" sldId="258"/>
            <ac:picMk id="6" creationId="{5521375B-1C80-8771-706A-085A5A46252C}"/>
          </ac:picMkLst>
        </pc:picChg>
        <pc:picChg chg="add del mod">
          <ac:chgData name="蕭又瑜 HSIAO, YU-YU" userId="c5b0ba1c-d079-4945-ac8c-b522266d3b39" providerId="ADAL" clId="{1BC109BD-4B02-7840-B559-0267C8FFE012}" dt="2023-08-25T03:10:11.811" v="588" actId="21"/>
          <ac:picMkLst>
            <pc:docMk/>
            <pc:sldMk cId="2873134716" sldId="258"/>
            <ac:picMk id="7" creationId="{073A508F-4E37-4F0A-C666-F69EB89FA3CA}"/>
          </ac:picMkLst>
        </pc:picChg>
      </pc:sldChg>
      <pc:sldChg chg="modSp add mod">
        <pc:chgData name="蕭又瑜 HSIAO, YU-YU" userId="c5b0ba1c-d079-4945-ac8c-b522266d3b39" providerId="ADAL" clId="{1BC109BD-4B02-7840-B559-0267C8FFE012}" dt="2023-08-27T15:19:20.250" v="5603" actId="20577"/>
        <pc:sldMkLst>
          <pc:docMk/>
          <pc:sldMk cId="246755821" sldId="259"/>
        </pc:sldMkLst>
        <pc:spChg chg="mod">
          <ac:chgData name="蕭又瑜 HSIAO, YU-YU" userId="c5b0ba1c-d079-4945-ac8c-b522266d3b39" providerId="ADAL" clId="{1BC109BD-4B02-7840-B559-0267C8FFE012}" dt="2023-08-27T15:19:20.250" v="5603" actId="20577"/>
          <ac:spMkLst>
            <pc:docMk/>
            <pc:sldMk cId="246755821" sldId="259"/>
            <ac:spMk id="3" creationId="{D2842C9E-D524-3E9B-1871-85354EF1809A}"/>
          </ac:spMkLst>
        </pc:spChg>
      </pc:sldChg>
      <pc:sldChg chg="addSp delSp modSp new mod">
        <pc:chgData name="蕭又瑜 HSIAO, YU-YU" userId="c5b0ba1c-d079-4945-ac8c-b522266d3b39" providerId="ADAL" clId="{1BC109BD-4B02-7840-B559-0267C8FFE012}" dt="2023-09-26T03:55:19.606" v="43104"/>
        <pc:sldMkLst>
          <pc:docMk/>
          <pc:sldMk cId="992997795" sldId="260"/>
        </pc:sldMkLst>
        <pc:spChg chg="mod">
          <ac:chgData name="蕭又瑜 HSIAO, YU-YU" userId="c5b0ba1c-d079-4945-ac8c-b522266d3b39" providerId="ADAL" clId="{1BC109BD-4B02-7840-B559-0267C8FFE012}" dt="2023-09-26T03:55:19.606" v="43104"/>
          <ac:spMkLst>
            <pc:docMk/>
            <pc:sldMk cId="992997795" sldId="260"/>
            <ac:spMk id="2" creationId="{5A600622-F012-E040-716B-F3F3B7AE550D}"/>
          </ac:spMkLst>
        </pc:spChg>
        <pc:spChg chg="mod">
          <ac:chgData name="蕭又瑜 HSIAO, YU-YU" userId="c5b0ba1c-d079-4945-ac8c-b522266d3b39" providerId="ADAL" clId="{1BC109BD-4B02-7840-B559-0267C8FFE012}" dt="2023-08-25T09:26:25.548" v="4604" actId="20577"/>
          <ac:spMkLst>
            <pc:docMk/>
            <pc:sldMk cId="992997795" sldId="260"/>
            <ac:spMk id="3" creationId="{51741404-6503-3AC9-993D-779FE30EAB7B}"/>
          </ac:spMkLst>
        </pc:spChg>
        <pc:spChg chg="add del mod">
          <ac:chgData name="蕭又瑜 HSIAO, YU-YU" userId="c5b0ba1c-d079-4945-ac8c-b522266d3b39" providerId="ADAL" clId="{1BC109BD-4B02-7840-B559-0267C8FFE012}" dt="2023-08-25T03:36:27.224" v="965" actId="478"/>
          <ac:spMkLst>
            <pc:docMk/>
            <pc:sldMk cId="992997795" sldId="260"/>
            <ac:spMk id="20" creationId="{4D3C1589-E360-2C78-F3AA-08D80048AEF6}"/>
          </ac:spMkLst>
        </pc:spChg>
        <pc:graphicFrameChg chg="add del mod">
          <ac:chgData name="蕭又瑜 HSIAO, YU-YU" userId="c5b0ba1c-d079-4945-ac8c-b522266d3b39" providerId="ADAL" clId="{1BC109BD-4B02-7840-B559-0267C8FFE012}" dt="2023-08-25T03:26:16.255" v="741"/>
          <ac:graphicFrameMkLst>
            <pc:docMk/>
            <pc:sldMk cId="992997795" sldId="260"/>
            <ac:graphicFrameMk id="9" creationId="{70D74F07-1817-C196-E2C1-8EF132DECB7A}"/>
          </ac:graphicFrameMkLst>
        </pc:graphicFrameChg>
        <pc:graphicFrameChg chg="add del mod modGraphic">
          <ac:chgData name="蕭又瑜 HSIAO, YU-YU" userId="c5b0ba1c-d079-4945-ac8c-b522266d3b39" providerId="ADAL" clId="{1BC109BD-4B02-7840-B559-0267C8FFE012}" dt="2023-08-25T03:27:37.002" v="776" actId="478"/>
          <ac:graphicFrameMkLst>
            <pc:docMk/>
            <pc:sldMk cId="992997795" sldId="260"/>
            <ac:graphicFrameMk id="10" creationId="{4ADB9D32-E965-A512-03AC-D8F9E0821A13}"/>
          </ac:graphicFrameMkLst>
        </pc:graphicFrameChg>
        <pc:graphicFrameChg chg="add del mod">
          <ac:chgData name="蕭又瑜 HSIAO, YU-YU" userId="c5b0ba1c-d079-4945-ac8c-b522266d3b39" providerId="ADAL" clId="{1BC109BD-4B02-7840-B559-0267C8FFE012}" dt="2023-08-25T03:27:44.044" v="778"/>
          <ac:graphicFrameMkLst>
            <pc:docMk/>
            <pc:sldMk cId="992997795" sldId="260"/>
            <ac:graphicFrameMk id="11" creationId="{431605DA-6999-7E9E-271C-71E4E8CDEE48}"/>
          </ac:graphicFrameMkLst>
        </pc:graphicFrameChg>
        <pc:graphicFrameChg chg="add del mod">
          <ac:chgData name="蕭又瑜 HSIAO, YU-YU" userId="c5b0ba1c-d079-4945-ac8c-b522266d3b39" providerId="ADAL" clId="{1BC109BD-4B02-7840-B559-0267C8FFE012}" dt="2023-08-25T03:28:30.129" v="791"/>
          <ac:graphicFrameMkLst>
            <pc:docMk/>
            <pc:sldMk cId="992997795" sldId="260"/>
            <ac:graphicFrameMk id="13" creationId="{D42ECC8C-E04D-238B-01FA-78B3AC4B0B85}"/>
          </ac:graphicFrameMkLst>
        </pc:graphicFrameChg>
        <pc:graphicFrameChg chg="add del mod">
          <ac:chgData name="蕭又瑜 HSIAO, YU-YU" userId="c5b0ba1c-d079-4945-ac8c-b522266d3b39" providerId="ADAL" clId="{1BC109BD-4B02-7840-B559-0267C8FFE012}" dt="2023-08-25T03:28:43.930" v="797" actId="478"/>
          <ac:graphicFrameMkLst>
            <pc:docMk/>
            <pc:sldMk cId="992997795" sldId="260"/>
            <ac:graphicFrameMk id="14" creationId="{09DFF4D6-A29B-4E6D-C4A0-8C99E36704B1}"/>
          </ac:graphicFrameMkLst>
        </pc:graphicFrameChg>
        <pc:graphicFrameChg chg="add del mod modGraphic">
          <ac:chgData name="蕭又瑜 HSIAO, YU-YU" userId="c5b0ba1c-d079-4945-ac8c-b522266d3b39" providerId="ADAL" clId="{1BC109BD-4B02-7840-B559-0267C8FFE012}" dt="2023-08-25T03:29:55.557" v="830" actId="478"/>
          <ac:graphicFrameMkLst>
            <pc:docMk/>
            <pc:sldMk cId="992997795" sldId="260"/>
            <ac:graphicFrameMk id="15" creationId="{DAFDBBD7-05D0-B03F-8717-FDDA47844BB9}"/>
          </ac:graphicFrameMkLst>
        </pc:graphicFrameChg>
        <pc:graphicFrameChg chg="add del mod">
          <ac:chgData name="蕭又瑜 HSIAO, YU-YU" userId="c5b0ba1c-d079-4945-ac8c-b522266d3b39" providerId="ADAL" clId="{1BC109BD-4B02-7840-B559-0267C8FFE012}" dt="2023-08-25T03:29:59.262" v="832"/>
          <ac:graphicFrameMkLst>
            <pc:docMk/>
            <pc:sldMk cId="992997795" sldId="260"/>
            <ac:graphicFrameMk id="16" creationId="{08B43C68-1636-BC98-CE24-B0AAAEF7DAD5}"/>
          </ac:graphicFrameMkLst>
        </pc:graphicFrameChg>
        <pc:graphicFrameChg chg="add del mod modGraphic">
          <ac:chgData name="蕭又瑜 HSIAO, YU-YU" userId="c5b0ba1c-d079-4945-ac8c-b522266d3b39" providerId="ADAL" clId="{1BC109BD-4B02-7840-B559-0267C8FFE012}" dt="2023-08-25T03:30:37.167" v="852" actId="478"/>
          <ac:graphicFrameMkLst>
            <pc:docMk/>
            <pc:sldMk cId="992997795" sldId="260"/>
            <ac:graphicFrameMk id="17" creationId="{C19F4237-8EDA-DE15-5783-66AC011ACC77}"/>
          </ac:graphicFrameMkLst>
        </pc:graphicFrameChg>
        <pc:graphicFrameChg chg="add del mod">
          <ac:chgData name="蕭又瑜 HSIAO, YU-YU" userId="c5b0ba1c-d079-4945-ac8c-b522266d3b39" providerId="ADAL" clId="{1BC109BD-4B02-7840-B559-0267C8FFE012}" dt="2023-08-25T03:30:40.298" v="854"/>
          <ac:graphicFrameMkLst>
            <pc:docMk/>
            <pc:sldMk cId="992997795" sldId="260"/>
            <ac:graphicFrameMk id="18" creationId="{A563FC14-5307-F08C-15EB-C27D9CD9E7EF}"/>
          </ac:graphicFrameMkLst>
        </pc:graphicFrameChg>
        <pc:graphicFrameChg chg="add mod modGraphic">
          <ac:chgData name="蕭又瑜 HSIAO, YU-YU" userId="c5b0ba1c-d079-4945-ac8c-b522266d3b39" providerId="ADAL" clId="{1BC109BD-4B02-7840-B559-0267C8FFE012}" dt="2023-08-25T03:35:40.318" v="961" actId="207"/>
          <ac:graphicFrameMkLst>
            <pc:docMk/>
            <pc:sldMk cId="992997795" sldId="260"/>
            <ac:graphicFrameMk id="19" creationId="{BABD05BD-717F-336C-C608-2AB02F24C5F0}"/>
          </ac:graphicFrameMkLst>
        </pc:graphicFrameChg>
        <pc:picChg chg="add del mod">
          <ac:chgData name="蕭又瑜 HSIAO, YU-YU" userId="c5b0ba1c-d079-4945-ac8c-b522266d3b39" providerId="ADAL" clId="{1BC109BD-4B02-7840-B559-0267C8FFE012}" dt="2023-08-25T03:27:34.170" v="773" actId="478"/>
          <ac:picMkLst>
            <pc:docMk/>
            <pc:sldMk cId="992997795" sldId="260"/>
            <ac:picMk id="6" creationId="{E390CB6D-92B2-8122-7C5D-599AAEAEEFA1}"/>
          </ac:picMkLst>
        </pc:picChg>
        <pc:picChg chg="add del mod">
          <ac:chgData name="蕭又瑜 HSIAO, YU-YU" userId="c5b0ba1c-d079-4945-ac8c-b522266d3b39" providerId="ADAL" clId="{1BC109BD-4B02-7840-B559-0267C8FFE012}" dt="2023-08-25T03:25:14.781" v="733" actId="478"/>
          <ac:picMkLst>
            <pc:docMk/>
            <pc:sldMk cId="992997795" sldId="260"/>
            <ac:picMk id="7" creationId="{C740B7A7-E6F6-5DCE-0B4A-12E45A79BD15}"/>
          </ac:picMkLst>
        </pc:picChg>
        <pc:picChg chg="add mod">
          <ac:chgData name="蕭又瑜 HSIAO, YU-YU" userId="c5b0ba1c-d079-4945-ac8c-b522266d3b39" providerId="ADAL" clId="{1BC109BD-4B02-7840-B559-0267C8FFE012}" dt="2023-08-25T09:25:35.457" v="4602" actId="1076"/>
          <ac:picMkLst>
            <pc:docMk/>
            <pc:sldMk cId="992997795" sldId="260"/>
            <ac:picMk id="8" creationId="{D10AF660-33E6-EBE5-9A2B-EEC4DFA9B04C}"/>
          </ac:picMkLst>
        </pc:picChg>
        <pc:picChg chg="add del mod modCrop">
          <ac:chgData name="蕭又瑜 HSIAO, YU-YU" userId="c5b0ba1c-d079-4945-ac8c-b522266d3b39" providerId="ADAL" clId="{1BC109BD-4B02-7840-B559-0267C8FFE012}" dt="2023-08-25T03:28:14.996" v="789" actId="478"/>
          <ac:picMkLst>
            <pc:docMk/>
            <pc:sldMk cId="992997795" sldId="260"/>
            <ac:picMk id="12" creationId="{86842437-0945-7315-2778-C9E73A3A20DC}"/>
          </ac:picMkLst>
        </pc:picChg>
      </pc:sldChg>
      <pc:sldChg chg="addSp delSp modSp new del mod modTransition">
        <pc:chgData name="蕭又瑜 HSIAO, YU-YU" userId="c5b0ba1c-d079-4945-ac8c-b522266d3b39" providerId="ADAL" clId="{1BC109BD-4B02-7840-B559-0267C8FFE012}" dt="2023-08-25T03:56:58.077" v="1329" actId="2696"/>
        <pc:sldMkLst>
          <pc:docMk/>
          <pc:sldMk cId="1546509443" sldId="261"/>
        </pc:sldMkLst>
        <pc:spChg chg="mod">
          <ac:chgData name="蕭又瑜 HSIAO, YU-YU" userId="c5b0ba1c-d079-4945-ac8c-b522266d3b39" providerId="ADAL" clId="{1BC109BD-4B02-7840-B559-0267C8FFE012}" dt="2023-08-25T03:16:26.333" v="730" actId="20577"/>
          <ac:spMkLst>
            <pc:docMk/>
            <pc:sldMk cId="1546509443" sldId="261"/>
            <ac:spMk id="2" creationId="{33DB2D51-2BD2-0699-B26E-B7C8EDD7008E}"/>
          </ac:spMkLst>
        </pc:spChg>
        <pc:spChg chg="add del">
          <ac:chgData name="蕭又瑜 HSIAO, YU-YU" userId="c5b0ba1c-d079-4945-ac8c-b522266d3b39" providerId="ADAL" clId="{1BC109BD-4B02-7840-B559-0267C8FFE012}" dt="2023-08-25T03:38:13.861" v="972"/>
          <ac:spMkLst>
            <pc:docMk/>
            <pc:sldMk cId="1546509443" sldId="261"/>
            <ac:spMk id="3" creationId="{F50303E2-6DF2-F180-2DEE-3948BC12CD38}"/>
          </ac:spMkLst>
        </pc:spChg>
        <pc:spChg chg="add del mod">
          <ac:chgData name="蕭又瑜 HSIAO, YU-YU" userId="c5b0ba1c-d079-4945-ac8c-b522266d3b39" providerId="ADAL" clId="{1BC109BD-4B02-7840-B559-0267C8FFE012}" dt="2023-08-25T03:42:32.113" v="1038" actId="478"/>
          <ac:spMkLst>
            <pc:docMk/>
            <pc:sldMk cId="1546509443" sldId="261"/>
            <ac:spMk id="10" creationId="{1D3185A8-B29C-C95D-03F4-579FAAEBD86A}"/>
          </ac:spMkLst>
        </pc:spChg>
        <pc:spChg chg="add del mod">
          <ac:chgData name="蕭又瑜 HSIAO, YU-YU" userId="c5b0ba1c-d079-4945-ac8c-b522266d3b39" providerId="ADAL" clId="{1BC109BD-4B02-7840-B559-0267C8FFE012}" dt="2023-08-25T03:43:11.673" v="1040" actId="478"/>
          <ac:spMkLst>
            <pc:docMk/>
            <pc:sldMk cId="1546509443" sldId="261"/>
            <ac:spMk id="12" creationId="{920B0894-E409-CE72-D6D4-251290566B15}"/>
          </ac:spMkLst>
        </pc:spChg>
        <pc:spChg chg="add mod">
          <ac:chgData name="蕭又瑜 HSIAO, YU-YU" userId="c5b0ba1c-d079-4945-ac8c-b522266d3b39" providerId="ADAL" clId="{1BC109BD-4B02-7840-B559-0267C8FFE012}" dt="2023-08-25T03:43:32.041" v="1044" actId="1582"/>
          <ac:spMkLst>
            <pc:docMk/>
            <pc:sldMk cId="1546509443" sldId="261"/>
            <ac:spMk id="13" creationId="{67C1C9C1-F171-A686-FB99-B22B235E2730}"/>
          </ac:spMkLst>
        </pc:spChg>
        <pc:spChg chg="add mod">
          <ac:chgData name="蕭又瑜 HSIAO, YU-YU" userId="c5b0ba1c-d079-4945-ac8c-b522266d3b39" providerId="ADAL" clId="{1BC109BD-4B02-7840-B559-0267C8FFE012}" dt="2023-08-25T03:48:34.257" v="1135" actId="1076"/>
          <ac:spMkLst>
            <pc:docMk/>
            <pc:sldMk cId="1546509443" sldId="261"/>
            <ac:spMk id="16" creationId="{7B2CEB63-6B07-C019-5B63-28DE55717DE9}"/>
          </ac:spMkLst>
        </pc:spChg>
        <pc:graphicFrameChg chg="add mod">
          <ac:chgData name="蕭又瑜 HSIAO, YU-YU" userId="c5b0ba1c-d079-4945-ac8c-b522266d3b39" providerId="ADAL" clId="{1BC109BD-4B02-7840-B559-0267C8FFE012}" dt="2023-08-25T03:39:48.340" v="996" actId="1076"/>
          <ac:graphicFrameMkLst>
            <pc:docMk/>
            <pc:sldMk cId="1546509443" sldId="261"/>
            <ac:graphicFrameMk id="7" creationId="{7E1E2631-B77F-808C-CD1B-86BF598318FC}"/>
          </ac:graphicFrameMkLst>
        </pc:graphicFrameChg>
        <pc:graphicFrameChg chg="add del mod">
          <ac:chgData name="蕭又瑜 HSIAO, YU-YU" userId="c5b0ba1c-d079-4945-ac8c-b522266d3b39" providerId="ADAL" clId="{1BC109BD-4B02-7840-B559-0267C8FFE012}" dt="2023-08-25T03:38:13.773" v="971"/>
          <ac:graphicFrameMkLst>
            <pc:docMk/>
            <pc:sldMk cId="1546509443" sldId="261"/>
            <ac:graphicFrameMk id="8" creationId="{600FB8E1-EC19-D82E-B0A2-DCE51D2467DF}"/>
          </ac:graphicFrameMkLst>
        </pc:graphicFrameChg>
        <pc:graphicFrameChg chg="add del mod modGraphic">
          <ac:chgData name="蕭又瑜 HSIAO, YU-YU" userId="c5b0ba1c-d079-4945-ac8c-b522266d3b39" providerId="ADAL" clId="{1BC109BD-4B02-7840-B559-0267C8FFE012}" dt="2023-08-25T03:43:02.535" v="1039" actId="478"/>
          <ac:graphicFrameMkLst>
            <pc:docMk/>
            <pc:sldMk cId="1546509443" sldId="261"/>
            <ac:graphicFrameMk id="9" creationId="{67C2E87E-4D78-C5B5-9F01-64812ED4A4E4}"/>
          </ac:graphicFrameMkLst>
        </pc:graphicFrameChg>
        <pc:picChg chg="add del mod">
          <ac:chgData name="蕭又瑜 HSIAO, YU-YU" userId="c5b0ba1c-d079-4945-ac8c-b522266d3b39" providerId="ADAL" clId="{1BC109BD-4B02-7840-B559-0267C8FFE012}" dt="2023-08-25T03:33:14.310" v="891" actId="478"/>
          <ac:picMkLst>
            <pc:docMk/>
            <pc:sldMk cId="1546509443" sldId="261"/>
            <ac:picMk id="6" creationId="{FF691FD8-9A40-93C2-5E54-81B48B2F92FB}"/>
          </ac:picMkLst>
        </pc:picChg>
        <pc:cxnChg chg="add mod">
          <ac:chgData name="蕭又瑜 HSIAO, YU-YU" userId="c5b0ba1c-d079-4945-ac8c-b522266d3b39" providerId="ADAL" clId="{1BC109BD-4B02-7840-B559-0267C8FFE012}" dt="2023-08-25T03:48:31.500" v="1134" actId="14100"/>
          <ac:cxnSpMkLst>
            <pc:docMk/>
            <pc:sldMk cId="1546509443" sldId="261"/>
            <ac:cxnSpMk id="15" creationId="{95F10F97-8C74-5CA3-3167-7F6DA1AF1C49}"/>
          </ac:cxnSpMkLst>
        </pc:cxnChg>
      </pc:sldChg>
      <pc:sldChg chg="addSp delSp modSp new mod ord modTransition modAnim">
        <pc:chgData name="蕭又瑜 HSIAO, YU-YU" userId="c5b0ba1c-d079-4945-ac8c-b522266d3b39" providerId="ADAL" clId="{1BC109BD-4B02-7840-B559-0267C8FFE012}" dt="2023-09-26T03:55:15.574" v="43103"/>
        <pc:sldMkLst>
          <pc:docMk/>
          <pc:sldMk cId="3827871898" sldId="262"/>
        </pc:sldMkLst>
        <pc:spChg chg="mod">
          <ac:chgData name="蕭又瑜 HSIAO, YU-YU" userId="c5b0ba1c-d079-4945-ac8c-b522266d3b39" providerId="ADAL" clId="{1BC109BD-4B02-7840-B559-0267C8FFE012}" dt="2023-09-26T03:55:15.574" v="43103"/>
          <ac:spMkLst>
            <pc:docMk/>
            <pc:sldMk cId="3827871898" sldId="262"/>
            <ac:spMk id="2" creationId="{487CDE5C-11AE-3351-976E-CFD908BEBEF0}"/>
          </ac:spMkLst>
        </pc:spChg>
        <pc:spChg chg="mod">
          <ac:chgData name="蕭又瑜 HSIAO, YU-YU" userId="c5b0ba1c-d079-4945-ac8c-b522266d3b39" providerId="ADAL" clId="{1BC109BD-4B02-7840-B559-0267C8FFE012}" dt="2023-08-25T08:51:23.305" v="4508" actId="114"/>
          <ac:spMkLst>
            <pc:docMk/>
            <pc:sldMk cId="3827871898" sldId="262"/>
            <ac:spMk id="3" creationId="{24385128-0C80-2B81-01B9-AA456EB6E2FF}"/>
          </ac:spMkLst>
        </pc:spChg>
        <pc:spChg chg="add mod">
          <ac:chgData name="蕭又瑜 HSIAO, YU-YU" userId="c5b0ba1c-d079-4945-ac8c-b522266d3b39" providerId="ADAL" clId="{1BC109BD-4B02-7840-B559-0267C8FFE012}" dt="2023-08-25T03:48:55.145" v="1139"/>
          <ac:spMkLst>
            <pc:docMk/>
            <pc:sldMk cId="3827871898" sldId="262"/>
            <ac:spMk id="7" creationId="{8D91211C-A60F-C59A-D07B-88324BD9AE25}"/>
          </ac:spMkLst>
        </pc:spChg>
        <pc:spChg chg="add del mod">
          <ac:chgData name="蕭又瑜 HSIAO, YU-YU" userId="c5b0ba1c-d079-4945-ac8c-b522266d3b39" providerId="ADAL" clId="{1BC109BD-4B02-7840-B559-0267C8FFE012}" dt="2023-08-25T05:19:46.111" v="1494" actId="767"/>
          <ac:spMkLst>
            <pc:docMk/>
            <pc:sldMk cId="3827871898" sldId="262"/>
            <ac:spMk id="9" creationId="{696F394C-1AC1-091C-1FDB-8F375A30813D}"/>
          </ac:spMkLst>
        </pc:spChg>
        <pc:spChg chg="add mod">
          <ac:chgData name="蕭又瑜 HSIAO, YU-YU" userId="c5b0ba1c-d079-4945-ac8c-b522266d3b39" providerId="ADAL" clId="{1BC109BD-4B02-7840-B559-0267C8FFE012}" dt="2023-08-25T06:09:11.992" v="2132" actId="1076"/>
          <ac:spMkLst>
            <pc:docMk/>
            <pc:sldMk cId="3827871898" sldId="262"/>
            <ac:spMk id="10" creationId="{9788DFCA-B580-433E-A6A6-EA9EE3177774}"/>
          </ac:spMkLst>
        </pc:spChg>
        <pc:graphicFrameChg chg="add mod">
          <ac:chgData name="蕭又瑜 HSIAO, YU-YU" userId="c5b0ba1c-d079-4945-ac8c-b522266d3b39" providerId="ADAL" clId="{1BC109BD-4B02-7840-B559-0267C8FFE012}" dt="2023-08-25T03:48:55.145" v="1139"/>
          <ac:graphicFrameMkLst>
            <pc:docMk/>
            <pc:sldMk cId="3827871898" sldId="262"/>
            <ac:graphicFrameMk id="6" creationId="{BD6CAC41-E7A5-743D-6C67-7C882418C7FB}"/>
          </ac:graphicFrameMkLst>
        </pc:graphicFrameChg>
        <pc:cxnChg chg="add mod">
          <ac:chgData name="蕭又瑜 HSIAO, YU-YU" userId="c5b0ba1c-d079-4945-ac8c-b522266d3b39" providerId="ADAL" clId="{1BC109BD-4B02-7840-B559-0267C8FFE012}" dt="2023-08-25T06:36:01.439" v="2566" actId="14100"/>
          <ac:cxnSpMkLst>
            <pc:docMk/>
            <pc:sldMk cId="3827871898" sldId="262"/>
            <ac:cxnSpMk id="8" creationId="{8DED7303-4F34-69DA-F6F1-2785167D6399}"/>
          </ac:cxnSpMkLst>
        </pc:cxnChg>
      </pc:sldChg>
      <pc:sldChg chg="addSp delSp modSp add mod delAnim modAnim">
        <pc:chgData name="蕭又瑜 HSIAO, YU-YU" userId="c5b0ba1c-d079-4945-ac8c-b522266d3b39" providerId="ADAL" clId="{1BC109BD-4B02-7840-B559-0267C8FFE012}" dt="2023-09-26T03:55:11.556" v="43102"/>
        <pc:sldMkLst>
          <pc:docMk/>
          <pc:sldMk cId="3342233327" sldId="263"/>
        </pc:sldMkLst>
        <pc:spChg chg="mod">
          <ac:chgData name="蕭又瑜 HSIAO, YU-YU" userId="c5b0ba1c-d079-4945-ac8c-b522266d3b39" providerId="ADAL" clId="{1BC109BD-4B02-7840-B559-0267C8FFE012}" dt="2023-09-26T03:55:11.556" v="43102"/>
          <ac:spMkLst>
            <pc:docMk/>
            <pc:sldMk cId="3342233327" sldId="263"/>
            <ac:spMk id="2" creationId="{487CDE5C-11AE-3351-976E-CFD908BEBEF0}"/>
          </ac:spMkLst>
        </pc:spChg>
        <pc:spChg chg="mod">
          <ac:chgData name="蕭又瑜 HSIAO, YU-YU" userId="c5b0ba1c-d079-4945-ac8c-b522266d3b39" providerId="ADAL" clId="{1BC109BD-4B02-7840-B559-0267C8FFE012}" dt="2023-08-25T09:31:31.034" v="4634" actId="1076"/>
          <ac:spMkLst>
            <pc:docMk/>
            <pc:sldMk cId="3342233327" sldId="263"/>
            <ac:spMk id="3" creationId="{24385128-0C80-2B81-01B9-AA456EB6E2FF}"/>
          </ac:spMkLst>
        </pc:spChg>
        <pc:spChg chg="mod">
          <ac:chgData name="蕭又瑜 HSIAO, YU-YU" userId="c5b0ba1c-d079-4945-ac8c-b522266d3b39" providerId="ADAL" clId="{1BC109BD-4B02-7840-B559-0267C8FFE012}" dt="2023-08-25T05:30:56.634" v="1607" actId="14100"/>
          <ac:spMkLst>
            <pc:docMk/>
            <pc:sldMk cId="3342233327" sldId="263"/>
            <ac:spMk id="7" creationId="{8D91211C-A60F-C59A-D07B-88324BD9AE25}"/>
          </ac:spMkLst>
        </pc:spChg>
        <pc:spChg chg="del mod">
          <ac:chgData name="蕭又瑜 HSIAO, YU-YU" userId="c5b0ba1c-d079-4945-ac8c-b522266d3b39" providerId="ADAL" clId="{1BC109BD-4B02-7840-B559-0267C8FFE012}" dt="2023-08-25T05:30:50.112" v="1605" actId="478"/>
          <ac:spMkLst>
            <pc:docMk/>
            <pc:sldMk cId="3342233327" sldId="263"/>
            <ac:spMk id="10" creationId="{9788DFCA-B580-433E-A6A6-EA9EE3177774}"/>
          </ac:spMkLst>
        </pc:spChg>
        <pc:spChg chg="add mod">
          <ac:chgData name="蕭又瑜 HSIAO, YU-YU" userId="c5b0ba1c-d079-4945-ac8c-b522266d3b39" providerId="ADAL" clId="{1BC109BD-4B02-7840-B559-0267C8FFE012}" dt="2023-08-25T06:08:13.702" v="2120"/>
          <ac:spMkLst>
            <pc:docMk/>
            <pc:sldMk cId="3342233327" sldId="263"/>
            <ac:spMk id="12" creationId="{9965984F-77EA-E622-132D-173F8990403E}"/>
          </ac:spMkLst>
        </pc:spChg>
        <pc:spChg chg="add del mod">
          <ac:chgData name="蕭又瑜 HSIAO, YU-YU" userId="c5b0ba1c-d079-4945-ac8c-b522266d3b39" providerId="ADAL" clId="{1BC109BD-4B02-7840-B559-0267C8FFE012}" dt="2023-08-25T06:08:26.745" v="2124"/>
          <ac:spMkLst>
            <pc:docMk/>
            <pc:sldMk cId="3342233327" sldId="263"/>
            <ac:spMk id="14" creationId="{4D897436-74E7-00FD-58F2-D0E847435B87}"/>
          </ac:spMkLst>
        </pc:spChg>
        <pc:spChg chg="add del mod">
          <ac:chgData name="蕭又瑜 HSIAO, YU-YU" userId="c5b0ba1c-d079-4945-ac8c-b522266d3b39" providerId="ADAL" clId="{1BC109BD-4B02-7840-B559-0267C8FFE012}" dt="2023-08-25T06:12:15.612" v="2161" actId="478"/>
          <ac:spMkLst>
            <pc:docMk/>
            <pc:sldMk cId="3342233327" sldId="263"/>
            <ac:spMk id="16" creationId="{E6E2D356-A3E7-CDB9-BD9E-FC263256DD28}"/>
          </ac:spMkLst>
        </pc:spChg>
        <pc:spChg chg="add mod">
          <ac:chgData name="蕭又瑜 HSIAO, YU-YU" userId="c5b0ba1c-d079-4945-ac8c-b522266d3b39" providerId="ADAL" clId="{1BC109BD-4B02-7840-B559-0267C8FFE012}" dt="2023-08-26T13:32:18.868" v="5594" actId="20577"/>
          <ac:spMkLst>
            <pc:docMk/>
            <pc:sldMk cId="3342233327" sldId="263"/>
            <ac:spMk id="20" creationId="{517DDFED-99C1-E717-48E9-D803B6013010}"/>
          </ac:spMkLst>
        </pc:spChg>
        <pc:cxnChg chg="mod">
          <ac:chgData name="蕭又瑜 HSIAO, YU-YU" userId="c5b0ba1c-d079-4945-ac8c-b522266d3b39" providerId="ADAL" clId="{1BC109BD-4B02-7840-B559-0267C8FFE012}" dt="2023-08-25T09:31:31.034" v="4634" actId="1076"/>
          <ac:cxnSpMkLst>
            <pc:docMk/>
            <pc:sldMk cId="3342233327" sldId="263"/>
            <ac:cxnSpMk id="8" creationId="{8DED7303-4F34-69DA-F6F1-2785167D6399}"/>
          </ac:cxnSpMkLst>
        </pc:cxnChg>
        <pc:cxnChg chg="add mod">
          <ac:chgData name="蕭又瑜 HSIAO, YU-YU" userId="c5b0ba1c-d079-4945-ac8c-b522266d3b39" providerId="ADAL" clId="{1BC109BD-4B02-7840-B559-0267C8FFE012}" dt="2023-08-25T09:31:27.180" v="4633" actId="1076"/>
          <ac:cxnSpMkLst>
            <pc:docMk/>
            <pc:sldMk cId="3342233327" sldId="263"/>
            <ac:cxnSpMk id="13" creationId="{DB811DA7-CC55-22B2-BF63-BB6DCFC772A9}"/>
          </ac:cxnSpMkLst>
        </pc:cxnChg>
        <pc:cxnChg chg="add del mod">
          <ac:chgData name="蕭又瑜 HSIAO, YU-YU" userId="c5b0ba1c-d079-4945-ac8c-b522266d3b39" providerId="ADAL" clId="{1BC109BD-4B02-7840-B559-0267C8FFE012}" dt="2023-08-25T06:08:26.745" v="2124"/>
          <ac:cxnSpMkLst>
            <pc:docMk/>
            <pc:sldMk cId="3342233327" sldId="263"/>
            <ac:cxnSpMk id="15" creationId="{3BFE4A73-DE6F-4FD1-5BA2-0CA348A347C5}"/>
          </ac:cxnSpMkLst>
        </pc:cxnChg>
      </pc:sldChg>
      <pc:sldChg chg="delSp modSp add mod">
        <pc:chgData name="蕭又瑜 HSIAO, YU-YU" userId="c5b0ba1c-d079-4945-ac8c-b522266d3b39" providerId="ADAL" clId="{1BC109BD-4B02-7840-B559-0267C8FFE012}" dt="2023-09-26T03:54:55.062" v="43101"/>
        <pc:sldMkLst>
          <pc:docMk/>
          <pc:sldMk cId="261441646" sldId="264"/>
        </pc:sldMkLst>
        <pc:spChg chg="mod">
          <ac:chgData name="蕭又瑜 HSIAO, YU-YU" userId="c5b0ba1c-d079-4945-ac8c-b522266d3b39" providerId="ADAL" clId="{1BC109BD-4B02-7840-B559-0267C8FFE012}" dt="2023-09-26T03:54:55.062" v="43101"/>
          <ac:spMkLst>
            <pc:docMk/>
            <pc:sldMk cId="261441646" sldId="264"/>
            <ac:spMk id="2" creationId="{487CDE5C-11AE-3351-976E-CFD908BEBEF0}"/>
          </ac:spMkLst>
        </pc:spChg>
        <pc:spChg chg="mod">
          <ac:chgData name="蕭又瑜 HSIAO, YU-YU" userId="c5b0ba1c-d079-4945-ac8c-b522266d3b39" providerId="ADAL" clId="{1BC109BD-4B02-7840-B559-0267C8FFE012}" dt="2023-09-07T06:42:06.371" v="31513" actId="20577"/>
          <ac:spMkLst>
            <pc:docMk/>
            <pc:sldMk cId="261441646" sldId="264"/>
            <ac:spMk id="3" creationId="{24385128-0C80-2B81-01B9-AA456EB6E2FF}"/>
          </ac:spMkLst>
        </pc:spChg>
        <pc:spChg chg="mod">
          <ac:chgData name="蕭又瑜 HSIAO, YU-YU" userId="c5b0ba1c-d079-4945-ac8c-b522266d3b39" providerId="ADAL" clId="{1BC109BD-4B02-7840-B559-0267C8FFE012}" dt="2023-08-25T06:10:51.017" v="2143" actId="14100"/>
          <ac:spMkLst>
            <pc:docMk/>
            <pc:sldMk cId="261441646" sldId="264"/>
            <ac:spMk id="7" creationId="{8D91211C-A60F-C59A-D07B-88324BD9AE25}"/>
          </ac:spMkLst>
        </pc:spChg>
        <pc:spChg chg="del">
          <ac:chgData name="蕭又瑜 HSIAO, YU-YU" userId="c5b0ba1c-d079-4945-ac8c-b522266d3b39" providerId="ADAL" clId="{1BC109BD-4B02-7840-B559-0267C8FFE012}" dt="2023-08-25T06:10:40.679" v="2140" actId="478"/>
          <ac:spMkLst>
            <pc:docMk/>
            <pc:sldMk cId="261441646" sldId="264"/>
            <ac:spMk id="12" creationId="{9965984F-77EA-E622-132D-173F8990403E}"/>
          </ac:spMkLst>
        </pc:spChg>
        <pc:spChg chg="del mod">
          <ac:chgData name="蕭又瑜 HSIAO, YU-YU" userId="c5b0ba1c-d079-4945-ac8c-b522266d3b39" providerId="ADAL" clId="{1BC109BD-4B02-7840-B559-0267C8FFE012}" dt="2023-08-25T06:12:19.231" v="2163" actId="478"/>
          <ac:spMkLst>
            <pc:docMk/>
            <pc:sldMk cId="261441646" sldId="264"/>
            <ac:spMk id="16" creationId="{E6E2D356-A3E7-CDB9-BD9E-FC263256DD28}"/>
          </ac:spMkLst>
        </pc:spChg>
        <pc:cxnChg chg="mod">
          <ac:chgData name="蕭又瑜 HSIAO, YU-YU" userId="c5b0ba1c-d079-4945-ac8c-b522266d3b39" providerId="ADAL" clId="{1BC109BD-4B02-7840-B559-0267C8FFE012}" dt="2023-08-25T06:36:17.282" v="2569" actId="1076"/>
          <ac:cxnSpMkLst>
            <pc:docMk/>
            <pc:sldMk cId="261441646" sldId="264"/>
            <ac:cxnSpMk id="8" creationId="{8DED7303-4F34-69DA-F6F1-2785167D6399}"/>
          </ac:cxnSpMkLst>
        </pc:cxnChg>
        <pc:cxnChg chg="del mod">
          <ac:chgData name="蕭又瑜 HSIAO, YU-YU" userId="c5b0ba1c-d079-4945-ac8c-b522266d3b39" providerId="ADAL" clId="{1BC109BD-4B02-7840-B559-0267C8FFE012}" dt="2023-08-25T06:10:42.333" v="2141" actId="478"/>
          <ac:cxnSpMkLst>
            <pc:docMk/>
            <pc:sldMk cId="261441646" sldId="264"/>
            <ac:cxnSpMk id="13" creationId="{DB811DA7-CC55-22B2-BF63-BB6DCFC772A9}"/>
          </ac:cxnSpMkLst>
        </pc:cxnChg>
      </pc:sldChg>
      <pc:sldChg chg="modSp add del mod">
        <pc:chgData name="蕭又瑜 HSIAO, YU-YU" userId="c5b0ba1c-d079-4945-ac8c-b522266d3b39" providerId="ADAL" clId="{1BC109BD-4B02-7840-B559-0267C8FFE012}" dt="2023-08-25T06:10:06.021" v="2138" actId="2696"/>
        <pc:sldMkLst>
          <pc:docMk/>
          <pc:sldMk cId="2117441211" sldId="264"/>
        </pc:sldMkLst>
        <pc:spChg chg="mod">
          <ac:chgData name="蕭又瑜 HSIAO, YU-YU" userId="c5b0ba1c-d079-4945-ac8c-b522266d3b39" providerId="ADAL" clId="{1BC109BD-4B02-7840-B559-0267C8FFE012}" dt="2023-08-25T06:07:39.106" v="2119" actId="20577"/>
          <ac:spMkLst>
            <pc:docMk/>
            <pc:sldMk cId="2117441211" sldId="264"/>
            <ac:spMk id="3" creationId="{24385128-0C80-2B81-01B9-AA456EB6E2FF}"/>
          </ac:spMkLst>
        </pc:spChg>
        <pc:spChg chg="mod">
          <ac:chgData name="蕭又瑜 HSIAO, YU-YU" userId="c5b0ba1c-d079-4945-ac8c-b522266d3b39" providerId="ADAL" clId="{1BC109BD-4B02-7840-B559-0267C8FFE012}" dt="2023-08-25T05:53:59.337" v="1876" actId="14100"/>
          <ac:spMkLst>
            <pc:docMk/>
            <pc:sldMk cId="2117441211" sldId="264"/>
            <ac:spMk id="7" creationId="{8D91211C-A60F-C59A-D07B-88324BD9AE25}"/>
          </ac:spMkLst>
        </pc:spChg>
        <pc:cxnChg chg="mod">
          <ac:chgData name="蕭又瑜 HSIAO, YU-YU" userId="c5b0ba1c-d079-4945-ac8c-b522266d3b39" providerId="ADAL" clId="{1BC109BD-4B02-7840-B559-0267C8FFE012}" dt="2023-08-25T05:54:04.038" v="1877" actId="14100"/>
          <ac:cxnSpMkLst>
            <pc:docMk/>
            <pc:sldMk cId="2117441211" sldId="264"/>
            <ac:cxnSpMk id="8" creationId="{8DED7303-4F34-69DA-F6F1-2785167D6399}"/>
          </ac:cxnSpMkLst>
        </pc:cxnChg>
      </pc:sldChg>
      <pc:sldChg chg="modSp add mod">
        <pc:chgData name="蕭又瑜 HSIAO, YU-YU" userId="c5b0ba1c-d079-4945-ac8c-b522266d3b39" providerId="ADAL" clId="{1BC109BD-4B02-7840-B559-0267C8FFE012}" dt="2023-09-26T03:54:42.907" v="43099" actId="20577"/>
        <pc:sldMkLst>
          <pc:docMk/>
          <pc:sldMk cId="3977066108" sldId="265"/>
        </pc:sldMkLst>
        <pc:spChg chg="mod">
          <ac:chgData name="蕭又瑜 HSIAO, YU-YU" userId="c5b0ba1c-d079-4945-ac8c-b522266d3b39" providerId="ADAL" clId="{1BC109BD-4B02-7840-B559-0267C8FFE012}" dt="2023-09-26T03:54:42.907" v="43099" actId="20577"/>
          <ac:spMkLst>
            <pc:docMk/>
            <pc:sldMk cId="3977066108" sldId="265"/>
            <ac:spMk id="2" creationId="{487CDE5C-11AE-3351-976E-CFD908BEBEF0}"/>
          </ac:spMkLst>
        </pc:spChg>
        <pc:spChg chg="mod">
          <ac:chgData name="蕭又瑜 HSIAO, YU-YU" userId="c5b0ba1c-d079-4945-ac8c-b522266d3b39" providerId="ADAL" clId="{1BC109BD-4B02-7840-B559-0267C8FFE012}" dt="2023-08-26T13:33:38.355" v="5596" actId="20577"/>
          <ac:spMkLst>
            <pc:docMk/>
            <pc:sldMk cId="3977066108" sldId="265"/>
            <ac:spMk id="3" creationId="{24385128-0C80-2B81-01B9-AA456EB6E2FF}"/>
          </ac:spMkLst>
        </pc:spChg>
        <pc:spChg chg="mod">
          <ac:chgData name="蕭又瑜 HSIAO, YU-YU" userId="c5b0ba1c-d079-4945-ac8c-b522266d3b39" providerId="ADAL" clId="{1BC109BD-4B02-7840-B559-0267C8FFE012}" dt="2023-08-25T06:39:26.364" v="2619" actId="14100"/>
          <ac:spMkLst>
            <pc:docMk/>
            <pc:sldMk cId="3977066108" sldId="265"/>
            <ac:spMk id="7" creationId="{8D91211C-A60F-C59A-D07B-88324BD9AE25}"/>
          </ac:spMkLst>
        </pc:spChg>
        <pc:cxnChg chg="mod">
          <ac:chgData name="蕭又瑜 HSIAO, YU-YU" userId="c5b0ba1c-d079-4945-ac8c-b522266d3b39" providerId="ADAL" clId="{1BC109BD-4B02-7840-B559-0267C8FFE012}" dt="2023-08-25T07:17:57.145" v="3282" actId="1076"/>
          <ac:cxnSpMkLst>
            <pc:docMk/>
            <pc:sldMk cId="3977066108" sldId="265"/>
            <ac:cxnSpMk id="8" creationId="{8DED7303-4F34-69DA-F6F1-2785167D6399}"/>
          </ac:cxnSpMkLst>
        </pc:cxnChg>
      </pc:sldChg>
      <pc:sldChg chg="modSp new mod">
        <pc:chgData name="蕭又瑜 HSIAO, YU-YU" userId="c5b0ba1c-d079-4945-ac8c-b522266d3b39" providerId="ADAL" clId="{1BC109BD-4B02-7840-B559-0267C8FFE012}" dt="2023-09-26T03:54:47.682" v="43100"/>
        <pc:sldMkLst>
          <pc:docMk/>
          <pc:sldMk cId="1402114866" sldId="266"/>
        </pc:sldMkLst>
        <pc:spChg chg="mod">
          <ac:chgData name="蕭又瑜 HSIAO, YU-YU" userId="c5b0ba1c-d079-4945-ac8c-b522266d3b39" providerId="ADAL" clId="{1BC109BD-4B02-7840-B559-0267C8FFE012}" dt="2023-09-26T03:54:47.682" v="43100"/>
          <ac:spMkLst>
            <pc:docMk/>
            <pc:sldMk cId="1402114866" sldId="266"/>
            <ac:spMk id="2" creationId="{7ADB8C58-999E-D511-0DAA-9ED756928B68}"/>
          </ac:spMkLst>
        </pc:spChg>
        <pc:spChg chg="mod">
          <ac:chgData name="蕭又瑜 HSIAO, YU-YU" userId="c5b0ba1c-d079-4945-ac8c-b522266d3b39" providerId="ADAL" clId="{1BC109BD-4B02-7840-B559-0267C8FFE012}" dt="2023-09-08T06:42:35.543" v="33581" actId="20577"/>
          <ac:spMkLst>
            <pc:docMk/>
            <pc:sldMk cId="1402114866" sldId="266"/>
            <ac:spMk id="3" creationId="{978341FA-8F6F-AE2D-743A-18572A8206DC}"/>
          </ac:spMkLst>
        </pc:spChg>
      </pc:sldChg>
      <pc:sldChg chg="modSp new mod">
        <pc:chgData name="蕭又瑜 HSIAO, YU-YU" userId="c5b0ba1c-d079-4945-ac8c-b522266d3b39" providerId="ADAL" clId="{1BC109BD-4B02-7840-B559-0267C8FFE012}" dt="2023-09-08T06:44:14.275" v="33597" actId="20577"/>
        <pc:sldMkLst>
          <pc:docMk/>
          <pc:sldMk cId="455150386" sldId="267"/>
        </pc:sldMkLst>
        <pc:spChg chg="mod">
          <ac:chgData name="蕭又瑜 HSIAO, YU-YU" userId="c5b0ba1c-d079-4945-ac8c-b522266d3b39" providerId="ADAL" clId="{1BC109BD-4B02-7840-B559-0267C8FFE012}" dt="2023-08-30T03:48:16.940" v="12208" actId="20577"/>
          <ac:spMkLst>
            <pc:docMk/>
            <pc:sldMk cId="455150386" sldId="267"/>
            <ac:spMk id="2" creationId="{28D77671-A7C4-6025-8AC6-B286C80E3803}"/>
          </ac:spMkLst>
        </pc:spChg>
        <pc:spChg chg="mod">
          <ac:chgData name="蕭又瑜 HSIAO, YU-YU" userId="c5b0ba1c-d079-4945-ac8c-b522266d3b39" providerId="ADAL" clId="{1BC109BD-4B02-7840-B559-0267C8FFE012}" dt="2023-09-08T06:44:14.275" v="33597" actId="20577"/>
          <ac:spMkLst>
            <pc:docMk/>
            <pc:sldMk cId="455150386" sldId="267"/>
            <ac:spMk id="3" creationId="{B670AC8F-59AE-9759-B17F-D5DA4337D994}"/>
          </ac:spMkLst>
        </pc:spChg>
      </pc:sldChg>
      <pc:sldChg chg="modSp add mod">
        <pc:chgData name="蕭又瑜 HSIAO, YU-YU" userId="c5b0ba1c-d079-4945-ac8c-b522266d3b39" providerId="ADAL" clId="{1BC109BD-4B02-7840-B559-0267C8FFE012}" dt="2023-08-27T15:19:11.687" v="5601" actId="20577"/>
        <pc:sldMkLst>
          <pc:docMk/>
          <pc:sldMk cId="1033124821" sldId="268"/>
        </pc:sldMkLst>
        <pc:spChg chg="mod">
          <ac:chgData name="蕭又瑜 HSIAO, YU-YU" userId="c5b0ba1c-d079-4945-ac8c-b522266d3b39" providerId="ADAL" clId="{1BC109BD-4B02-7840-B559-0267C8FFE012}" dt="2023-08-27T15:19:11.687" v="5601" actId="20577"/>
          <ac:spMkLst>
            <pc:docMk/>
            <pc:sldMk cId="1033124821" sldId="268"/>
            <ac:spMk id="3" creationId="{D2842C9E-D524-3E9B-1871-85354EF1809A}"/>
          </ac:spMkLst>
        </pc:spChg>
      </pc:sldChg>
      <pc:sldChg chg="addSp delSp modSp new del mod modTransition">
        <pc:chgData name="蕭又瑜 HSIAO, YU-YU" userId="c5b0ba1c-d079-4945-ac8c-b522266d3b39" providerId="ADAL" clId="{1BC109BD-4B02-7840-B559-0267C8FFE012}" dt="2023-08-29T03:25:28.215" v="6837" actId="2696"/>
        <pc:sldMkLst>
          <pc:docMk/>
          <pc:sldMk cId="1040876300" sldId="269"/>
        </pc:sldMkLst>
        <pc:spChg chg="mod">
          <ac:chgData name="蕭又瑜 HSIAO, YU-YU" userId="c5b0ba1c-d079-4945-ac8c-b522266d3b39" providerId="ADAL" clId="{1BC109BD-4B02-7840-B559-0267C8FFE012}" dt="2023-08-29T03:18:33.243" v="6715" actId="20577"/>
          <ac:spMkLst>
            <pc:docMk/>
            <pc:sldMk cId="1040876300" sldId="269"/>
            <ac:spMk id="2" creationId="{58B3DC0F-AB0A-6235-2B38-3CC6C40BC4E2}"/>
          </ac:spMkLst>
        </pc:spChg>
        <pc:spChg chg="del">
          <ac:chgData name="蕭又瑜 HSIAO, YU-YU" userId="c5b0ba1c-d079-4945-ac8c-b522266d3b39" providerId="ADAL" clId="{1BC109BD-4B02-7840-B559-0267C8FFE012}" dt="2023-08-29T02:17:58.521" v="5605"/>
          <ac:spMkLst>
            <pc:docMk/>
            <pc:sldMk cId="1040876300" sldId="269"/>
            <ac:spMk id="3" creationId="{0665BC25-F1CE-7143-6FAA-B99D334B2382}"/>
          </ac:spMkLst>
        </pc:spChg>
        <pc:spChg chg="add del mod">
          <ac:chgData name="蕭又瑜 HSIAO, YU-YU" userId="c5b0ba1c-d079-4945-ac8c-b522266d3b39" providerId="ADAL" clId="{1BC109BD-4B02-7840-B559-0267C8FFE012}" dt="2023-08-29T02:18:56.066" v="5609"/>
          <ac:spMkLst>
            <pc:docMk/>
            <pc:sldMk cId="1040876300" sldId="269"/>
            <ac:spMk id="8" creationId="{C5BC3D01-2B57-DAB0-060A-AD96E3073666}"/>
          </ac:spMkLst>
        </pc:spChg>
        <pc:spChg chg="add del mod">
          <ac:chgData name="蕭又瑜 HSIAO, YU-YU" userId="c5b0ba1c-d079-4945-ac8c-b522266d3b39" providerId="ADAL" clId="{1BC109BD-4B02-7840-B559-0267C8FFE012}" dt="2023-08-29T02:44:57.760" v="5826" actId="478"/>
          <ac:spMkLst>
            <pc:docMk/>
            <pc:sldMk cId="1040876300" sldId="269"/>
            <ac:spMk id="12" creationId="{307DB99B-5293-4B15-6804-8A30CC41517A}"/>
          </ac:spMkLst>
        </pc:spChg>
        <pc:spChg chg="add mod">
          <ac:chgData name="蕭又瑜 HSIAO, YU-YU" userId="c5b0ba1c-d079-4945-ac8c-b522266d3b39" providerId="ADAL" clId="{1BC109BD-4B02-7840-B559-0267C8FFE012}" dt="2023-08-29T03:19:16.656" v="6719" actId="1076"/>
          <ac:spMkLst>
            <pc:docMk/>
            <pc:sldMk cId="1040876300" sldId="269"/>
            <ac:spMk id="13" creationId="{ECE48A6F-459F-C207-C618-F9EB17ABCE97}"/>
          </ac:spMkLst>
        </pc:spChg>
        <pc:spChg chg="add mod">
          <ac:chgData name="蕭又瑜 HSIAO, YU-YU" userId="c5b0ba1c-d079-4945-ac8c-b522266d3b39" providerId="ADAL" clId="{1BC109BD-4B02-7840-B559-0267C8FFE012}" dt="2023-08-29T02:49:24.162" v="5887" actId="207"/>
          <ac:spMkLst>
            <pc:docMk/>
            <pc:sldMk cId="1040876300" sldId="269"/>
            <ac:spMk id="14" creationId="{FED78EF7-2F32-8442-0F85-A21CC307DD64}"/>
          </ac:spMkLst>
        </pc:spChg>
        <pc:spChg chg="add mod">
          <ac:chgData name="蕭又瑜 HSIAO, YU-YU" userId="c5b0ba1c-d079-4945-ac8c-b522266d3b39" providerId="ADAL" clId="{1BC109BD-4B02-7840-B559-0267C8FFE012}" dt="2023-08-29T02:50:59.862" v="5898" actId="1076"/>
          <ac:spMkLst>
            <pc:docMk/>
            <pc:sldMk cId="1040876300" sldId="269"/>
            <ac:spMk id="15" creationId="{B80D8A13-6BA1-9183-4D5C-BFFB647BF158}"/>
          </ac:spMkLst>
        </pc:spChg>
        <pc:spChg chg="add mod">
          <ac:chgData name="蕭又瑜 HSIAO, YU-YU" userId="c5b0ba1c-d079-4945-ac8c-b522266d3b39" providerId="ADAL" clId="{1BC109BD-4B02-7840-B559-0267C8FFE012}" dt="2023-08-29T02:49:24.162" v="5887" actId="207"/>
          <ac:spMkLst>
            <pc:docMk/>
            <pc:sldMk cId="1040876300" sldId="269"/>
            <ac:spMk id="16" creationId="{348A9AB1-4ED5-D90B-5B64-74A0EC36A091}"/>
          </ac:spMkLst>
        </pc:spChg>
        <pc:spChg chg="add mod">
          <ac:chgData name="蕭又瑜 HSIAO, YU-YU" userId="c5b0ba1c-d079-4945-ac8c-b522266d3b39" providerId="ADAL" clId="{1BC109BD-4B02-7840-B559-0267C8FFE012}" dt="2023-08-29T02:49:24.162" v="5887" actId="207"/>
          <ac:spMkLst>
            <pc:docMk/>
            <pc:sldMk cId="1040876300" sldId="269"/>
            <ac:spMk id="17" creationId="{764066B9-ED87-E70F-691F-99F87750305F}"/>
          </ac:spMkLst>
        </pc:spChg>
        <pc:spChg chg="add del mod">
          <ac:chgData name="蕭又瑜 HSIAO, YU-YU" userId="c5b0ba1c-d079-4945-ac8c-b522266d3b39" providerId="ADAL" clId="{1BC109BD-4B02-7840-B559-0267C8FFE012}" dt="2023-08-29T02:47:43.247" v="5873"/>
          <ac:spMkLst>
            <pc:docMk/>
            <pc:sldMk cId="1040876300" sldId="269"/>
            <ac:spMk id="27" creationId="{637B9DCD-14A0-6916-DE17-392B3630D2F8}"/>
          </ac:spMkLst>
        </pc:spChg>
        <pc:spChg chg="mod">
          <ac:chgData name="蕭又瑜 HSIAO, YU-YU" userId="c5b0ba1c-d079-4945-ac8c-b522266d3b39" providerId="ADAL" clId="{1BC109BD-4B02-7840-B559-0267C8FFE012}" dt="2023-08-29T02:47:36.689" v="5870"/>
          <ac:spMkLst>
            <pc:docMk/>
            <pc:sldMk cId="1040876300" sldId="269"/>
            <ac:spMk id="30" creationId="{91638965-735F-ED02-4E46-94EFF8EB4E58}"/>
          </ac:spMkLst>
        </pc:spChg>
        <pc:spChg chg="mod">
          <ac:chgData name="蕭又瑜 HSIAO, YU-YU" userId="c5b0ba1c-d079-4945-ac8c-b522266d3b39" providerId="ADAL" clId="{1BC109BD-4B02-7840-B559-0267C8FFE012}" dt="2023-08-29T02:47:36.689" v="5870"/>
          <ac:spMkLst>
            <pc:docMk/>
            <pc:sldMk cId="1040876300" sldId="269"/>
            <ac:spMk id="31" creationId="{1D139574-E824-E89A-E165-E983552BF02A}"/>
          </ac:spMkLst>
        </pc:spChg>
        <pc:spChg chg="mod">
          <ac:chgData name="蕭又瑜 HSIAO, YU-YU" userId="c5b0ba1c-d079-4945-ac8c-b522266d3b39" providerId="ADAL" clId="{1BC109BD-4B02-7840-B559-0267C8FFE012}" dt="2023-08-29T02:47:36.689" v="5870"/>
          <ac:spMkLst>
            <pc:docMk/>
            <pc:sldMk cId="1040876300" sldId="269"/>
            <ac:spMk id="32" creationId="{49AD5302-BBE9-DD64-7397-C02F509295FD}"/>
          </ac:spMkLst>
        </pc:spChg>
        <pc:spChg chg="mod">
          <ac:chgData name="蕭又瑜 HSIAO, YU-YU" userId="c5b0ba1c-d079-4945-ac8c-b522266d3b39" providerId="ADAL" clId="{1BC109BD-4B02-7840-B559-0267C8FFE012}" dt="2023-08-29T02:47:36.689" v="5870"/>
          <ac:spMkLst>
            <pc:docMk/>
            <pc:sldMk cId="1040876300" sldId="269"/>
            <ac:spMk id="33" creationId="{43E52768-769E-AE62-5719-2BA14B95C6DB}"/>
          </ac:spMkLst>
        </pc:spChg>
        <pc:spChg chg="mod">
          <ac:chgData name="蕭又瑜 HSIAO, YU-YU" userId="c5b0ba1c-d079-4945-ac8c-b522266d3b39" providerId="ADAL" clId="{1BC109BD-4B02-7840-B559-0267C8FFE012}" dt="2023-08-29T02:49:28.550" v="5888" actId="207"/>
          <ac:spMkLst>
            <pc:docMk/>
            <pc:sldMk cId="1040876300" sldId="269"/>
            <ac:spMk id="38" creationId="{363DAE40-78A6-CAF6-0ADB-AD33AFB3DB90}"/>
          </ac:spMkLst>
        </pc:spChg>
        <pc:spChg chg="mod">
          <ac:chgData name="蕭又瑜 HSIAO, YU-YU" userId="c5b0ba1c-d079-4945-ac8c-b522266d3b39" providerId="ADAL" clId="{1BC109BD-4B02-7840-B559-0267C8FFE012}" dt="2023-08-29T02:49:28.550" v="5888" actId="207"/>
          <ac:spMkLst>
            <pc:docMk/>
            <pc:sldMk cId="1040876300" sldId="269"/>
            <ac:spMk id="39" creationId="{9E1310AE-5B84-A65E-C045-E2C529279D2E}"/>
          </ac:spMkLst>
        </pc:spChg>
        <pc:spChg chg="mod">
          <ac:chgData name="蕭又瑜 HSIAO, YU-YU" userId="c5b0ba1c-d079-4945-ac8c-b522266d3b39" providerId="ADAL" clId="{1BC109BD-4B02-7840-B559-0267C8FFE012}" dt="2023-08-29T02:49:28.550" v="5888" actId="207"/>
          <ac:spMkLst>
            <pc:docMk/>
            <pc:sldMk cId="1040876300" sldId="269"/>
            <ac:spMk id="40" creationId="{C1139569-F9E2-9D17-9B8F-0050E879FE28}"/>
          </ac:spMkLst>
        </pc:spChg>
        <pc:spChg chg="mod">
          <ac:chgData name="蕭又瑜 HSIAO, YU-YU" userId="c5b0ba1c-d079-4945-ac8c-b522266d3b39" providerId="ADAL" clId="{1BC109BD-4B02-7840-B559-0267C8FFE012}" dt="2023-08-29T02:49:28.550" v="5888" actId="207"/>
          <ac:spMkLst>
            <pc:docMk/>
            <pc:sldMk cId="1040876300" sldId="269"/>
            <ac:spMk id="41" creationId="{1EB49FAF-D5D7-DCFA-34E7-1DF2EBB9D8EB}"/>
          </ac:spMkLst>
        </pc:spChg>
        <pc:spChg chg="add mod">
          <ac:chgData name="蕭又瑜 HSIAO, YU-YU" userId="c5b0ba1c-d079-4945-ac8c-b522266d3b39" providerId="ADAL" clId="{1BC109BD-4B02-7840-B559-0267C8FFE012}" dt="2023-08-29T02:52:51.376" v="5918" actId="1582"/>
          <ac:spMkLst>
            <pc:docMk/>
            <pc:sldMk cId="1040876300" sldId="269"/>
            <ac:spMk id="47" creationId="{5B56AEF9-8052-A9C2-EB31-97097B11B952}"/>
          </ac:spMkLst>
        </pc:spChg>
        <pc:spChg chg="add del mod">
          <ac:chgData name="蕭又瑜 HSIAO, YU-YU" userId="c5b0ba1c-d079-4945-ac8c-b522266d3b39" providerId="ADAL" clId="{1BC109BD-4B02-7840-B559-0267C8FFE012}" dt="2023-08-29T02:51:13.277" v="5902" actId="478"/>
          <ac:spMkLst>
            <pc:docMk/>
            <pc:sldMk cId="1040876300" sldId="269"/>
            <ac:spMk id="48" creationId="{5531CFA3-5001-9746-293D-9203958B931C}"/>
          </ac:spMkLst>
        </pc:spChg>
        <pc:spChg chg="mod">
          <ac:chgData name="蕭又瑜 HSIAO, YU-YU" userId="c5b0ba1c-d079-4945-ac8c-b522266d3b39" providerId="ADAL" clId="{1BC109BD-4B02-7840-B559-0267C8FFE012}" dt="2023-08-29T02:53:11.819" v="5920" actId="693"/>
          <ac:spMkLst>
            <pc:docMk/>
            <pc:sldMk cId="1040876300" sldId="269"/>
            <ac:spMk id="51" creationId="{26401CFB-D749-C098-D41D-7F4A2F54D1B8}"/>
          </ac:spMkLst>
        </pc:spChg>
        <pc:spChg chg="mod">
          <ac:chgData name="蕭又瑜 HSIAO, YU-YU" userId="c5b0ba1c-d079-4945-ac8c-b522266d3b39" providerId="ADAL" clId="{1BC109BD-4B02-7840-B559-0267C8FFE012}" dt="2023-08-29T02:51:55.729" v="5911" actId="207"/>
          <ac:spMkLst>
            <pc:docMk/>
            <pc:sldMk cId="1040876300" sldId="269"/>
            <ac:spMk id="53" creationId="{848A19DD-8297-5E44-9CDA-07DCEFCDB71A}"/>
          </ac:spMkLst>
        </pc:spChg>
        <pc:spChg chg="mod">
          <ac:chgData name="蕭又瑜 HSIAO, YU-YU" userId="c5b0ba1c-d079-4945-ac8c-b522266d3b39" providerId="ADAL" clId="{1BC109BD-4B02-7840-B559-0267C8FFE012}" dt="2023-08-29T02:51:55.729" v="5911" actId="207"/>
          <ac:spMkLst>
            <pc:docMk/>
            <pc:sldMk cId="1040876300" sldId="269"/>
            <ac:spMk id="54" creationId="{7CBC3D2F-399B-B9C7-B554-0E2BFD5025EA}"/>
          </ac:spMkLst>
        </pc:spChg>
        <pc:spChg chg="mod">
          <ac:chgData name="蕭又瑜 HSIAO, YU-YU" userId="c5b0ba1c-d079-4945-ac8c-b522266d3b39" providerId="ADAL" clId="{1BC109BD-4B02-7840-B559-0267C8FFE012}" dt="2023-08-29T02:51:55.729" v="5911" actId="207"/>
          <ac:spMkLst>
            <pc:docMk/>
            <pc:sldMk cId="1040876300" sldId="269"/>
            <ac:spMk id="55" creationId="{ED2C1C14-570B-B652-FBC8-229E226E61BC}"/>
          </ac:spMkLst>
        </pc:spChg>
        <pc:spChg chg="mod">
          <ac:chgData name="蕭又瑜 HSIAO, YU-YU" userId="c5b0ba1c-d079-4945-ac8c-b522266d3b39" providerId="ADAL" clId="{1BC109BD-4B02-7840-B559-0267C8FFE012}" dt="2023-08-29T02:51:55.729" v="5911" actId="207"/>
          <ac:spMkLst>
            <pc:docMk/>
            <pc:sldMk cId="1040876300" sldId="269"/>
            <ac:spMk id="56" creationId="{824EBBA3-3AAF-990A-A511-51DC970184F8}"/>
          </ac:spMkLst>
        </pc:spChg>
        <pc:spChg chg="add del mod">
          <ac:chgData name="蕭又瑜 HSIAO, YU-YU" userId="c5b0ba1c-d079-4945-ac8c-b522266d3b39" providerId="ADAL" clId="{1BC109BD-4B02-7840-B559-0267C8FFE012}" dt="2023-08-29T02:51:58.709" v="5913"/>
          <ac:spMkLst>
            <pc:docMk/>
            <pc:sldMk cId="1040876300" sldId="269"/>
            <ac:spMk id="60" creationId="{A7D737A8-867F-08C0-573C-96C62954250F}"/>
          </ac:spMkLst>
        </pc:spChg>
        <pc:spChg chg="add mod">
          <ac:chgData name="蕭又瑜 HSIAO, YU-YU" userId="c5b0ba1c-d079-4945-ac8c-b522266d3b39" providerId="ADAL" clId="{1BC109BD-4B02-7840-B559-0267C8FFE012}" dt="2023-08-29T03:19:43.523" v="6725" actId="1076"/>
          <ac:spMkLst>
            <pc:docMk/>
            <pc:sldMk cId="1040876300" sldId="269"/>
            <ac:spMk id="61" creationId="{8390DCED-CD94-D4AF-DDD2-03A42499442D}"/>
          </ac:spMkLst>
        </pc:spChg>
        <pc:spChg chg="add mod">
          <ac:chgData name="蕭又瑜 HSIAO, YU-YU" userId="c5b0ba1c-d079-4945-ac8c-b522266d3b39" providerId="ADAL" clId="{1BC109BD-4B02-7840-B559-0267C8FFE012}" dt="2023-08-29T03:19:50.645" v="6726" actId="1076"/>
          <ac:spMkLst>
            <pc:docMk/>
            <pc:sldMk cId="1040876300" sldId="269"/>
            <ac:spMk id="62" creationId="{F21B2456-689F-53C5-7AA2-4DCDB15439D3}"/>
          </ac:spMkLst>
        </pc:spChg>
        <pc:spChg chg="add mod">
          <ac:chgData name="蕭又瑜 HSIAO, YU-YU" userId="c5b0ba1c-d079-4945-ac8c-b522266d3b39" providerId="ADAL" clId="{1BC109BD-4B02-7840-B559-0267C8FFE012}" dt="2023-08-29T03:19:55.768" v="6727" actId="1076"/>
          <ac:spMkLst>
            <pc:docMk/>
            <pc:sldMk cId="1040876300" sldId="269"/>
            <ac:spMk id="63" creationId="{A21F3ADF-127B-5F23-4209-6F0DB5F1140C}"/>
          </ac:spMkLst>
        </pc:spChg>
        <pc:spChg chg="add mod">
          <ac:chgData name="蕭又瑜 HSIAO, YU-YU" userId="c5b0ba1c-d079-4945-ac8c-b522266d3b39" providerId="ADAL" clId="{1BC109BD-4B02-7840-B559-0267C8FFE012}" dt="2023-08-29T03:19:25.458" v="6722" actId="1076"/>
          <ac:spMkLst>
            <pc:docMk/>
            <pc:sldMk cId="1040876300" sldId="269"/>
            <ac:spMk id="64" creationId="{DB84B529-5360-BBBD-7D41-913F191B311B}"/>
          </ac:spMkLst>
        </pc:spChg>
        <pc:spChg chg="add del mod">
          <ac:chgData name="蕭又瑜 HSIAO, YU-YU" userId="c5b0ba1c-d079-4945-ac8c-b522266d3b39" providerId="ADAL" clId="{1BC109BD-4B02-7840-B559-0267C8FFE012}" dt="2023-08-29T03:19:01.685" v="6716" actId="478"/>
          <ac:spMkLst>
            <pc:docMk/>
            <pc:sldMk cId="1040876300" sldId="269"/>
            <ac:spMk id="65" creationId="{23B366BA-ED91-F749-57BA-139A3AED1A00}"/>
          </ac:spMkLst>
        </pc:spChg>
        <pc:spChg chg="add del mod">
          <ac:chgData name="蕭又瑜 HSIAO, YU-YU" userId="c5b0ba1c-d079-4945-ac8c-b522266d3b39" providerId="ADAL" clId="{1BC109BD-4B02-7840-B559-0267C8FFE012}" dt="2023-08-29T03:19:04.463" v="6717" actId="478"/>
          <ac:spMkLst>
            <pc:docMk/>
            <pc:sldMk cId="1040876300" sldId="269"/>
            <ac:spMk id="67" creationId="{C1A08668-CC03-7472-8B92-3D91897ADC44}"/>
          </ac:spMkLst>
        </pc:spChg>
        <pc:grpChg chg="add mod">
          <ac:chgData name="蕭又瑜 HSIAO, YU-YU" userId="c5b0ba1c-d079-4945-ac8c-b522266d3b39" providerId="ADAL" clId="{1BC109BD-4B02-7840-B559-0267C8FFE012}" dt="2023-08-29T02:51:10.833" v="5901" actId="164"/>
          <ac:grpSpMkLst>
            <pc:docMk/>
            <pc:sldMk cId="1040876300" sldId="269"/>
            <ac:grpSpMk id="28" creationId="{AFBAA0F7-B884-0861-EED0-3C7397732D01}"/>
          </ac:grpSpMkLst>
        </pc:grpChg>
        <pc:grpChg chg="add del mod">
          <ac:chgData name="蕭又瑜 HSIAO, YU-YU" userId="c5b0ba1c-d079-4945-ac8c-b522266d3b39" providerId="ADAL" clId="{1BC109BD-4B02-7840-B559-0267C8FFE012}" dt="2023-08-29T02:48:23.572" v="5880" actId="478"/>
          <ac:grpSpMkLst>
            <pc:docMk/>
            <pc:sldMk cId="1040876300" sldId="269"/>
            <ac:grpSpMk id="29" creationId="{2CE6D479-76B9-629D-8F22-AD7941523149}"/>
          </ac:grpSpMkLst>
        </pc:grpChg>
        <pc:grpChg chg="add del mod">
          <ac:chgData name="蕭又瑜 HSIAO, YU-YU" userId="c5b0ba1c-d079-4945-ac8c-b522266d3b39" providerId="ADAL" clId="{1BC109BD-4B02-7840-B559-0267C8FFE012}" dt="2023-08-29T02:51:15.783" v="5903" actId="478"/>
          <ac:grpSpMkLst>
            <pc:docMk/>
            <pc:sldMk cId="1040876300" sldId="269"/>
            <ac:grpSpMk id="37" creationId="{2DF47CCB-B0AE-12D4-A9DA-75412F3D76B6}"/>
          </ac:grpSpMkLst>
        </pc:grpChg>
        <pc:grpChg chg="add mod">
          <ac:chgData name="蕭又瑜 HSIAO, YU-YU" userId="c5b0ba1c-d079-4945-ac8c-b522266d3b39" providerId="ADAL" clId="{1BC109BD-4B02-7840-B559-0267C8FFE012}" dt="2023-08-29T02:54:55.014" v="5952" actId="1076"/>
          <ac:grpSpMkLst>
            <pc:docMk/>
            <pc:sldMk cId="1040876300" sldId="269"/>
            <ac:grpSpMk id="49" creationId="{90D6FF01-112F-FF16-007C-C2FF0710CECD}"/>
          </ac:grpSpMkLst>
        </pc:grpChg>
        <pc:grpChg chg="add mod">
          <ac:chgData name="蕭又瑜 HSIAO, YU-YU" userId="c5b0ba1c-d079-4945-ac8c-b522266d3b39" providerId="ADAL" clId="{1BC109BD-4B02-7840-B559-0267C8FFE012}" dt="2023-08-29T03:19:30.493" v="6723" actId="1076"/>
          <ac:grpSpMkLst>
            <pc:docMk/>
            <pc:sldMk cId="1040876300" sldId="269"/>
            <ac:grpSpMk id="50" creationId="{A1E502CA-13DB-BC57-4768-90910908DEAA}"/>
          </ac:grpSpMkLst>
        </pc:grpChg>
        <pc:grpChg chg="mod">
          <ac:chgData name="蕭又瑜 HSIAO, YU-YU" userId="c5b0ba1c-d079-4945-ac8c-b522266d3b39" providerId="ADAL" clId="{1BC109BD-4B02-7840-B559-0267C8FFE012}" dt="2023-08-29T02:51:26.184" v="5907" actId="207"/>
          <ac:grpSpMkLst>
            <pc:docMk/>
            <pc:sldMk cId="1040876300" sldId="269"/>
            <ac:grpSpMk id="52" creationId="{62620807-8777-D43F-07AB-AD926F8BB64D}"/>
          </ac:grpSpMkLst>
        </pc:grpChg>
        <pc:picChg chg="add del mod">
          <ac:chgData name="蕭又瑜 HSIAO, YU-YU" userId="c5b0ba1c-d079-4945-ac8c-b522266d3b39" providerId="ADAL" clId="{1BC109BD-4B02-7840-B559-0267C8FFE012}" dt="2023-08-29T02:18:51.695" v="5606" actId="478"/>
          <ac:picMkLst>
            <pc:docMk/>
            <pc:sldMk cId="1040876300" sldId="269"/>
            <ac:picMk id="6" creationId="{D81521A0-E4F5-1039-4728-F6073868C8B3}"/>
          </ac:picMkLst>
        </pc:picChg>
        <pc:picChg chg="add del mod">
          <ac:chgData name="蕭又瑜 HSIAO, YU-YU" userId="c5b0ba1c-d079-4945-ac8c-b522266d3b39" providerId="ADAL" clId="{1BC109BD-4B02-7840-B559-0267C8FFE012}" dt="2023-08-29T02:18:55.060" v="5608" actId="478"/>
          <ac:picMkLst>
            <pc:docMk/>
            <pc:sldMk cId="1040876300" sldId="269"/>
            <ac:picMk id="9" creationId="{F69FAD74-D593-2EF5-7DFF-AEC55955D1DD}"/>
          </ac:picMkLst>
        </pc:picChg>
        <pc:picChg chg="add del mod">
          <ac:chgData name="蕭又瑜 HSIAO, YU-YU" userId="c5b0ba1c-d079-4945-ac8c-b522266d3b39" providerId="ADAL" clId="{1BC109BD-4B02-7840-B559-0267C8FFE012}" dt="2023-08-29T02:19:20.419" v="5611" actId="21"/>
          <ac:picMkLst>
            <pc:docMk/>
            <pc:sldMk cId="1040876300" sldId="269"/>
            <ac:picMk id="10" creationId="{321F7B32-B82B-A20B-ACC8-3840FC6D6CB6}"/>
          </ac:picMkLst>
        </pc:picChg>
        <pc:picChg chg="add del mod">
          <ac:chgData name="蕭又瑜 HSIAO, YU-YU" userId="c5b0ba1c-d079-4945-ac8c-b522266d3b39" providerId="ADAL" clId="{1BC109BD-4B02-7840-B559-0267C8FFE012}" dt="2023-08-29T03:06:25.578" v="6193" actId="478"/>
          <ac:picMkLst>
            <pc:docMk/>
            <pc:sldMk cId="1040876300" sldId="269"/>
            <ac:picMk id="1026" creationId="{9FF995C7-EAE3-4226-F334-C497BD2F1AAE}"/>
          </ac:picMkLst>
        </pc:picChg>
        <pc:cxnChg chg="add mod">
          <ac:chgData name="蕭又瑜 HSIAO, YU-YU" userId="c5b0ba1c-d079-4945-ac8c-b522266d3b39" providerId="ADAL" clId="{1BC109BD-4B02-7840-B559-0267C8FFE012}" dt="2023-08-29T02:49:24.162" v="5887" actId="207"/>
          <ac:cxnSpMkLst>
            <pc:docMk/>
            <pc:sldMk cId="1040876300" sldId="269"/>
            <ac:cxnSpMk id="19" creationId="{B1C812D8-1E33-2FF5-8604-73E24606442B}"/>
          </ac:cxnSpMkLst>
        </pc:cxnChg>
        <pc:cxnChg chg="add mod">
          <ac:chgData name="蕭又瑜 HSIAO, YU-YU" userId="c5b0ba1c-d079-4945-ac8c-b522266d3b39" providerId="ADAL" clId="{1BC109BD-4B02-7840-B559-0267C8FFE012}" dt="2023-08-29T02:50:59.862" v="5898" actId="1076"/>
          <ac:cxnSpMkLst>
            <pc:docMk/>
            <pc:sldMk cId="1040876300" sldId="269"/>
            <ac:cxnSpMk id="21" creationId="{7BA386CA-B5C2-22EF-96D7-B4E0F173DC1C}"/>
          </ac:cxnSpMkLst>
        </pc:cxnChg>
        <pc:cxnChg chg="add mod">
          <ac:chgData name="蕭又瑜 HSIAO, YU-YU" userId="c5b0ba1c-d079-4945-ac8c-b522266d3b39" providerId="ADAL" clId="{1BC109BD-4B02-7840-B559-0267C8FFE012}" dt="2023-08-29T02:49:24.162" v="5887" actId="207"/>
          <ac:cxnSpMkLst>
            <pc:docMk/>
            <pc:sldMk cId="1040876300" sldId="269"/>
            <ac:cxnSpMk id="23" creationId="{F5AAFFC7-DC55-D0A2-A692-AB41EB59641A}"/>
          </ac:cxnSpMkLst>
        </pc:cxnChg>
        <pc:cxnChg chg="mod">
          <ac:chgData name="蕭又瑜 HSIAO, YU-YU" userId="c5b0ba1c-d079-4945-ac8c-b522266d3b39" providerId="ADAL" clId="{1BC109BD-4B02-7840-B559-0267C8FFE012}" dt="2023-08-29T02:48:23.572" v="5880" actId="478"/>
          <ac:cxnSpMkLst>
            <pc:docMk/>
            <pc:sldMk cId="1040876300" sldId="269"/>
            <ac:cxnSpMk id="34" creationId="{71E55FDF-E34A-E842-200C-D5C780BE265D}"/>
          </ac:cxnSpMkLst>
        </pc:cxnChg>
        <pc:cxnChg chg="mod">
          <ac:chgData name="蕭又瑜 HSIAO, YU-YU" userId="c5b0ba1c-d079-4945-ac8c-b522266d3b39" providerId="ADAL" clId="{1BC109BD-4B02-7840-B559-0267C8FFE012}" dt="2023-08-29T02:48:23.572" v="5880" actId="478"/>
          <ac:cxnSpMkLst>
            <pc:docMk/>
            <pc:sldMk cId="1040876300" sldId="269"/>
            <ac:cxnSpMk id="35" creationId="{F560A653-E9C7-4EA8-99CB-700C7BE4FBE5}"/>
          </ac:cxnSpMkLst>
        </pc:cxnChg>
        <pc:cxnChg chg="mod">
          <ac:chgData name="蕭又瑜 HSIAO, YU-YU" userId="c5b0ba1c-d079-4945-ac8c-b522266d3b39" providerId="ADAL" clId="{1BC109BD-4B02-7840-B559-0267C8FFE012}" dt="2023-08-29T02:48:23.572" v="5880" actId="478"/>
          <ac:cxnSpMkLst>
            <pc:docMk/>
            <pc:sldMk cId="1040876300" sldId="269"/>
            <ac:cxnSpMk id="36" creationId="{B9F2B6FD-EC33-940C-D66E-F071A1620F7A}"/>
          </ac:cxnSpMkLst>
        </pc:cxnChg>
        <pc:cxnChg chg="mod">
          <ac:chgData name="蕭又瑜 HSIAO, YU-YU" userId="c5b0ba1c-d079-4945-ac8c-b522266d3b39" providerId="ADAL" clId="{1BC109BD-4B02-7840-B559-0267C8FFE012}" dt="2023-08-29T02:51:15.783" v="5903" actId="478"/>
          <ac:cxnSpMkLst>
            <pc:docMk/>
            <pc:sldMk cId="1040876300" sldId="269"/>
            <ac:cxnSpMk id="42" creationId="{A8FA1669-90F9-7C95-7988-754C53BCE347}"/>
          </ac:cxnSpMkLst>
        </pc:cxnChg>
        <pc:cxnChg chg="mod">
          <ac:chgData name="蕭又瑜 HSIAO, YU-YU" userId="c5b0ba1c-d079-4945-ac8c-b522266d3b39" providerId="ADAL" clId="{1BC109BD-4B02-7840-B559-0267C8FFE012}" dt="2023-08-29T02:51:15.783" v="5903" actId="478"/>
          <ac:cxnSpMkLst>
            <pc:docMk/>
            <pc:sldMk cId="1040876300" sldId="269"/>
            <ac:cxnSpMk id="43" creationId="{2D84815E-BA17-24FA-A36D-9B79FA5FF7D6}"/>
          </ac:cxnSpMkLst>
        </pc:cxnChg>
        <pc:cxnChg chg="mod">
          <ac:chgData name="蕭又瑜 HSIAO, YU-YU" userId="c5b0ba1c-d079-4945-ac8c-b522266d3b39" providerId="ADAL" clId="{1BC109BD-4B02-7840-B559-0267C8FFE012}" dt="2023-08-29T02:51:15.783" v="5903" actId="478"/>
          <ac:cxnSpMkLst>
            <pc:docMk/>
            <pc:sldMk cId="1040876300" sldId="269"/>
            <ac:cxnSpMk id="44" creationId="{5AD0926F-9CF8-3F4F-0A36-BC0DE0838B82}"/>
          </ac:cxnSpMkLst>
        </pc:cxnChg>
        <pc:cxnChg chg="add del">
          <ac:chgData name="蕭又瑜 HSIAO, YU-YU" userId="c5b0ba1c-d079-4945-ac8c-b522266d3b39" providerId="ADAL" clId="{1BC109BD-4B02-7840-B559-0267C8FFE012}" dt="2023-08-29T02:50:12.881" v="5890" actId="478"/>
          <ac:cxnSpMkLst>
            <pc:docMk/>
            <pc:sldMk cId="1040876300" sldId="269"/>
            <ac:cxnSpMk id="46" creationId="{D907546C-3450-EAD9-34AF-D8DD07AECA65}"/>
          </ac:cxnSpMkLst>
        </pc:cxnChg>
        <pc:cxnChg chg="mod">
          <ac:chgData name="蕭又瑜 HSIAO, YU-YU" userId="c5b0ba1c-d079-4945-ac8c-b522266d3b39" providerId="ADAL" clId="{1BC109BD-4B02-7840-B559-0267C8FFE012}" dt="2023-08-29T02:51:26.184" v="5907" actId="207"/>
          <ac:cxnSpMkLst>
            <pc:docMk/>
            <pc:sldMk cId="1040876300" sldId="269"/>
            <ac:cxnSpMk id="57" creationId="{BE4AD291-A9D1-CE75-AE56-EAB1D9199119}"/>
          </ac:cxnSpMkLst>
        </pc:cxnChg>
        <pc:cxnChg chg="mod">
          <ac:chgData name="蕭又瑜 HSIAO, YU-YU" userId="c5b0ba1c-d079-4945-ac8c-b522266d3b39" providerId="ADAL" clId="{1BC109BD-4B02-7840-B559-0267C8FFE012}" dt="2023-08-29T02:51:26.184" v="5907" actId="207"/>
          <ac:cxnSpMkLst>
            <pc:docMk/>
            <pc:sldMk cId="1040876300" sldId="269"/>
            <ac:cxnSpMk id="58" creationId="{94895C48-A2F4-1B07-386E-B4AF637B7CD2}"/>
          </ac:cxnSpMkLst>
        </pc:cxnChg>
        <pc:cxnChg chg="mod">
          <ac:chgData name="蕭又瑜 HSIAO, YU-YU" userId="c5b0ba1c-d079-4945-ac8c-b522266d3b39" providerId="ADAL" clId="{1BC109BD-4B02-7840-B559-0267C8FFE012}" dt="2023-08-29T02:51:26.184" v="5907" actId="207"/>
          <ac:cxnSpMkLst>
            <pc:docMk/>
            <pc:sldMk cId="1040876300" sldId="269"/>
            <ac:cxnSpMk id="59" creationId="{E8FE5437-FD80-BB42-1B77-6548F86A00B3}"/>
          </ac:cxnSpMkLst>
        </pc:cxnChg>
      </pc:sldChg>
      <pc:sldChg chg="addSp delSp modSp new mod">
        <pc:chgData name="蕭又瑜 HSIAO, YU-YU" userId="c5b0ba1c-d079-4945-ac8c-b522266d3b39" providerId="ADAL" clId="{1BC109BD-4B02-7840-B559-0267C8FFE012}" dt="2023-08-29T02:20:19.510" v="5632" actId="1076"/>
        <pc:sldMkLst>
          <pc:docMk/>
          <pc:sldMk cId="3209465058" sldId="270"/>
        </pc:sldMkLst>
        <pc:spChg chg="add mod">
          <ac:chgData name="蕭又瑜 HSIAO, YU-YU" userId="c5b0ba1c-d079-4945-ac8c-b522266d3b39" providerId="ADAL" clId="{1BC109BD-4B02-7840-B559-0267C8FFE012}" dt="2023-08-29T02:20:11.064" v="5630" actId="1076"/>
          <ac:spMkLst>
            <pc:docMk/>
            <pc:sldMk cId="3209465058" sldId="270"/>
            <ac:spMk id="6" creationId="{077B88B1-2C67-6379-0650-C96BCE319A3B}"/>
          </ac:spMkLst>
        </pc:spChg>
        <pc:picChg chg="add del mod">
          <ac:chgData name="蕭又瑜 HSIAO, YU-YU" userId="c5b0ba1c-d079-4945-ac8c-b522266d3b39" providerId="ADAL" clId="{1BC109BD-4B02-7840-B559-0267C8FFE012}" dt="2023-08-29T02:19:41.991" v="5619" actId="478"/>
          <ac:picMkLst>
            <pc:docMk/>
            <pc:sldMk cId="3209465058" sldId="270"/>
            <ac:picMk id="4" creationId="{7FE7F09A-BF65-13B0-1078-3AF0D2B040E0}"/>
          </ac:picMkLst>
        </pc:picChg>
        <pc:picChg chg="add mod">
          <ac:chgData name="蕭又瑜 HSIAO, YU-YU" userId="c5b0ba1c-d079-4945-ac8c-b522266d3b39" providerId="ADAL" clId="{1BC109BD-4B02-7840-B559-0267C8FFE012}" dt="2023-08-29T02:20:19.510" v="5632" actId="1076"/>
          <ac:picMkLst>
            <pc:docMk/>
            <pc:sldMk cId="3209465058" sldId="270"/>
            <ac:picMk id="5" creationId="{50E50A23-2B0D-ACEA-0C82-9D601EC1A95B}"/>
          </ac:picMkLst>
        </pc:picChg>
      </pc:sldChg>
      <pc:sldChg chg="new add del">
        <pc:chgData name="蕭又瑜 HSIAO, YU-YU" userId="c5b0ba1c-d079-4945-ac8c-b522266d3b39" providerId="ADAL" clId="{1BC109BD-4B02-7840-B559-0267C8FFE012}" dt="2023-08-29T06:35:30.088" v="7974" actId="2696"/>
        <pc:sldMkLst>
          <pc:docMk/>
          <pc:sldMk cId="2941705768" sldId="271"/>
        </pc:sldMkLst>
      </pc:sldChg>
      <pc:sldChg chg="addSp delSp modSp add mod ord modAnim">
        <pc:chgData name="蕭又瑜 HSIAO, YU-YU" userId="c5b0ba1c-d079-4945-ac8c-b522266d3b39" providerId="ADAL" clId="{1BC109BD-4B02-7840-B559-0267C8FFE012}" dt="2023-08-30T03:46:39.088" v="12198" actId="20577"/>
        <pc:sldMkLst>
          <pc:docMk/>
          <pc:sldMk cId="2069729670" sldId="272"/>
        </pc:sldMkLst>
        <pc:spChg chg="mod">
          <ac:chgData name="蕭又瑜 HSIAO, YU-YU" userId="c5b0ba1c-d079-4945-ac8c-b522266d3b39" providerId="ADAL" clId="{1BC109BD-4B02-7840-B559-0267C8FFE012}" dt="2023-08-30T03:46:39.088" v="12198" actId="20577"/>
          <ac:spMkLst>
            <pc:docMk/>
            <pc:sldMk cId="2069729670" sldId="272"/>
            <ac:spMk id="2" creationId="{58B3DC0F-AB0A-6235-2B38-3CC6C40BC4E2}"/>
          </ac:spMkLst>
        </pc:spChg>
        <pc:spChg chg="add mod">
          <ac:chgData name="蕭又瑜 HSIAO, YU-YU" userId="c5b0ba1c-d079-4945-ac8c-b522266d3b39" providerId="ADAL" clId="{1BC109BD-4B02-7840-B559-0267C8FFE012}" dt="2023-08-29T03:15:57.797" v="6680" actId="571"/>
          <ac:spMkLst>
            <pc:docMk/>
            <pc:sldMk cId="2069729670" sldId="272"/>
            <ac:spMk id="3" creationId="{3A660A72-480C-BBA7-47DC-9365B919E03A}"/>
          </ac:spMkLst>
        </pc:spChg>
        <pc:spChg chg="add mod">
          <ac:chgData name="蕭又瑜 HSIAO, YU-YU" userId="c5b0ba1c-d079-4945-ac8c-b522266d3b39" providerId="ADAL" clId="{1BC109BD-4B02-7840-B559-0267C8FFE012}" dt="2023-08-29T07:38:48.859" v="9242" actId="571"/>
          <ac:spMkLst>
            <pc:docMk/>
            <pc:sldMk cId="2069729670" sldId="272"/>
            <ac:spMk id="6" creationId="{71BFE9CE-D727-9C8B-32B5-CCB3D37D67C8}"/>
          </ac:spMkLst>
        </pc:spChg>
        <pc:spChg chg="del mod">
          <ac:chgData name="蕭又瑜 HSIAO, YU-YU" userId="c5b0ba1c-d079-4945-ac8c-b522266d3b39" providerId="ADAL" clId="{1BC109BD-4B02-7840-B559-0267C8FFE012}" dt="2023-08-29T07:38:52.471" v="9243" actId="478"/>
          <ac:spMkLst>
            <pc:docMk/>
            <pc:sldMk cId="2069729670" sldId="272"/>
            <ac:spMk id="13" creationId="{ECE48A6F-459F-C207-C618-F9EB17ABCE97}"/>
          </ac:spMkLst>
        </pc:spChg>
        <pc:spChg chg="mod">
          <ac:chgData name="蕭又瑜 HSIAO, YU-YU" userId="c5b0ba1c-d079-4945-ac8c-b522266d3b39" providerId="ADAL" clId="{1BC109BD-4B02-7840-B559-0267C8FFE012}" dt="2023-08-29T08:42:08.287" v="10013" actId="20577"/>
          <ac:spMkLst>
            <pc:docMk/>
            <pc:sldMk cId="2069729670" sldId="272"/>
            <ac:spMk id="61" creationId="{8390DCED-CD94-D4AF-DDD2-03A42499442D}"/>
          </ac:spMkLst>
        </pc:spChg>
        <pc:spChg chg="mod">
          <ac:chgData name="蕭又瑜 HSIAO, YU-YU" userId="c5b0ba1c-d079-4945-ac8c-b522266d3b39" providerId="ADAL" clId="{1BC109BD-4B02-7840-B559-0267C8FFE012}" dt="2023-08-29T08:42:09.959" v="10014" actId="20577"/>
          <ac:spMkLst>
            <pc:docMk/>
            <pc:sldMk cId="2069729670" sldId="272"/>
            <ac:spMk id="62" creationId="{F21B2456-689F-53C5-7AA2-4DCDB15439D3}"/>
          </ac:spMkLst>
        </pc:spChg>
        <pc:spChg chg="mod">
          <ac:chgData name="蕭又瑜 HSIAO, YU-YU" userId="c5b0ba1c-d079-4945-ac8c-b522266d3b39" providerId="ADAL" clId="{1BC109BD-4B02-7840-B559-0267C8FFE012}" dt="2023-08-29T03:20:34.723" v="6733" actId="1076"/>
          <ac:spMkLst>
            <pc:docMk/>
            <pc:sldMk cId="2069729670" sldId="272"/>
            <ac:spMk id="63" creationId="{A21F3ADF-127B-5F23-4209-6F0DB5F1140C}"/>
          </ac:spMkLst>
        </pc:spChg>
        <pc:spChg chg="mod">
          <ac:chgData name="蕭又瑜 HSIAO, YU-YU" userId="c5b0ba1c-d079-4945-ac8c-b522266d3b39" providerId="ADAL" clId="{1BC109BD-4B02-7840-B559-0267C8FFE012}" dt="2023-08-29T03:20:32.769" v="6732" actId="1076"/>
          <ac:spMkLst>
            <pc:docMk/>
            <pc:sldMk cId="2069729670" sldId="272"/>
            <ac:spMk id="64" creationId="{DB84B529-5360-BBBD-7D41-913F191B311B}"/>
          </ac:spMkLst>
        </pc:spChg>
        <pc:spChg chg="mod">
          <ac:chgData name="蕭又瑜 HSIAO, YU-YU" userId="c5b0ba1c-d079-4945-ac8c-b522266d3b39" providerId="ADAL" clId="{1BC109BD-4B02-7840-B559-0267C8FFE012}" dt="2023-08-29T08:16:42.345" v="9801" actId="20577"/>
          <ac:spMkLst>
            <pc:docMk/>
            <pc:sldMk cId="2069729670" sldId="272"/>
            <ac:spMk id="65" creationId="{23B366BA-ED91-F749-57BA-139A3AED1A00}"/>
          </ac:spMkLst>
        </pc:spChg>
        <pc:grpChg chg="mod">
          <ac:chgData name="蕭又瑜 HSIAO, YU-YU" userId="c5b0ba1c-d079-4945-ac8c-b522266d3b39" providerId="ADAL" clId="{1BC109BD-4B02-7840-B559-0267C8FFE012}" dt="2023-08-29T05:21:29.282" v="7159" actId="1076"/>
          <ac:grpSpMkLst>
            <pc:docMk/>
            <pc:sldMk cId="2069729670" sldId="272"/>
            <ac:grpSpMk id="49" creationId="{90D6FF01-112F-FF16-007C-C2FF0710CECD}"/>
          </ac:grpSpMkLst>
        </pc:grpChg>
        <pc:grpChg chg="mod">
          <ac:chgData name="蕭又瑜 HSIAO, YU-YU" userId="c5b0ba1c-d079-4945-ac8c-b522266d3b39" providerId="ADAL" clId="{1BC109BD-4B02-7840-B559-0267C8FFE012}" dt="2023-08-29T03:20:56.084" v="6735" actId="1076"/>
          <ac:grpSpMkLst>
            <pc:docMk/>
            <pc:sldMk cId="2069729670" sldId="272"/>
            <ac:grpSpMk id="50" creationId="{A1E502CA-13DB-BC57-4768-90910908DEAA}"/>
          </ac:grpSpMkLst>
        </pc:grpChg>
      </pc:sldChg>
      <pc:sldChg chg="addSp delSp modSp add mod modTransition delAnim modAnim">
        <pc:chgData name="蕭又瑜 HSIAO, YU-YU" userId="c5b0ba1c-d079-4945-ac8c-b522266d3b39" providerId="ADAL" clId="{1BC109BD-4B02-7840-B559-0267C8FFE012}" dt="2023-09-01T08:17:23.927" v="23833" actId="20577"/>
        <pc:sldMkLst>
          <pc:docMk/>
          <pc:sldMk cId="1341789477" sldId="273"/>
        </pc:sldMkLst>
        <pc:spChg chg="mod">
          <ac:chgData name="蕭又瑜 HSIAO, YU-YU" userId="c5b0ba1c-d079-4945-ac8c-b522266d3b39" providerId="ADAL" clId="{1BC109BD-4B02-7840-B559-0267C8FFE012}" dt="2023-08-30T03:45:59.564" v="12190" actId="20577"/>
          <ac:spMkLst>
            <pc:docMk/>
            <pc:sldMk cId="1341789477" sldId="273"/>
            <ac:spMk id="2" creationId="{58B3DC0F-AB0A-6235-2B38-3CC6C40BC4E2}"/>
          </ac:spMkLst>
        </pc:spChg>
        <pc:spChg chg="add del mod">
          <ac:chgData name="蕭又瑜 HSIAO, YU-YU" userId="c5b0ba1c-d079-4945-ac8c-b522266d3b39" providerId="ADAL" clId="{1BC109BD-4B02-7840-B559-0267C8FFE012}" dt="2023-08-29T03:21:54.451" v="6741" actId="478"/>
          <ac:spMkLst>
            <pc:docMk/>
            <pc:sldMk cId="1341789477" sldId="273"/>
            <ac:spMk id="6" creationId="{DC527667-ADDE-622F-AB60-D5FD6D2FEC5F}"/>
          </ac:spMkLst>
        </pc:spChg>
        <pc:spChg chg="add del mod">
          <ac:chgData name="蕭又瑜 HSIAO, YU-YU" userId="c5b0ba1c-d079-4945-ac8c-b522266d3b39" providerId="ADAL" clId="{1BC109BD-4B02-7840-B559-0267C8FFE012}" dt="2023-08-29T03:23:40.752" v="6760" actId="478"/>
          <ac:spMkLst>
            <pc:docMk/>
            <pc:sldMk cId="1341789477" sldId="273"/>
            <ac:spMk id="7" creationId="{E174E566-5AAA-AB41-7502-24E8CAC75771}"/>
          </ac:spMkLst>
        </pc:spChg>
        <pc:spChg chg="add del mod">
          <ac:chgData name="蕭又瑜 HSIAO, YU-YU" userId="c5b0ba1c-d079-4945-ac8c-b522266d3b39" providerId="ADAL" clId="{1BC109BD-4B02-7840-B559-0267C8FFE012}" dt="2023-08-29T03:23:58.328" v="6762" actId="478"/>
          <ac:spMkLst>
            <pc:docMk/>
            <pc:sldMk cId="1341789477" sldId="273"/>
            <ac:spMk id="8" creationId="{5D127B39-4783-EF14-CDB1-43F0C04EF97C}"/>
          </ac:spMkLst>
        </pc:spChg>
        <pc:spChg chg="mod">
          <ac:chgData name="蕭又瑜 HSIAO, YU-YU" userId="c5b0ba1c-d079-4945-ac8c-b522266d3b39" providerId="ADAL" clId="{1BC109BD-4B02-7840-B559-0267C8FFE012}" dt="2023-08-29T03:22:01.754" v="6742" actId="1076"/>
          <ac:spMkLst>
            <pc:docMk/>
            <pc:sldMk cId="1341789477" sldId="273"/>
            <ac:spMk id="13" creationId="{ECE48A6F-459F-C207-C618-F9EB17ABCE97}"/>
          </ac:spMkLst>
        </pc:spChg>
        <pc:spChg chg="add del mod">
          <ac:chgData name="蕭又瑜 HSIAO, YU-YU" userId="c5b0ba1c-d079-4945-ac8c-b522266d3b39" providerId="ADAL" clId="{1BC109BD-4B02-7840-B559-0267C8FFE012}" dt="2023-08-30T02:03:33.541" v="11000" actId="478"/>
          <ac:spMkLst>
            <pc:docMk/>
            <pc:sldMk cId="1341789477" sldId="273"/>
            <ac:spMk id="18" creationId="{961E4424-A573-3DE2-6A79-59BA9FD5BBC1}"/>
          </ac:spMkLst>
        </pc:spChg>
        <pc:spChg chg="add del mod">
          <ac:chgData name="蕭又瑜 HSIAO, YU-YU" userId="c5b0ba1c-d079-4945-ac8c-b522266d3b39" providerId="ADAL" clId="{1BC109BD-4B02-7840-B559-0267C8FFE012}" dt="2023-08-29T03:26:15.204" v="6848"/>
          <ac:spMkLst>
            <pc:docMk/>
            <pc:sldMk cId="1341789477" sldId="273"/>
            <ac:spMk id="20" creationId="{73B1CA82-FEF2-6A67-BEB6-5785241F627A}"/>
          </ac:spMkLst>
        </pc:spChg>
        <pc:spChg chg="add mod">
          <ac:chgData name="蕭又瑜 HSIAO, YU-YU" userId="c5b0ba1c-d079-4945-ac8c-b522266d3b39" providerId="ADAL" clId="{1BC109BD-4B02-7840-B559-0267C8FFE012}" dt="2023-09-01T08:17:23.927" v="23833" actId="20577"/>
          <ac:spMkLst>
            <pc:docMk/>
            <pc:sldMk cId="1341789477" sldId="273"/>
            <ac:spMk id="22" creationId="{48B18A4A-6DE7-0DB9-B62E-CA3DDB0FEF11}"/>
          </ac:spMkLst>
        </pc:spChg>
        <pc:spChg chg="add mod">
          <ac:chgData name="蕭又瑜 HSIAO, YU-YU" userId="c5b0ba1c-d079-4945-ac8c-b522266d3b39" providerId="ADAL" clId="{1BC109BD-4B02-7840-B559-0267C8FFE012}" dt="2023-08-29T05:40:05.775" v="7199" actId="207"/>
          <ac:spMkLst>
            <pc:docMk/>
            <pc:sldMk cId="1341789477" sldId="273"/>
            <ac:spMk id="24" creationId="{F1C00995-365F-DA95-8EC9-C354C6ECFD45}"/>
          </ac:spMkLst>
        </pc:spChg>
        <pc:spChg chg="add mod">
          <ac:chgData name="蕭又瑜 HSIAO, YU-YU" userId="c5b0ba1c-d079-4945-ac8c-b522266d3b39" providerId="ADAL" clId="{1BC109BD-4B02-7840-B559-0267C8FFE012}" dt="2023-08-29T05:39:11.722" v="7191" actId="113"/>
          <ac:spMkLst>
            <pc:docMk/>
            <pc:sldMk cId="1341789477" sldId="273"/>
            <ac:spMk id="25" creationId="{CAD52061-317F-1EAA-9E01-884A9C47C0C1}"/>
          </ac:spMkLst>
        </pc:spChg>
        <pc:spChg chg="add mod">
          <ac:chgData name="蕭又瑜 HSIAO, YU-YU" userId="c5b0ba1c-d079-4945-ac8c-b522266d3b39" providerId="ADAL" clId="{1BC109BD-4B02-7840-B559-0267C8FFE012}" dt="2023-08-29T05:44:24.224" v="7293" actId="1076"/>
          <ac:spMkLst>
            <pc:docMk/>
            <pc:sldMk cId="1341789477" sldId="273"/>
            <ac:spMk id="26" creationId="{DD66E6B1-879E-9360-9F50-92625465B7F0}"/>
          </ac:spMkLst>
        </pc:spChg>
        <pc:spChg chg="mod">
          <ac:chgData name="蕭又瑜 HSIAO, YU-YU" userId="c5b0ba1c-d079-4945-ac8c-b522266d3b39" providerId="ADAL" clId="{1BC109BD-4B02-7840-B559-0267C8FFE012}" dt="2023-08-29T05:34:38.263" v="7165"/>
          <ac:spMkLst>
            <pc:docMk/>
            <pc:sldMk cId="1341789477" sldId="273"/>
            <ac:spMk id="29" creationId="{533DC7B4-40BF-505C-6E78-5C71E9E75AC7}"/>
          </ac:spMkLst>
        </pc:spChg>
        <pc:spChg chg="mod">
          <ac:chgData name="蕭又瑜 HSIAO, YU-YU" userId="c5b0ba1c-d079-4945-ac8c-b522266d3b39" providerId="ADAL" clId="{1BC109BD-4B02-7840-B559-0267C8FFE012}" dt="2023-08-29T05:34:38.263" v="7165"/>
          <ac:spMkLst>
            <pc:docMk/>
            <pc:sldMk cId="1341789477" sldId="273"/>
            <ac:spMk id="31" creationId="{472B5D76-5FF0-A669-3101-55B1A3147502}"/>
          </ac:spMkLst>
        </pc:spChg>
        <pc:spChg chg="mod">
          <ac:chgData name="蕭又瑜 HSIAO, YU-YU" userId="c5b0ba1c-d079-4945-ac8c-b522266d3b39" providerId="ADAL" clId="{1BC109BD-4B02-7840-B559-0267C8FFE012}" dt="2023-08-29T05:34:38.263" v="7165"/>
          <ac:spMkLst>
            <pc:docMk/>
            <pc:sldMk cId="1341789477" sldId="273"/>
            <ac:spMk id="32" creationId="{FA813570-3239-FA39-7FCB-8B03F1ECDDAC}"/>
          </ac:spMkLst>
        </pc:spChg>
        <pc:spChg chg="mod">
          <ac:chgData name="蕭又瑜 HSIAO, YU-YU" userId="c5b0ba1c-d079-4945-ac8c-b522266d3b39" providerId="ADAL" clId="{1BC109BD-4B02-7840-B559-0267C8FFE012}" dt="2023-08-29T05:34:38.263" v="7165"/>
          <ac:spMkLst>
            <pc:docMk/>
            <pc:sldMk cId="1341789477" sldId="273"/>
            <ac:spMk id="33" creationId="{8BF615B0-F565-01C6-4858-14B20BA57D17}"/>
          </ac:spMkLst>
        </pc:spChg>
        <pc:spChg chg="mod">
          <ac:chgData name="蕭又瑜 HSIAO, YU-YU" userId="c5b0ba1c-d079-4945-ac8c-b522266d3b39" providerId="ADAL" clId="{1BC109BD-4B02-7840-B559-0267C8FFE012}" dt="2023-08-29T05:34:38.263" v="7165"/>
          <ac:spMkLst>
            <pc:docMk/>
            <pc:sldMk cId="1341789477" sldId="273"/>
            <ac:spMk id="34" creationId="{2B85B887-000F-3E18-79D8-041D0D43CD76}"/>
          </ac:spMkLst>
        </pc:spChg>
        <pc:spChg chg="add mod">
          <ac:chgData name="蕭又瑜 HSIAO, YU-YU" userId="c5b0ba1c-d079-4945-ac8c-b522266d3b39" providerId="ADAL" clId="{1BC109BD-4B02-7840-B559-0267C8FFE012}" dt="2023-08-29T05:40:02.415" v="7198" actId="207"/>
          <ac:spMkLst>
            <pc:docMk/>
            <pc:sldMk cId="1341789477" sldId="273"/>
            <ac:spMk id="38" creationId="{83B3BE97-591C-61DD-11C7-125CDFD3D5FE}"/>
          </ac:spMkLst>
        </pc:spChg>
        <pc:spChg chg="add mod">
          <ac:chgData name="蕭又瑜 HSIAO, YU-YU" userId="c5b0ba1c-d079-4945-ac8c-b522266d3b39" providerId="ADAL" clId="{1BC109BD-4B02-7840-B559-0267C8FFE012}" dt="2023-08-29T05:39:52.036" v="7196" actId="207"/>
          <ac:spMkLst>
            <pc:docMk/>
            <pc:sldMk cId="1341789477" sldId="273"/>
            <ac:spMk id="39" creationId="{4D83950C-C76C-CA18-E732-A98074B769D0}"/>
          </ac:spMkLst>
        </pc:spChg>
        <pc:spChg chg="add mod">
          <ac:chgData name="蕭又瑜 HSIAO, YU-YU" userId="c5b0ba1c-d079-4945-ac8c-b522266d3b39" providerId="ADAL" clId="{1BC109BD-4B02-7840-B559-0267C8FFE012}" dt="2023-08-29T05:39:44.478" v="7195" actId="207"/>
          <ac:spMkLst>
            <pc:docMk/>
            <pc:sldMk cId="1341789477" sldId="273"/>
            <ac:spMk id="40" creationId="{5D544FB4-8E3A-9662-A54F-347B03371B27}"/>
          </ac:spMkLst>
        </pc:spChg>
        <pc:spChg chg="add mod">
          <ac:chgData name="蕭又瑜 HSIAO, YU-YU" userId="c5b0ba1c-d079-4945-ac8c-b522266d3b39" providerId="ADAL" clId="{1BC109BD-4B02-7840-B559-0267C8FFE012}" dt="2023-08-29T05:44:46.463" v="7295" actId="20577"/>
          <ac:spMkLst>
            <pc:docMk/>
            <pc:sldMk cId="1341789477" sldId="273"/>
            <ac:spMk id="41" creationId="{90F00605-7EEB-126B-97C0-E5DDF5820F92}"/>
          </ac:spMkLst>
        </pc:spChg>
        <pc:spChg chg="add mod">
          <ac:chgData name="蕭又瑜 HSIAO, YU-YU" userId="c5b0ba1c-d079-4945-ac8c-b522266d3b39" providerId="ADAL" clId="{1BC109BD-4B02-7840-B559-0267C8FFE012}" dt="2023-08-29T05:44:10.955" v="7292" actId="1076"/>
          <ac:spMkLst>
            <pc:docMk/>
            <pc:sldMk cId="1341789477" sldId="273"/>
            <ac:spMk id="42" creationId="{A86A84E3-F71F-80A2-6DCA-47103527BB1B}"/>
          </ac:spMkLst>
        </pc:spChg>
        <pc:spChg chg="add mod">
          <ac:chgData name="蕭又瑜 HSIAO, YU-YU" userId="c5b0ba1c-d079-4945-ac8c-b522266d3b39" providerId="ADAL" clId="{1BC109BD-4B02-7840-B559-0267C8FFE012}" dt="2023-08-29T05:44:10.955" v="7292" actId="1076"/>
          <ac:spMkLst>
            <pc:docMk/>
            <pc:sldMk cId="1341789477" sldId="273"/>
            <ac:spMk id="43" creationId="{F21CB4A0-C5E5-4F4E-AD93-7D3B1633B61D}"/>
          </ac:spMkLst>
        </pc:spChg>
        <pc:spChg chg="add mod">
          <ac:chgData name="蕭又瑜 HSIAO, YU-YU" userId="c5b0ba1c-d079-4945-ac8c-b522266d3b39" providerId="ADAL" clId="{1BC109BD-4B02-7840-B559-0267C8FFE012}" dt="2023-08-29T05:44:10.955" v="7292" actId="1076"/>
          <ac:spMkLst>
            <pc:docMk/>
            <pc:sldMk cId="1341789477" sldId="273"/>
            <ac:spMk id="44" creationId="{8BD80571-FBD9-45E5-CBB6-6F7DD6E35F5D}"/>
          </ac:spMkLst>
        </pc:spChg>
        <pc:spChg chg="add mod">
          <ac:chgData name="蕭又瑜 HSIAO, YU-YU" userId="c5b0ba1c-d079-4945-ac8c-b522266d3b39" providerId="ADAL" clId="{1BC109BD-4B02-7840-B559-0267C8FFE012}" dt="2023-08-30T02:03:34.247" v="11001"/>
          <ac:spMkLst>
            <pc:docMk/>
            <pc:sldMk cId="1341789477" sldId="273"/>
            <ac:spMk id="45" creationId="{EB7077D7-EFAB-7A22-8BF1-738CF6FA0F9A}"/>
          </ac:spMkLst>
        </pc:spChg>
        <pc:spChg chg="mod">
          <ac:chgData name="蕭又瑜 HSIAO, YU-YU" userId="c5b0ba1c-d079-4945-ac8c-b522266d3b39" providerId="ADAL" clId="{1BC109BD-4B02-7840-B559-0267C8FFE012}" dt="2023-08-29T08:42:14.807" v="10015" actId="20577"/>
          <ac:spMkLst>
            <pc:docMk/>
            <pc:sldMk cId="1341789477" sldId="273"/>
            <ac:spMk id="61" creationId="{8390DCED-CD94-D4AF-DDD2-03A42499442D}"/>
          </ac:spMkLst>
        </pc:spChg>
        <pc:spChg chg="mod">
          <ac:chgData name="蕭又瑜 HSIAO, YU-YU" userId="c5b0ba1c-d079-4945-ac8c-b522266d3b39" providerId="ADAL" clId="{1BC109BD-4B02-7840-B559-0267C8FFE012}" dt="2023-08-29T08:42:16.933" v="10016" actId="20577"/>
          <ac:spMkLst>
            <pc:docMk/>
            <pc:sldMk cId="1341789477" sldId="273"/>
            <ac:spMk id="62" creationId="{F21B2456-689F-53C5-7AA2-4DCDB15439D3}"/>
          </ac:spMkLst>
        </pc:spChg>
        <pc:spChg chg="mod">
          <ac:chgData name="蕭又瑜 HSIAO, YU-YU" userId="c5b0ba1c-d079-4945-ac8c-b522266d3b39" providerId="ADAL" clId="{1BC109BD-4B02-7840-B559-0267C8FFE012}" dt="2023-08-29T03:23:03.177" v="6750" actId="14100"/>
          <ac:spMkLst>
            <pc:docMk/>
            <pc:sldMk cId="1341789477" sldId="273"/>
            <ac:spMk id="63" creationId="{A21F3ADF-127B-5F23-4209-6F0DB5F1140C}"/>
          </ac:spMkLst>
        </pc:spChg>
        <pc:spChg chg="del">
          <ac:chgData name="蕭又瑜 HSIAO, YU-YU" userId="c5b0ba1c-d079-4945-ac8c-b522266d3b39" providerId="ADAL" clId="{1BC109BD-4B02-7840-B559-0267C8FFE012}" dt="2023-08-29T03:21:52.016" v="6740" actId="478"/>
          <ac:spMkLst>
            <pc:docMk/>
            <pc:sldMk cId="1341789477" sldId="273"/>
            <ac:spMk id="65" creationId="{23B366BA-ED91-F749-57BA-139A3AED1A00}"/>
          </ac:spMkLst>
        </pc:spChg>
        <pc:grpChg chg="add mod">
          <ac:chgData name="蕭又瑜 HSIAO, YU-YU" userId="c5b0ba1c-d079-4945-ac8c-b522266d3b39" providerId="ADAL" clId="{1BC109BD-4B02-7840-B559-0267C8FFE012}" dt="2023-08-29T05:35:32.248" v="7168" actId="12789"/>
          <ac:grpSpMkLst>
            <pc:docMk/>
            <pc:sldMk cId="1341789477" sldId="273"/>
            <ac:grpSpMk id="27" creationId="{49F71563-4BF4-ACFF-16A0-12C28061D1ED}"/>
          </ac:grpSpMkLst>
        </pc:grpChg>
        <pc:grpChg chg="mod">
          <ac:chgData name="蕭又瑜 HSIAO, YU-YU" userId="c5b0ba1c-d079-4945-ac8c-b522266d3b39" providerId="ADAL" clId="{1BC109BD-4B02-7840-B559-0267C8FFE012}" dt="2023-08-29T05:34:38.263" v="7165"/>
          <ac:grpSpMkLst>
            <pc:docMk/>
            <pc:sldMk cId="1341789477" sldId="273"/>
            <ac:grpSpMk id="30" creationId="{31FD04E1-57F3-CA6C-7325-81FC86A5FD24}"/>
          </ac:grpSpMkLst>
        </pc:grpChg>
        <pc:grpChg chg="del mod">
          <ac:chgData name="蕭又瑜 HSIAO, YU-YU" userId="c5b0ba1c-d079-4945-ac8c-b522266d3b39" providerId="ADAL" clId="{1BC109BD-4B02-7840-B559-0267C8FFE012}" dt="2023-08-29T05:34:37.779" v="7164" actId="478"/>
          <ac:grpSpMkLst>
            <pc:docMk/>
            <pc:sldMk cId="1341789477" sldId="273"/>
            <ac:grpSpMk id="49" creationId="{90D6FF01-112F-FF16-007C-C2FF0710CECD}"/>
          </ac:grpSpMkLst>
        </pc:grpChg>
        <pc:grpChg chg="mod">
          <ac:chgData name="蕭又瑜 HSIAO, YU-YU" userId="c5b0ba1c-d079-4945-ac8c-b522266d3b39" providerId="ADAL" clId="{1BC109BD-4B02-7840-B559-0267C8FFE012}" dt="2023-08-29T05:35:32.248" v="7168" actId="12789"/>
          <ac:grpSpMkLst>
            <pc:docMk/>
            <pc:sldMk cId="1341789477" sldId="273"/>
            <ac:grpSpMk id="50" creationId="{A1E502CA-13DB-BC57-4768-90910908DEAA}"/>
          </ac:grpSpMkLst>
        </pc:grpChg>
        <pc:cxnChg chg="add del mod">
          <ac:chgData name="蕭又瑜 HSIAO, YU-YU" userId="c5b0ba1c-d079-4945-ac8c-b522266d3b39" providerId="ADAL" clId="{1BC109BD-4B02-7840-B559-0267C8FFE012}" dt="2023-08-29T03:24:34.299" v="6772" actId="478"/>
          <ac:cxnSpMkLst>
            <pc:docMk/>
            <pc:sldMk cId="1341789477" sldId="273"/>
            <ac:cxnSpMk id="10" creationId="{0DF7A096-CB86-18C6-2F5C-01EAFB058820}"/>
          </ac:cxnSpMkLst>
        </pc:cxnChg>
        <pc:cxnChg chg="mod">
          <ac:chgData name="蕭又瑜 HSIAO, YU-YU" userId="c5b0ba1c-d079-4945-ac8c-b522266d3b39" providerId="ADAL" clId="{1BC109BD-4B02-7840-B559-0267C8FFE012}" dt="2023-08-29T05:34:37.779" v="7164" actId="478"/>
          <ac:cxnSpMkLst>
            <pc:docMk/>
            <pc:sldMk cId="1341789477" sldId="273"/>
            <ac:cxnSpMk id="19" creationId="{B1C812D8-1E33-2FF5-8604-73E24606442B}"/>
          </ac:cxnSpMkLst>
        </pc:cxnChg>
        <pc:cxnChg chg="mod">
          <ac:chgData name="蕭又瑜 HSIAO, YU-YU" userId="c5b0ba1c-d079-4945-ac8c-b522266d3b39" providerId="ADAL" clId="{1BC109BD-4B02-7840-B559-0267C8FFE012}" dt="2023-08-29T05:34:37.779" v="7164" actId="478"/>
          <ac:cxnSpMkLst>
            <pc:docMk/>
            <pc:sldMk cId="1341789477" sldId="273"/>
            <ac:cxnSpMk id="21" creationId="{7BA386CA-B5C2-22EF-96D7-B4E0F173DC1C}"/>
          </ac:cxnSpMkLst>
        </pc:cxnChg>
        <pc:cxnChg chg="mod">
          <ac:chgData name="蕭又瑜 HSIAO, YU-YU" userId="c5b0ba1c-d079-4945-ac8c-b522266d3b39" providerId="ADAL" clId="{1BC109BD-4B02-7840-B559-0267C8FFE012}" dt="2023-08-29T05:34:37.779" v="7164" actId="478"/>
          <ac:cxnSpMkLst>
            <pc:docMk/>
            <pc:sldMk cId="1341789477" sldId="273"/>
            <ac:cxnSpMk id="23" creationId="{F5AAFFC7-DC55-D0A2-A692-AB41EB59641A}"/>
          </ac:cxnSpMkLst>
        </pc:cxnChg>
        <pc:cxnChg chg="mod">
          <ac:chgData name="蕭又瑜 HSIAO, YU-YU" userId="c5b0ba1c-d079-4945-ac8c-b522266d3b39" providerId="ADAL" clId="{1BC109BD-4B02-7840-B559-0267C8FFE012}" dt="2023-08-29T05:34:38.263" v="7165"/>
          <ac:cxnSpMkLst>
            <pc:docMk/>
            <pc:sldMk cId="1341789477" sldId="273"/>
            <ac:cxnSpMk id="35" creationId="{92AAA2B7-7766-7D96-0364-CDFED917CDB5}"/>
          </ac:cxnSpMkLst>
        </pc:cxnChg>
        <pc:cxnChg chg="mod">
          <ac:chgData name="蕭又瑜 HSIAO, YU-YU" userId="c5b0ba1c-d079-4945-ac8c-b522266d3b39" providerId="ADAL" clId="{1BC109BD-4B02-7840-B559-0267C8FFE012}" dt="2023-08-29T05:34:38.263" v="7165"/>
          <ac:cxnSpMkLst>
            <pc:docMk/>
            <pc:sldMk cId="1341789477" sldId="273"/>
            <ac:cxnSpMk id="36" creationId="{AFA06C6D-AC6C-2E78-0EB4-5D840FCCD041}"/>
          </ac:cxnSpMkLst>
        </pc:cxnChg>
        <pc:cxnChg chg="mod">
          <ac:chgData name="蕭又瑜 HSIAO, YU-YU" userId="c5b0ba1c-d079-4945-ac8c-b522266d3b39" providerId="ADAL" clId="{1BC109BD-4B02-7840-B559-0267C8FFE012}" dt="2023-08-29T05:34:38.263" v="7165"/>
          <ac:cxnSpMkLst>
            <pc:docMk/>
            <pc:sldMk cId="1341789477" sldId="273"/>
            <ac:cxnSpMk id="37" creationId="{733381BB-7ABA-C47D-6F9A-9AA0795FEBFA}"/>
          </ac:cxnSpMkLst>
        </pc:cxnChg>
      </pc:sldChg>
      <pc:sldChg chg="addSp delSp modSp new mod">
        <pc:chgData name="蕭又瑜 HSIAO, YU-YU" userId="c5b0ba1c-d079-4945-ac8c-b522266d3b39" providerId="ADAL" clId="{1BC109BD-4B02-7840-B559-0267C8FFE012}" dt="2023-09-08T06:13:00.993" v="33411" actId="113"/>
        <pc:sldMkLst>
          <pc:docMk/>
          <pc:sldMk cId="4221975744" sldId="274"/>
        </pc:sldMkLst>
        <pc:spChg chg="mod">
          <ac:chgData name="蕭又瑜 HSIAO, YU-YU" userId="c5b0ba1c-d079-4945-ac8c-b522266d3b39" providerId="ADAL" clId="{1BC109BD-4B02-7840-B559-0267C8FFE012}" dt="2023-08-30T03:47:45.045" v="12204" actId="20577"/>
          <ac:spMkLst>
            <pc:docMk/>
            <pc:sldMk cId="4221975744" sldId="274"/>
            <ac:spMk id="2" creationId="{898A2DE6-DD34-B3EC-EBE6-7BDC0150ECE9}"/>
          </ac:spMkLst>
        </pc:spChg>
        <pc:spChg chg="mod">
          <ac:chgData name="蕭又瑜 HSIAO, YU-YU" userId="c5b0ba1c-d079-4945-ac8c-b522266d3b39" providerId="ADAL" clId="{1BC109BD-4B02-7840-B559-0267C8FFE012}" dt="2023-09-08T06:13:00.993" v="33411" actId="113"/>
          <ac:spMkLst>
            <pc:docMk/>
            <pc:sldMk cId="4221975744" sldId="274"/>
            <ac:spMk id="3" creationId="{E40CD38D-145D-9D21-D6B1-62E4AAFE1A0F}"/>
          </ac:spMkLst>
        </pc:spChg>
        <pc:spChg chg="add del mod">
          <ac:chgData name="蕭又瑜 HSIAO, YU-YU" userId="c5b0ba1c-d079-4945-ac8c-b522266d3b39" providerId="ADAL" clId="{1BC109BD-4B02-7840-B559-0267C8FFE012}" dt="2023-08-29T07:44:40.905" v="9254"/>
          <ac:spMkLst>
            <pc:docMk/>
            <pc:sldMk cId="4221975744" sldId="274"/>
            <ac:spMk id="6" creationId="{50C82261-179E-0098-9DE3-5FAF5F181412}"/>
          </ac:spMkLst>
        </pc:spChg>
        <pc:spChg chg="add del mod">
          <ac:chgData name="蕭又瑜 HSIAO, YU-YU" userId="c5b0ba1c-d079-4945-ac8c-b522266d3b39" providerId="ADAL" clId="{1BC109BD-4B02-7840-B559-0267C8FFE012}" dt="2023-08-29T07:44:40.905" v="9254"/>
          <ac:spMkLst>
            <pc:docMk/>
            <pc:sldMk cId="4221975744" sldId="274"/>
            <ac:spMk id="7" creationId="{4E6DB3F8-0D67-55EA-AA57-B7B8DEB4A99D}"/>
          </ac:spMkLst>
        </pc:spChg>
        <pc:spChg chg="add del mod">
          <ac:chgData name="蕭又瑜 HSIAO, YU-YU" userId="c5b0ba1c-d079-4945-ac8c-b522266d3b39" providerId="ADAL" clId="{1BC109BD-4B02-7840-B559-0267C8FFE012}" dt="2023-08-29T07:44:40.905" v="9254"/>
          <ac:spMkLst>
            <pc:docMk/>
            <pc:sldMk cId="4221975744" sldId="274"/>
            <ac:spMk id="8" creationId="{5457521A-022B-1737-15D0-EBDFD47C5AA6}"/>
          </ac:spMkLst>
        </pc:spChg>
        <pc:spChg chg="mod">
          <ac:chgData name="蕭又瑜 HSIAO, YU-YU" userId="c5b0ba1c-d079-4945-ac8c-b522266d3b39" providerId="ADAL" clId="{1BC109BD-4B02-7840-B559-0267C8FFE012}" dt="2023-08-29T07:44:40.225" v="9253"/>
          <ac:spMkLst>
            <pc:docMk/>
            <pc:sldMk cId="4221975744" sldId="274"/>
            <ac:spMk id="10" creationId="{DDC30096-5396-2CC9-D15E-394BF58CCF80}"/>
          </ac:spMkLst>
        </pc:spChg>
        <pc:spChg chg="mod">
          <ac:chgData name="蕭又瑜 HSIAO, YU-YU" userId="c5b0ba1c-d079-4945-ac8c-b522266d3b39" providerId="ADAL" clId="{1BC109BD-4B02-7840-B559-0267C8FFE012}" dt="2023-08-29T07:44:40.225" v="9253"/>
          <ac:spMkLst>
            <pc:docMk/>
            <pc:sldMk cId="4221975744" sldId="274"/>
            <ac:spMk id="11" creationId="{7D57016D-0B29-E22E-A4E2-4884FDBCD837}"/>
          </ac:spMkLst>
        </pc:spChg>
        <pc:spChg chg="mod">
          <ac:chgData name="蕭又瑜 HSIAO, YU-YU" userId="c5b0ba1c-d079-4945-ac8c-b522266d3b39" providerId="ADAL" clId="{1BC109BD-4B02-7840-B559-0267C8FFE012}" dt="2023-08-29T07:44:40.225" v="9253"/>
          <ac:spMkLst>
            <pc:docMk/>
            <pc:sldMk cId="4221975744" sldId="274"/>
            <ac:spMk id="13" creationId="{08C7B8E5-E269-4837-942D-3A2CFABDA358}"/>
          </ac:spMkLst>
        </pc:spChg>
        <pc:spChg chg="mod">
          <ac:chgData name="蕭又瑜 HSIAO, YU-YU" userId="c5b0ba1c-d079-4945-ac8c-b522266d3b39" providerId="ADAL" clId="{1BC109BD-4B02-7840-B559-0267C8FFE012}" dt="2023-08-29T07:44:40.225" v="9253"/>
          <ac:spMkLst>
            <pc:docMk/>
            <pc:sldMk cId="4221975744" sldId="274"/>
            <ac:spMk id="14" creationId="{22497B99-EA96-C2A4-3A2A-7D850837F03B}"/>
          </ac:spMkLst>
        </pc:spChg>
        <pc:spChg chg="mod">
          <ac:chgData name="蕭又瑜 HSIAO, YU-YU" userId="c5b0ba1c-d079-4945-ac8c-b522266d3b39" providerId="ADAL" clId="{1BC109BD-4B02-7840-B559-0267C8FFE012}" dt="2023-08-29T07:44:40.225" v="9253"/>
          <ac:spMkLst>
            <pc:docMk/>
            <pc:sldMk cId="4221975744" sldId="274"/>
            <ac:spMk id="16" creationId="{52B4F1DE-7E99-D80F-8E99-4D5AA6BCDEBE}"/>
          </ac:spMkLst>
        </pc:spChg>
        <pc:spChg chg="mod">
          <ac:chgData name="蕭又瑜 HSIAO, YU-YU" userId="c5b0ba1c-d079-4945-ac8c-b522266d3b39" providerId="ADAL" clId="{1BC109BD-4B02-7840-B559-0267C8FFE012}" dt="2023-08-29T07:44:40.225" v="9253"/>
          <ac:spMkLst>
            <pc:docMk/>
            <pc:sldMk cId="4221975744" sldId="274"/>
            <ac:spMk id="17" creationId="{CEEAA3F4-BBEF-0CF3-3543-235849D0D0EA}"/>
          </ac:spMkLst>
        </pc:spChg>
        <pc:spChg chg="mod">
          <ac:chgData name="蕭又瑜 HSIAO, YU-YU" userId="c5b0ba1c-d079-4945-ac8c-b522266d3b39" providerId="ADAL" clId="{1BC109BD-4B02-7840-B559-0267C8FFE012}" dt="2023-08-29T07:44:40.225" v="9253"/>
          <ac:spMkLst>
            <pc:docMk/>
            <pc:sldMk cId="4221975744" sldId="274"/>
            <ac:spMk id="19" creationId="{9E6A48C5-0871-AA23-3F62-633FF99FCAC4}"/>
          </ac:spMkLst>
        </pc:spChg>
        <pc:spChg chg="mod">
          <ac:chgData name="蕭又瑜 HSIAO, YU-YU" userId="c5b0ba1c-d079-4945-ac8c-b522266d3b39" providerId="ADAL" clId="{1BC109BD-4B02-7840-B559-0267C8FFE012}" dt="2023-08-29T07:44:40.225" v="9253"/>
          <ac:spMkLst>
            <pc:docMk/>
            <pc:sldMk cId="4221975744" sldId="274"/>
            <ac:spMk id="20" creationId="{AB586621-9913-C41C-A7B9-2229E44FADAA}"/>
          </ac:spMkLst>
        </pc:spChg>
        <pc:spChg chg="mod">
          <ac:chgData name="蕭又瑜 HSIAO, YU-YU" userId="c5b0ba1c-d079-4945-ac8c-b522266d3b39" providerId="ADAL" clId="{1BC109BD-4B02-7840-B559-0267C8FFE012}" dt="2023-08-29T07:44:40.225" v="9253"/>
          <ac:spMkLst>
            <pc:docMk/>
            <pc:sldMk cId="4221975744" sldId="274"/>
            <ac:spMk id="22" creationId="{AAFF035C-2AD2-C23B-9448-E8415211BD54}"/>
          </ac:spMkLst>
        </pc:spChg>
        <pc:spChg chg="mod">
          <ac:chgData name="蕭又瑜 HSIAO, YU-YU" userId="c5b0ba1c-d079-4945-ac8c-b522266d3b39" providerId="ADAL" clId="{1BC109BD-4B02-7840-B559-0267C8FFE012}" dt="2023-08-29T07:44:40.225" v="9253"/>
          <ac:spMkLst>
            <pc:docMk/>
            <pc:sldMk cId="4221975744" sldId="274"/>
            <ac:spMk id="23" creationId="{2627F6AA-4061-6108-D4CC-D03A31DBAEAC}"/>
          </ac:spMkLst>
        </pc:spChg>
        <pc:spChg chg="mod">
          <ac:chgData name="蕭又瑜 HSIAO, YU-YU" userId="c5b0ba1c-d079-4945-ac8c-b522266d3b39" providerId="ADAL" clId="{1BC109BD-4B02-7840-B559-0267C8FFE012}" dt="2023-08-29T07:44:40.225" v="9253"/>
          <ac:spMkLst>
            <pc:docMk/>
            <pc:sldMk cId="4221975744" sldId="274"/>
            <ac:spMk id="25" creationId="{92E8ADD3-E2E4-4E18-EF00-00D72D9113CD}"/>
          </ac:spMkLst>
        </pc:spChg>
        <pc:spChg chg="mod">
          <ac:chgData name="蕭又瑜 HSIAO, YU-YU" userId="c5b0ba1c-d079-4945-ac8c-b522266d3b39" providerId="ADAL" clId="{1BC109BD-4B02-7840-B559-0267C8FFE012}" dt="2023-08-29T07:44:40.225" v="9253"/>
          <ac:spMkLst>
            <pc:docMk/>
            <pc:sldMk cId="4221975744" sldId="274"/>
            <ac:spMk id="26" creationId="{A301F160-9AB6-F35B-54C2-BCA456F7467D}"/>
          </ac:spMkLst>
        </pc:spChg>
        <pc:grpChg chg="add del mod">
          <ac:chgData name="蕭又瑜 HSIAO, YU-YU" userId="c5b0ba1c-d079-4945-ac8c-b522266d3b39" providerId="ADAL" clId="{1BC109BD-4B02-7840-B559-0267C8FFE012}" dt="2023-08-29T07:44:40.905" v="9254"/>
          <ac:grpSpMkLst>
            <pc:docMk/>
            <pc:sldMk cId="4221975744" sldId="274"/>
            <ac:grpSpMk id="9" creationId="{7BFDAFF9-D656-AFA4-46F2-345884B7AC8C}"/>
          </ac:grpSpMkLst>
        </pc:grpChg>
        <pc:grpChg chg="add del mod">
          <ac:chgData name="蕭又瑜 HSIAO, YU-YU" userId="c5b0ba1c-d079-4945-ac8c-b522266d3b39" providerId="ADAL" clId="{1BC109BD-4B02-7840-B559-0267C8FFE012}" dt="2023-08-29T07:44:40.905" v="9254"/>
          <ac:grpSpMkLst>
            <pc:docMk/>
            <pc:sldMk cId="4221975744" sldId="274"/>
            <ac:grpSpMk id="12" creationId="{5AE2DD50-5A09-550F-F3D3-433BC4C3B119}"/>
          </ac:grpSpMkLst>
        </pc:grpChg>
        <pc:grpChg chg="add del mod">
          <ac:chgData name="蕭又瑜 HSIAO, YU-YU" userId="c5b0ba1c-d079-4945-ac8c-b522266d3b39" providerId="ADAL" clId="{1BC109BD-4B02-7840-B559-0267C8FFE012}" dt="2023-08-29T07:44:40.905" v="9254"/>
          <ac:grpSpMkLst>
            <pc:docMk/>
            <pc:sldMk cId="4221975744" sldId="274"/>
            <ac:grpSpMk id="15" creationId="{6BD7F559-377B-88EA-1EBF-0E8AD5A323D9}"/>
          </ac:grpSpMkLst>
        </pc:grpChg>
        <pc:grpChg chg="add del mod">
          <ac:chgData name="蕭又瑜 HSIAO, YU-YU" userId="c5b0ba1c-d079-4945-ac8c-b522266d3b39" providerId="ADAL" clId="{1BC109BD-4B02-7840-B559-0267C8FFE012}" dt="2023-08-29T07:44:40.905" v="9254"/>
          <ac:grpSpMkLst>
            <pc:docMk/>
            <pc:sldMk cId="4221975744" sldId="274"/>
            <ac:grpSpMk id="18" creationId="{EC5E7783-9430-BD16-235A-702416389C09}"/>
          </ac:grpSpMkLst>
        </pc:grpChg>
        <pc:grpChg chg="add del mod">
          <ac:chgData name="蕭又瑜 HSIAO, YU-YU" userId="c5b0ba1c-d079-4945-ac8c-b522266d3b39" providerId="ADAL" clId="{1BC109BD-4B02-7840-B559-0267C8FFE012}" dt="2023-08-29T07:44:40.905" v="9254"/>
          <ac:grpSpMkLst>
            <pc:docMk/>
            <pc:sldMk cId="4221975744" sldId="274"/>
            <ac:grpSpMk id="21" creationId="{BBF80B96-66E7-2A1D-4B71-02D4EE6DBBB4}"/>
          </ac:grpSpMkLst>
        </pc:grpChg>
        <pc:grpChg chg="add del mod">
          <ac:chgData name="蕭又瑜 HSIAO, YU-YU" userId="c5b0ba1c-d079-4945-ac8c-b522266d3b39" providerId="ADAL" clId="{1BC109BD-4B02-7840-B559-0267C8FFE012}" dt="2023-08-29T07:44:40.905" v="9254"/>
          <ac:grpSpMkLst>
            <pc:docMk/>
            <pc:sldMk cId="4221975744" sldId="274"/>
            <ac:grpSpMk id="24" creationId="{1C03C5AE-7AA1-5DD2-B73A-ABBA81C03B90}"/>
          </ac:grpSpMkLst>
        </pc:grpChg>
      </pc:sldChg>
      <pc:sldChg chg="delSp modSp add del mod modTransition delAnim modAnim">
        <pc:chgData name="蕭又瑜 HSIAO, YU-YU" userId="c5b0ba1c-d079-4945-ac8c-b522266d3b39" providerId="ADAL" clId="{1BC109BD-4B02-7840-B559-0267C8FFE012}" dt="2023-08-29T06:35:26.721" v="7970" actId="2696"/>
        <pc:sldMkLst>
          <pc:docMk/>
          <pc:sldMk cId="571337719" sldId="275"/>
        </pc:sldMkLst>
        <pc:spChg chg="mod">
          <ac:chgData name="蕭又瑜 HSIAO, YU-YU" userId="c5b0ba1c-d079-4945-ac8c-b522266d3b39" providerId="ADAL" clId="{1BC109BD-4B02-7840-B559-0267C8FFE012}" dt="2023-08-29T05:57:55.935" v="7483" actId="20577"/>
          <ac:spMkLst>
            <pc:docMk/>
            <pc:sldMk cId="571337719" sldId="275"/>
            <ac:spMk id="2" creationId="{58B3DC0F-AB0A-6235-2B38-3CC6C40BC4E2}"/>
          </ac:spMkLst>
        </pc:spChg>
        <pc:spChg chg="mod">
          <ac:chgData name="蕭又瑜 HSIAO, YU-YU" userId="c5b0ba1c-d079-4945-ac8c-b522266d3b39" providerId="ADAL" clId="{1BC109BD-4B02-7840-B559-0267C8FFE012}" dt="2023-08-29T06:10:11.981" v="7670" actId="20577"/>
          <ac:spMkLst>
            <pc:docMk/>
            <pc:sldMk cId="571337719" sldId="275"/>
            <ac:spMk id="22" creationId="{48B18A4A-6DE7-0DB9-B62E-CA3DDB0FEF11}"/>
          </ac:spMkLst>
        </pc:spChg>
        <pc:spChg chg="del">
          <ac:chgData name="蕭又瑜 HSIAO, YU-YU" userId="c5b0ba1c-d079-4945-ac8c-b522266d3b39" providerId="ADAL" clId="{1BC109BD-4B02-7840-B559-0267C8FFE012}" dt="2023-08-29T05:56:31.901" v="7338" actId="478"/>
          <ac:spMkLst>
            <pc:docMk/>
            <pc:sldMk cId="571337719" sldId="275"/>
            <ac:spMk id="24" creationId="{F1C00995-365F-DA95-8EC9-C354C6ECFD45}"/>
          </ac:spMkLst>
        </pc:spChg>
        <pc:spChg chg="del">
          <ac:chgData name="蕭又瑜 HSIAO, YU-YU" userId="c5b0ba1c-d079-4945-ac8c-b522266d3b39" providerId="ADAL" clId="{1BC109BD-4B02-7840-B559-0267C8FFE012}" dt="2023-08-29T05:56:30.812" v="7337" actId="478"/>
          <ac:spMkLst>
            <pc:docMk/>
            <pc:sldMk cId="571337719" sldId="275"/>
            <ac:spMk id="25" creationId="{CAD52061-317F-1EAA-9E01-884A9C47C0C1}"/>
          </ac:spMkLst>
        </pc:spChg>
        <pc:spChg chg="del mod">
          <ac:chgData name="蕭又瑜 HSIAO, YU-YU" userId="c5b0ba1c-d079-4945-ac8c-b522266d3b39" providerId="ADAL" clId="{1BC109BD-4B02-7840-B559-0267C8FFE012}" dt="2023-08-29T05:56:39.746" v="7344" actId="478"/>
          <ac:spMkLst>
            <pc:docMk/>
            <pc:sldMk cId="571337719" sldId="275"/>
            <ac:spMk id="26" creationId="{DD66E6B1-879E-9360-9F50-92625465B7F0}"/>
          </ac:spMkLst>
        </pc:spChg>
        <pc:spChg chg="del">
          <ac:chgData name="蕭又瑜 HSIAO, YU-YU" userId="c5b0ba1c-d079-4945-ac8c-b522266d3b39" providerId="ADAL" clId="{1BC109BD-4B02-7840-B559-0267C8FFE012}" dt="2023-08-29T05:56:32.835" v="7339" actId="478"/>
          <ac:spMkLst>
            <pc:docMk/>
            <pc:sldMk cId="571337719" sldId="275"/>
            <ac:spMk id="38" creationId="{83B3BE97-591C-61DD-11C7-125CDFD3D5FE}"/>
          </ac:spMkLst>
        </pc:spChg>
        <pc:spChg chg="del">
          <ac:chgData name="蕭又瑜 HSIAO, YU-YU" userId="c5b0ba1c-d079-4945-ac8c-b522266d3b39" providerId="ADAL" clId="{1BC109BD-4B02-7840-B559-0267C8FFE012}" dt="2023-08-29T05:56:33.321" v="7340" actId="478"/>
          <ac:spMkLst>
            <pc:docMk/>
            <pc:sldMk cId="571337719" sldId="275"/>
            <ac:spMk id="39" creationId="{4D83950C-C76C-CA18-E732-A98074B769D0}"/>
          </ac:spMkLst>
        </pc:spChg>
        <pc:spChg chg="del">
          <ac:chgData name="蕭又瑜 HSIAO, YU-YU" userId="c5b0ba1c-d079-4945-ac8c-b522266d3b39" providerId="ADAL" clId="{1BC109BD-4B02-7840-B559-0267C8FFE012}" dt="2023-08-29T05:56:33.818" v="7341" actId="478"/>
          <ac:spMkLst>
            <pc:docMk/>
            <pc:sldMk cId="571337719" sldId="275"/>
            <ac:spMk id="40" creationId="{5D544FB4-8E3A-9662-A54F-347B03371B27}"/>
          </ac:spMkLst>
        </pc:spChg>
        <pc:spChg chg="del mod">
          <ac:chgData name="蕭又瑜 HSIAO, YU-YU" userId="c5b0ba1c-d079-4945-ac8c-b522266d3b39" providerId="ADAL" clId="{1BC109BD-4B02-7840-B559-0267C8FFE012}" dt="2023-08-29T05:56:39.746" v="7344" actId="478"/>
          <ac:spMkLst>
            <pc:docMk/>
            <pc:sldMk cId="571337719" sldId="275"/>
            <ac:spMk id="41" creationId="{90F00605-7EEB-126B-97C0-E5DDF5820F92}"/>
          </ac:spMkLst>
        </pc:spChg>
        <pc:spChg chg="del">
          <ac:chgData name="蕭又瑜 HSIAO, YU-YU" userId="c5b0ba1c-d079-4945-ac8c-b522266d3b39" providerId="ADAL" clId="{1BC109BD-4B02-7840-B559-0267C8FFE012}" dt="2023-08-29T05:56:39.746" v="7344" actId="478"/>
          <ac:spMkLst>
            <pc:docMk/>
            <pc:sldMk cId="571337719" sldId="275"/>
            <ac:spMk id="42" creationId="{A86A84E3-F71F-80A2-6DCA-47103527BB1B}"/>
          </ac:spMkLst>
        </pc:spChg>
        <pc:spChg chg="del">
          <ac:chgData name="蕭又瑜 HSIAO, YU-YU" userId="c5b0ba1c-d079-4945-ac8c-b522266d3b39" providerId="ADAL" clId="{1BC109BD-4B02-7840-B559-0267C8FFE012}" dt="2023-08-29T05:56:39.746" v="7344" actId="478"/>
          <ac:spMkLst>
            <pc:docMk/>
            <pc:sldMk cId="571337719" sldId="275"/>
            <ac:spMk id="43" creationId="{F21CB4A0-C5E5-4F4E-AD93-7D3B1633B61D}"/>
          </ac:spMkLst>
        </pc:spChg>
        <pc:spChg chg="del">
          <ac:chgData name="蕭又瑜 HSIAO, YU-YU" userId="c5b0ba1c-d079-4945-ac8c-b522266d3b39" providerId="ADAL" clId="{1BC109BD-4B02-7840-B559-0267C8FFE012}" dt="2023-08-29T05:56:39.746" v="7344" actId="478"/>
          <ac:spMkLst>
            <pc:docMk/>
            <pc:sldMk cId="571337719" sldId="275"/>
            <ac:spMk id="44" creationId="{8BD80571-FBD9-45E5-CBB6-6F7DD6E35F5D}"/>
          </ac:spMkLst>
        </pc:spChg>
      </pc:sldChg>
      <pc:sldChg chg="addSp delSp modSp add del mod ord">
        <pc:chgData name="蕭又瑜 HSIAO, YU-YU" userId="c5b0ba1c-d079-4945-ac8c-b522266d3b39" providerId="ADAL" clId="{1BC109BD-4B02-7840-B559-0267C8FFE012}" dt="2023-08-29T06:35:26.723" v="7971" actId="2696"/>
        <pc:sldMkLst>
          <pc:docMk/>
          <pc:sldMk cId="2241248033" sldId="276"/>
        </pc:sldMkLst>
        <pc:spChg chg="add del mod">
          <ac:chgData name="蕭又瑜 HSIAO, YU-YU" userId="c5b0ba1c-d079-4945-ac8c-b522266d3b39" providerId="ADAL" clId="{1BC109BD-4B02-7840-B559-0267C8FFE012}" dt="2023-08-29T06:12:14.338" v="7675" actId="478"/>
          <ac:spMkLst>
            <pc:docMk/>
            <pc:sldMk cId="2241248033" sldId="276"/>
            <ac:spMk id="7" creationId="{4F208551-A1ED-234D-9F15-41BC1C18F7D4}"/>
          </ac:spMkLst>
        </pc:spChg>
        <pc:spChg chg="add del mod">
          <ac:chgData name="蕭又瑜 HSIAO, YU-YU" userId="c5b0ba1c-d079-4945-ac8c-b522266d3b39" providerId="ADAL" clId="{1BC109BD-4B02-7840-B559-0267C8FFE012}" dt="2023-08-29T06:13:50.330" v="7680" actId="478"/>
          <ac:spMkLst>
            <pc:docMk/>
            <pc:sldMk cId="2241248033" sldId="276"/>
            <ac:spMk id="8" creationId="{7580B5E8-CE59-FAC0-A509-08701DC512E6}"/>
          </ac:spMkLst>
        </pc:spChg>
        <pc:spChg chg="mod">
          <ac:chgData name="蕭又瑜 HSIAO, YU-YU" userId="c5b0ba1c-d079-4945-ac8c-b522266d3b39" providerId="ADAL" clId="{1BC109BD-4B02-7840-B559-0267C8FFE012}" dt="2023-08-29T06:06:38.323" v="7645" actId="20577"/>
          <ac:spMkLst>
            <pc:docMk/>
            <pc:sldMk cId="2241248033" sldId="276"/>
            <ac:spMk id="22" creationId="{48B18A4A-6DE7-0DB9-B62E-CA3DDB0FEF11}"/>
          </ac:spMkLst>
        </pc:spChg>
        <pc:spChg chg="mod">
          <ac:chgData name="蕭又瑜 HSIAO, YU-YU" userId="c5b0ba1c-d079-4945-ac8c-b522266d3b39" providerId="ADAL" clId="{1BC109BD-4B02-7840-B559-0267C8FFE012}" dt="2023-08-29T06:09:08.068" v="7654" actId="207"/>
          <ac:spMkLst>
            <pc:docMk/>
            <pc:sldMk cId="2241248033" sldId="276"/>
            <ac:spMk id="29" creationId="{533DC7B4-40BF-505C-6E78-5C71E9E75AC7}"/>
          </ac:spMkLst>
        </pc:spChg>
        <pc:spChg chg="mod">
          <ac:chgData name="蕭又瑜 HSIAO, YU-YU" userId="c5b0ba1c-d079-4945-ac8c-b522266d3b39" providerId="ADAL" clId="{1BC109BD-4B02-7840-B559-0267C8FFE012}" dt="2023-08-29T06:07:58.069" v="7649" actId="207"/>
          <ac:spMkLst>
            <pc:docMk/>
            <pc:sldMk cId="2241248033" sldId="276"/>
            <ac:spMk id="31" creationId="{472B5D76-5FF0-A669-3101-55B1A3147502}"/>
          </ac:spMkLst>
        </pc:spChg>
        <pc:spChg chg="mod">
          <ac:chgData name="蕭又瑜 HSIAO, YU-YU" userId="c5b0ba1c-d079-4945-ac8c-b522266d3b39" providerId="ADAL" clId="{1BC109BD-4B02-7840-B559-0267C8FFE012}" dt="2023-08-29T06:07:58.069" v="7649" actId="207"/>
          <ac:spMkLst>
            <pc:docMk/>
            <pc:sldMk cId="2241248033" sldId="276"/>
            <ac:spMk id="32" creationId="{FA813570-3239-FA39-7FCB-8B03F1ECDDAC}"/>
          </ac:spMkLst>
        </pc:spChg>
        <pc:spChg chg="mod">
          <ac:chgData name="蕭又瑜 HSIAO, YU-YU" userId="c5b0ba1c-d079-4945-ac8c-b522266d3b39" providerId="ADAL" clId="{1BC109BD-4B02-7840-B559-0267C8FFE012}" dt="2023-08-29T06:07:58.069" v="7649" actId="207"/>
          <ac:spMkLst>
            <pc:docMk/>
            <pc:sldMk cId="2241248033" sldId="276"/>
            <ac:spMk id="33" creationId="{8BF615B0-F565-01C6-4858-14B20BA57D17}"/>
          </ac:spMkLst>
        </pc:spChg>
        <pc:spChg chg="mod">
          <ac:chgData name="蕭又瑜 HSIAO, YU-YU" userId="c5b0ba1c-d079-4945-ac8c-b522266d3b39" providerId="ADAL" clId="{1BC109BD-4B02-7840-B559-0267C8FFE012}" dt="2023-08-29T06:07:58.069" v="7649" actId="207"/>
          <ac:spMkLst>
            <pc:docMk/>
            <pc:sldMk cId="2241248033" sldId="276"/>
            <ac:spMk id="34" creationId="{2B85B887-000F-3E18-79D8-041D0D43CD76}"/>
          </ac:spMkLst>
        </pc:spChg>
        <pc:spChg chg="mod">
          <ac:chgData name="蕭又瑜 HSIAO, YU-YU" userId="c5b0ba1c-d079-4945-ac8c-b522266d3b39" providerId="ADAL" clId="{1BC109BD-4B02-7840-B559-0267C8FFE012}" dt="2023-08-29T06:09:21.609" v="7657" actId="207"/>
          <ac:spMkLst>
            <pc:docMk/>
            <pc:sldMk cId="2241248033" sldId="276"/>
            <ac:spMk id="51" creationId="{26401CFB-D749-C098-D41D-7F4A2F54D1B8}"/>
          </ac:spMkLst>
        </pc:spChg>
        <pc:spChg chg="mod">
          <ac:chgData name="蕭又瑜 HSIAO, YU-YU" userId="c5b0ba1c-d079-4945-ac8c-b522266d3b39" providerId="ADAL" clId="{1BC109BD-4B02-7840-B559-0267C8FFE012}" dt="2023-08-29T06:09:18.900" v="7656" actId="207"/>
          <ac:spMkLst>
            <pc:docMk/>
            <pc:sldMk cId="2241248033" sldId="276"/>
            <ac:spMk id="53" creationId="{848A19DD-8297-5E44-9CDA-07DCEFCDB71A}"/>
          </ac:spMkLst>
        </pc:spChg>
        <pc:spChg chg="mod">
          <ac:chgData name="蕭又瑜 HSIAO, YU-YU" userId="c5b0ba1c-d079-4945-ac8c-b522266d3b39" providerId="ADAL" clId="{1BC109BD-4B02-7840-B559-0267C8FFE012}" dt="2023-08-29T06:09:18.900" v="7656" actId="207"/>
          <ac:spMkLst>
            <pc:docMk/>
            <pc:sldMk cId="2241248033" sldId="276"/>
            <ac:spMk id="54" creationId="{7CBC3D2F-399B-B9C7-B554-0E2BFD5025EA}"/>
          </ac:spMkLst>
        </pc:spChg>
        <pc:spChg chg="mod">
          <ac:chgData name="蕭又瑜 HSIAO, YU-YU" userId="c5b0ba1c-d079-4945-ac8c-b522266d3b39" providerId="ADAL" clId="{1BC109BD-4B02-7840-B559-0267C8FFE012}" dt="2023-08-29T06:09:18.900" v="7656" actId="207"/>
          <ac:spMkLst>
            <pc:docMk/>
            <pc:sldMk cId="2241248033" sldId="276"/>
            <ac:spMk id="55" creationId="{ED2C1C14-570B-B652-FBC8-229E226E61BC}"/>
          </ac:spMkLst>
        </pc:spChg>
        <pc:spChg chg="mod">
          <ac:chgData name="蕭又瑜 HSIAO, YU-YU" userId="c5b0ba1c-d079-4945-ac8c-b522266d3b39" providerId="ADAL" clId="{1BC109BD-4B02-7840-B559-0267C8FFE012}" dt="2023-08-29T06:09:18.900" v="7656" actId="207"/>
          <ac:spMkLst>
            <pc:docMk/>
            <pc:sldMk cId="2241248033" sldId="276"/>
            <ac:spMk id="56" creationId="{824EBBA3-3AAF-990A-A511-51DC970184F8}"/>
          </ac:spMkLst>
        </pc:spChg>
        <pc:grpChg chg="mod">
          <ac:chgData name="蕭又瑜 HSIAO, YU-YU" userId="c5b0ba1c-d079-4945-ac8c-b522266d3b39" providerId="ADAL" clId="{1BC109BD-4B02-7840-B559-0267C8FFE012}" dt="2023-08-29T06:07:58.069" v="7649" actId="207"/>
          <ac:grpSpMkLst>
            <pc:docMk/>
            <pc:sldMk cId="2241248033" sldId="276"/>
            <ac:grpSpMk id="27" creationId="{49F71563-4BF4-ACFF-16A0-12C28061D1ED}"/>
          </ac:grpSpMkLst>
        </pc:grpChg>
        <pc:grpChg chg="mod">
          <ac:chgData name="蕭又瑜 HSIAO, YU-YU" userId="c5b0ba1c-d079-4945-ac8c-b522266d3b39" providerId="ADAL" clId="{1BC109BD-4B02-7840-B559-0267C8FFE012}" dt="2023-08-29T06:07:58.069" v="7649" actId="207"/>
          <ac:grpSpMkLst>
            <pc:docMk/>
            <pc:sldMk cId="2241248033" sldId="276"/>
            <ac:grpSpMk id="30" creationId="{31FD04E1-57F3-CA6C-7325-81FC86A5FD24}"/>
          </ac:grpSpMkLst>
        </pc:grpChg>
        <pc:grpChg chg="mod">
          <ac:chgData name="蕭又瑜 HSIAO, YU-YU" userId="c5b0ba1c-d079-4945-ac8c-b522266d3b39" providerId="ADAL" clId="{1BC109BD-4B02-7840-B559-0267C8FFE012}" dt="2023-08-29T06:09:18.900" v="7656" actId="207"/>
          <ac:grpSpMkLst>
            <pc:docMk/>
            <pc:sldMk cId="2241248033" sldId="276"/>
            <ac:grpSpMk id="50" creationId="{A1E502CA-13DB-BC57-4768-90910908DEAA}"/>
          </ac:grpSpMkLst>
        </pc:grpChg>
        <pc:grpChg chg="mod">
          <ac:chgData name="蕭又瑜 HSIAO, YU-YU" userId="c5b0ba1c-d079-4945-ac8c-b522266d3b39" providerId="ADAL" clId="{1BC109BD-4B02-7840-B559-0267C8FFE012}" dt="2023-08-29T06:09:18.900" v="7656" actId="207"/>
          <ac:grpSpMkLst>
            <pc:docMk/>
            <pc:sldMk cId="2241248033" sldId="276"/>
            <ac:grpSpMk id="52" creationId="{62620807-8777-D43F-07AB-AD926F8BB64D}"/>
          </ac:grpSpMkLst>
        </pc:grpChg>
        <pc:cxnChg chg="add del">
          <ac:chgData name="蕭又瑜 HSIAO, YU-YU" userId="c5b0ba1c-d079-4945-ac8c-b522266d3b39" providerId="ADAL" clId="{1BC109BD-4B02-7840-B559-0267C8FFE012}" dt="2023-08-29T06:13:49.654" v="7679" actId="478"/>
          <ac:cxnSpMkLst>
            <pc:docMk/>
            <pc:sldMk cId="2241248033" sldId="276"/>
            <ac:cxnSpMk id="6" creationId="{B85688B4-8365-CF48-FCB0-66FC62F928A0}"/>
          </ac:cxnSpMkLst>
        </pc:cxnChg>
        <pc:cxnChg chg="add del">
          <ac:chgData name="蕭又瑜 HSIAO, YU-YU" userId="c5b0ba1c-d079-4945-ac8c-b522266d3b39" providerId="ADAL" clId="{1BC109BD-4B02-7840-B559-0267C8FFE012}" dt="2023-08-29T06:14:13.314" v="7682" actId="478"/>
          <ac:cxnSpMkLst>
            <pc:docMk/>
            <pc:sldMk cId="2241248033" sldId="276"/>
            <ac:cxnSpMk id="10" creationId="{6E820CF1-5014-AB02-AA39-ABEAA7DC5FFE}"/>
          </ac:cxnSpMkLst>
        </pc:cxnChg>
        <pc:cxnChg chg="mod">
          <ac:chgData name="蕭又瑜 HSIAO, YU-YU" userId="c5b0ba1c-d079-4945-ac8c-b522266d3b39" providerId="ADAL" clId="{1BC109BD-4B02-7840-B559-0267C8FFE012}" dt="2023-08-29T06:07:58.069" v="7649" actId="207"/>
          <ac:cxnSpMkLst>
            <pc:docMk/>
            <pc:sldMk cId="2241248033" sldId="276"/>
            <ac:cxnSpMk id="35" creationId="{92AAA2B7-7766-7D96-0364-CDFED917CDB5}"/>
          </ac:cxnSpMkLst>
        </pc:cxnChg>
        <pc:cxnChg chg="mod">
          <ac:chgData name="蕭又瑜 HSIAO, YU-YU" userId="c5b0ba1c-d079-4945-ac8c-b522266d3b39" providerId="ADAL" clId="{1BC109BD-4B02-7840-B559-0267C8FFE012}" dt="2023-08-29T06:07:58.069" v="7649" actId="207"/>
          <ac:cxnSpMkLst>
            <pc:docMk/>
            <pc:sldMk cId="2241248033" sldId="276"/>
            <ac:cxnSpMk id="36" creationId="{AFA06C6D-AC6C-2E78-0EB4-5D840FCCD041}"/>
          </ac:cxnSpMkLst>
        </pc:cxnChg>
        <pc:cxnChg chg="mod">
          <ac:chgData name="蕭又瑜 HSIAO, YU-YU" userId="c5b0ba1c-d079-4945-ac8c-b522266d3b39" providerId="ADAL" clId="{1BC109BD-4B02-7840-B559-0267C8FFE012}" dt="2023-08-29T06:07:58.069" v="7649" actId="207"/>
          <ac:cxnSpMkLst>
            <pc:docMk/>
            <pc:sldMk cId="2241248033" sldId="276"/>
            <ac:cxnSpMk id="37" creationId="{733381BB-7ABA-C47D-6F9A-9AA0795FEBFA}"/>
          </ac:cxnSpMkLst>
        </pc:cxnChg>
        <pc:cxnChg chg="mod">
          <ac:chgData name="蕭又瑜 HSIAO, YU-YU" userId="c5b0ba1c-d079-4945-ac8c-b522266d3b39" providerId="ADAL" clId="{1BC109BD-4B02-7840-B559-0267C8FFE012}" dt="2023-08-29T06:09:18.900" v="7656" actId="207"/>
          <ac:cxnSpMkLst>
            <pc:docMk/>
            <pc:sldMk cId="2241248033" sldId="276"/>
            <ac:cxnSpMk id="57" creationId="{BE4AD291-A9D1-CE75-AE56-EAB1D9199119}"/>
          </ac:cxnSpMkLst>
        </pc:cxnChg>
        <pc:cxnChg chg="mod">
          <ac:chgData name="蕭又瑜 HSIAO, YU-YU" userId="c5b0ba1c-d079-4945-ac8c-b522266d3b39" providerId="ADAL" clId="{1BC109BD-4B02-7840-B559-0267C8FFE012}" dt="2023-08-29T06:09:18.900" v="7656" actId="207"/>
          <ac:cxnSpMkLst>
            <pc:docMk/>
            <pc:sldMk cId="2241248033" sldId="276"/>
            <ac:cxnSpMk id="58" creationId="{94895C48-A2F4-1B07-386E-B4AF637B7CD2}"/>
          </ac:cxnSpMkLst>
        </pc:cxnChg>
        <pc:cxnChg chg="mod">
          <ac:chgData name="蕭又瑜 HSIAO, YU-YU" userId="c5b0ba1c-d079-4945-ac8c-b522266d3b39" providerId="ADAL" clId="{1BC109BD-4B02-7840-B559-0267C8FFE012}" dt="2023-08-29T06:09:18.900" v="7656" actId="207"/>
          <ac:cxnSpMkLst>
            <pc:docMk/>
            <pc:sldMk cId="2241248033" sldId="276"/>
            <ac:cxnSpMk id="59" creationId="{E8FE5437-FD80-BB42-1B77-6548F86A00B3}"/>
          </ac:cxnSpMkLst>
        </pc:cxnChg>
      </pc:sldChg>
      <pc:sldChg chg="addSp delSp modSp add mod delAnim modAnim">
        <pc:chgData name="蕭又瑜 HSIAO, YU-YU" userId="c5b0ba1c-d079-4945-ac8c-b522266d3b39" providerId="ADAL" clId="{1BC109BD-4B02-7840-B559-0267C8FFE012}" dt="2023-08-29T08:42:21.887" v="10018" actId="20577"/>
        <pc:sldMkLst>
          <pc:docMk/>
          <pc:sldMk cId="186124782" sldId="277"/>
        </pc:sldMkLst>
        <pc:spChg chg="mod">
          <ac:chgData name="蕭又瑜 HSIAO, YU-YU" userId="c5b0ba1c-d079-4945-ac8c-b522266d3b39" providerId="ADAL" clId="{1BC109BD-4B02-7840-B559-0267C8FFE012}" dt="2023-08-29T07:59:32.323" v="9659" actId="20577"/>
          <ac:spMkLst>
            <pc:docMk/>
            <pc:sldMk cId="186124782" sldId="277"/>
            <ac:spMk id="2" creationId="{58B3DC0F-AB0A-6235-2B38-3CC6C40BC4E2}"/>
          </ac:spMkLst>
        </pc:spChg>
        <pc:spChg chg="add del mod">
          <ac:chgData name="蕭又瑜 HSIAO, YU-YU" userId="c5b0ba1c-d079-4945-ac8c-b522266d3b39" providerId="ADAL" clId="{1BC109BD-4B02-7840-B559-0267C8FFE012}" dt="2023-08-29T06:15:39.072" v="7698" actId="478"/>
          <ac:spMkLst>
            <pc:docMk/>
            <pc:sldMk cId="186124782" sldId="277"/>
            <ac:spMk id="3" creationId="{5745F0BE-744F-5D5E-8E97-A95CF3469299}"/>
          </ac:spMkLst>
        </pc:spChg>
        <pc:spChg chg="add del mod">
          <ac:chgData name="蕭又瑜 HSIAO, YU-YU" userId="c5b0ba1c-d079-4945-ac8c-b522266d3b39" providerId="ADAL" clId="{1BC109BD-4B02-7840-B559-0267C8FFE012}" dt="2023-08-29T06:26:23.170" v="7909" actId="478"/>
          <ac:spMkLst>
            <pc:docMk/>
            <pc:sldMk cId="186124782" sldId="277"/>
            <ac:spMk id="6" creationId="{AF92FDF7-CD8C-41D3-A3B5-C15B104D924C}"/>
          </ac:spMkLst>
        </pc:spChg>
        <pc:spChg chg="add del mod">
          <ac:chgData name="蕭又瑜 HSIAO, YU-YU" userId="c5b0ba1c-d079-4945-ac8c-b522266d3b39" providerId="ADAL" clId="{1BC109BD-4B02-7840-B559-0267C8FFE012}" dt="2023-08-29T06:26:23.170" v="7909" actId="478"/>
          <ac:spMkLst>
            <pc:docMk/>
            <pc:sldMk cId="186124782" sldId="277"/>
            <ac:spMk id="7" creationId="{D8B43ADE-3AE5-1B34-DBDF-64FE300A9884}"/>
          </ac:spMkLst>
        </pc:spChg>
        <pc:spChg chg="add del mod">
          <ac:chgData name="蕭又瑜 HSIAO, YU-YU" userId="c5b0ba1c-d079-4945-ac8c-b522266d3b39" providerId="ADAL" clId="{1BC109BD-4B02-7840-B559-0267C8FFE012}" dt="2023-08-29T06:26:23.170" v="7909" actId="478"/>
          <ac:spMkLst>
            <pc:docMk/>
            <pc:sldMk cId="186124782" sldId="277"/>
            <ac:spMk id="8" creationId="{63C04EE8-A17F-F2E6-FE78-ADC9238DC242}"/>
          </ac:spMkLst>
        </pc:spChg>
        <pc:spChg chg="add del mod">
          <ac:chgData name="蕭又瑜 HSIAO, YU-YU" userId="c5b0ba1c-d079-4945-ac8c-b522266d3b39" providerId="ADAL" clId="{1BC109BD-4B02-7840-B559-0267C8FFE012}" dt="2023-08-29T06:26:23.170" v="7909" actId="478"/>
          <ac:spMkLst>
            <pc:docMk/>
            <pc:sldMk cId="186124782" sldId="277"/>
            <ac:spMk id="9" creationId="{77AFE006-CBB6-3F46-B063-03C784A11F6E}"/>
          </ac:spMkLst>
        </pc:spChg>
        <pc:spChg chg="add mod">
          <ac:chgData name="蕭又瑜 HSIAO, YU-YU" userId="c5b0ba1c-d079-4945-ac8c-b522266d3b39" providerId="ADAL" clId="{1BC109BD-4B02-7840-B559-0267C8FFE012}" dt="2023-08-29T06:18:16.172" v="7724" actId="1076"/>
          <ac:spMkLst>
            <pc:docMk/>
            <pc:sldMk cId="186124782" sldId="277"/>
            <ac:spMk id="10" creationId="{A17738CD-7012-5BFF-ED90-9A1AC5B8C3BB}"/>
          </ac:spMkLst>
        </pc:spChg>
        <pc:spChg chg="add del mod">
          <ac:chgData name="蕭又瑜 HSIAO, YU-YU" userId="c5b0ba1c-d079-4945-ac8c-b522266d3b39" providerId="ADAL" clId="{1BC109BD-4B02-7840-B559-0267C8FFE012}" dt="2023-08-29T06:20:05.757" v="7753" actId="478"/>
          <ac:spMkLst>
            <pc:docMk/>
            <pc:sldMk cId="186124782" sldId="277"/>
            <ac:spMk id="11" creationId="{8F20FCDF-52A3-EDEA-A3BA-E8C025F51676}"/>
          </ac:spMkLst>
        </pc:spChg>
        <pc:spChg chg="add del mod">
          <ac:chgData name="蕭又瑜 HSIAO, YU-YU" userId="c5b0ba1c-d079-4945-ac8c-b522266d3b39" providerId="ADAL" clId="{1BC109BD-4B02-7840-B559-0267C8FFE012}" dt="2023-08-29T06:18:55.671" v="7745" actId="478"/>
          <ac:spMkLst>
            <pc:docMk/>
            <pc:sldMk cId="186124782" sldId="277"/>
            <ac:spMk id="12" creationId="{75AEAC1F-176D-4FA4-9334-EE97DF823E03}"/>
          </ac:spMkLst>
        </pc:spChg>
        <pc:spChg chg="add del mod">
          <ac:chgData name="蕭又瑜 HSIAO, YU-YU" userId="c5b0ba1c-d079-4945-ac8c-b522266d3b39" providerId="ADAL" clId="{1BC109BD-4B02-7840-B559-0267C8FFE012}" dt="2023-08-29T06:19:35.093" v="7750" actId="478"/>
          <ac:spMkLst>
            <pc:docMk/>
            <pc:sldMk cId="186124782" sldId="277"/>
            <ac:spMk id="14" creationId="{8D1AF31B-DA26-F416-2B47-85DF3751597F}"/>
          </ac:spMkLst>
        </pc:spChg>
        <pc:spChg chg="add mod">
          <ac:chgData name="蕭又瑜 HSIAO, YU-YU" userId="c5b0ba1c-d079-4945-ac8c-b522266d3b39" providerId="ADAL" clId="{1BC109BD-4B02-7840-B559-0267C8FFE012}" dt="2023-08-29T06:19:58.052" v="7752" actId="1076"/>
          <ac:spMkLst>
            <pc:docMk/>
            <pc:sldMk cId="186124782" sldId="277"/>
            <ac:spMk id="15" creationId="{36221C96-5042-0C4F-5F58-28214FE3B715}"/>
          </ac:spMkLst>
        </pc:spChg>
        <pc:spChg chg="add mod">
          <ac:chgData name="蕭又瑜 HSIAO, YU-YU" userId="c5b0ba1c-d079-4945-ac8c-b522266d3b39" providerId="ADAL" clId="{1BC109BD-4B02-7840-B559-0267C8FFE012}" dt="2023-08-29T06:33:07.178" v="7955" actId="1076"/>
          <ac:spMkLst>
            <pc:docMk/>
            <pc:sldMk cId="186124782" sldId="277"/>
            <ac:spMk id="16" creationId="{69ED81AF-B9EE-AD46-BD35-F7046100C409}"/>
          </ac:spMkLst>
        </pc:spChg>
        <pc:spChg chg="add mod">
          <ac:chgData name="蕭又瑜 HSIAO, YU-YU" userId="c5b0ba1c-d079-4945-ac8c-b522266d3b39" providerId="ADAL" clId="{1BC109BD-4B02-7840-B559-0267C8FFE012}" dt="2023-08-29T07:49:38.002" v="9527" actId="2085"/>
          <ac:spMkLst>
            <pc:docMk/>
            <pc:sldMk cId="186124782" sldId="277"/>
            <ac:spMk id="17" creationId="{C955FE82-AE62-03A1-516A-735965D1C002}"/>
          </ac:spMkLst>
        </pc:spChg>
        <pc:spChg chg="add del mod">
          <ac:chgData name="蕭又瑜 HSIAO, YU-YU" userId="c5b0ba1c-d079-4945-ac8c-b522266d3b39" providerId="ADAL" clId="{1BC109BD-4B02-7840-B559-0267C8FFE012}" dt="2023-08-29T06:31:43.690" v="7927" actId="478"/>
          <ac:spMkLst>
            <pc:docMk/>
            <pc:sldMk cId="186124782" sldId="277"/>
            <ac:spMk id="19" creationId="{AAA35225-FBB3-531B-1948-BD9E0D66569D}"/>
          </ac:spMkLst>
        </pc:spChg>
        <pc:spChg chg="add del mod">
          <ac:chgData name="蕭又瑜 HSIAO, YU-YU" userId="c5b0ba1c-d079-4945-ac8c-b522266d3b39" providerId="ADAL" clId="{1BC109BD-4B02-7840-B559-0267C8FFE012}" dt="2023-08-29T06:31:44.259" v="7928" actId="478"/>
          <ac:spMkLst>
            <pc:docMk/>
            <pc:sldMk cId="186124782" sldId="277"/>
            <ac:spMk id="20" creationId="{B0EDCF46-1732-E38C-6E4D-7A04952A02FF}"/>
          </ac:spMkLst>
        </pc:spChg>
        <pc:spChg chg="add del mod">
          <ac:chgData name="蕭又瑜 HSIAO, YU-YU" userId="c5b0ba1c-d079-4945-ac8c-b522266d3b39" providerId="ADAL" clId="{1BC109BD-4B02-7840-B559-0267C8FFE012}" dt="2023-08-29T06:32:27.044" v="7943"/>
          <ac:spMkLst>
            <pc:docMk/>
            <pc:sldMk cId="186124782" sldId="277"/>
            <ac:spMk id="21" creationId="{C79918C3-258A-E766-3D97-C988F6714F30}"/>
          </ac:spMkLst>
        </pc:spChg>
        <pc:spChg chg="mod">
          <ac:chgData name="蕭又瑜 HSIAO, YU-YU" userId="c5b0ba1c-d079-4945-ac8c-b522266d3b39" providerId="ADAL" clId="{1BC109BD-4B02-7840-B559-0267C8FFE012}" dt="2023-08-29T08:01:19.715" v="9668" actId="20577"/>
          <ac:spMkLst>
            <pc:docMk/>
            <pc:sldMk cId="186124782" sldId="277"/>
            <ac:spMk id="22" creationId="{48B18A4A-6DE7-0DB9-B62E-CA3DDB0FEF11}"/>
          </ac:spMkLst>
        </pc:spChg>
        <pc:spChg chg="add del">
          <ac:chgData name="蕭又瑜 HSIAO, YU-YU" userId="c5b0ba1c-d079-4945-ac8c-b522266d3b39" providerId="ADAL" clId="{1BC109BD-4B02-7840-B559-0267C8FFE012}" dt="2023-08-29T06:26:38.905" v="7911" actId="11529"/>
          <ac:spMkLst>
            <pc:docMk/>
            <pc:sldMk cId="186124782" sldId="277"/>
            <ac:spMk id="23" creationId="{CA8648AD-FBCA-4441-30D7-B06AB1FB54CC}"/>
          </ac:spMkLst>
        </pc:spChg>
        <pc:spChg chg="add del mod">
          <ac:chgData name="蕭又瑜 HSIAO, YU-YU" userId="c5b0ba1c-d079-4945-ac8c-b522266d3b39" providerId="ADAL" clId="{1BC109BD-4B02-7840-B559-0267C8FFE012}" dt="2023-08-29T06:29:11.728" v="7918" actId="478"/>
          <ac:spMkLst>
            <pc:docMk/>
            <pc:sldMk cId="186124782" sldId="277"/>
            <ac:spMk id="24" creationId="{BFBE9E51-E2DC-D65F-E2A3-70CF648DA785}"/>
          </ac:spMkLst>
        </pc:spChg>
        <pc:spChg chg="add mod">
          <ac:chgData name="蕭又瑜 HSIAO, YU-YU" userId="c5b0ba1c-d079-4945-ac8c-b522266d3b39" providerId="ADAL" clId="{1BC109BD-4B02-7840-B559-0267C8FFE012}" dt="2023-08-29T07:49:17.963" v="9522" actId="1582"/>
          <ac:spMkLst>
            <pc:docMk/>
            <pc:sldMk cId="186124782" sldId="277"/>
            <ac:spMk id="25" creationId="{2416D6BE-D5ED-5FA0-AFB2-C797B3E1A4E5}"/>
          </ac:spMkLst>
        </pc:spChg>
        <pc:spChg chg="mod">
          <ac:chgData name="蕭又瑜 HSIAO, YU-YU" userId="c5b0ba1c-d079-4945-ac8c-b522266d3b39" providerId="ADAL" clId="{1BC109BD-4B02-7840-B559-0267C8FFE012}" dt="2023-08-29T06:36:40.043" v="7979" actId="207"/>
          <ac:spMkLst>
            <pc:docMk/>
            <pc:sldMk cId="186124782" sldId="277"/>
            <ac:spMk id="29" creationId="{533DC7B4-40BF-505C-6E78-5C71E9E75AC7}"/>
          </ac:spMkLst>
        </pc:spChg>
        <pc:spChg chg="mod">
          <ac:chgData name="蕭又瑜 HSIAO, YU-YU" userId="c5b0ba1c-d079-4945-ac8c-b522266d3b39" providerId="ADAL" clId="{1BC109BD-4B02-7840-B559-0267C8FFE012}" dt="2023-08-29T07:49:27.781" v="9524" actId="2085"/>
          <ac:spMkLst>
            <pc:docMk/>
            <pc:sldMk cId="186124782" sldId="277"/>
            <ac:spMk id="38" creationId="{F0333A80-1055-F6B9-2E62-D2559BB9797F}"/>
          </ac:spMkLst>
        </pc:spChg>
        <pc:spChg chg="mod">
          <ac:chgData name="蕭又瑜 HSIAO, YU-YU" userId="c5b0ba1c-d079-4945-ac8c-b522266d3b39" providerId="ADAL" clId="{1BC109BD-4B02-7840-B559-0267C8FFE012}" dt="2023-08-29T07:49:17.963" v="9522" actId="1582"/>
          <ac:spMkLst>
            <pc:docMk/>
            <pc:sldMk cId="186124782" sldId="277"/>
            <ac:spMk id="39" creationId="{41B9089E-1B26-1C29-16DD-3D256E6B4255}"/>
          </ac:spMkLst>
        </pc:spChg>
        <pc:spChg chg="mod">
          <ac:chgData name="蕭又瑜 HSIAO, YU-YU" userId="c5b0ba1c-d079-4945-ac8c-b522266d3b39" providerId="ADAL" clId="{1BC109BD-4B02-7840-B559-0267C8FFE012}" dt="2023-08-29T07:49:30.826" v="9525" actId="2085"/>
          <ac:spMkLst>
            <pc:docMk/>
            <pc:sldMk cId="186124782" sldId="277"/>
            <ac:spMk id="41" creationId="{E93D6358-F70B-39DD-65FA-8DBC1235925C}"/>
          </ac:spMkLst>
        </pc:spChg>
        <pc:spChg chg="mod">
          <ac:chgData name="蕭又瑜 HSIAO, YU-YU" userId="c5b0ba1c-d079-4945-ac8c-b522266d3b39" providerId="ADAL" clId="{1BC109BD-4B02-7840-B559-0267C8FFE012}" dt="2023-08-29T07:49:17.963" v="9522" actId="1582"/>
          <ac:spMkLst>
            <pc:docMk/>
            <pc:sldMk cId="186124782" sldId="277"/>
            <ac:spMk id="42" creationId="{E8710FC3-75B9-F93A-100E-0E480522FB6A}"/>
          </ac:spMkLst>
        </pc:spChg>
        <pc:spChg chg="mod">
          <ac:chgData name="蕭又瑜 HSIAO, YU-YU" userId="c5b0ba1c-d079-4945-ac8c-b522266d3b39" providerId="ADAL" clId="{1BC109BD-4B02-7840-B559-0267C8FFE012}" dt="2023-08-29T07:49:34.423" v="9526" actId="2085"/>
          <ac:spMkLst>
            <pc:docMk/>
            <pc:sldMk cId="186124782" sldId="277"/>
            <ac:spMk id="44" creationId="{6CF2776B-8729-B5F3-0594-45FB00AD2BC6}"/>
          </ac:spMkLst>
        </pc:spChg>
        <pc:spChg chg="mod">
          <ac:chgData name="蕭又瑜 HSIAO, YU-YU" userId="c5b0ba1c-d079-4945-ac8c-b522266d3b39" providerId="ADAL" clId="{1BC109BD-4B02-7840-B559-0267C8FFE012}" dt="2023-08-29T07:49:17.963" v="9522" actId="1582"/>
          <ac:spMkLst>
            <pc:docMk/>
            <pc:sldMk cId="186124782" sldId="277"/>
            <ac:spMk id="45" creationId="{B5DA97EE-A9FB-F503-D72A-E53D06F39E91}"/>
          </ac:spMkLst>
        </pc:spChg>
        <pc:spChg chg="mod">
          <ac:chgData name="蕭又瑜 HSIAO, YU-YU" userId="c5b0ba1c-d079-4945-ac8c-b522266d3b39" providerId="ADAL" clId="{1BC109BD-4B02-7840-B559-0267C8FFE012}" dt="2023-08-29T07:49:24.039" v="9523" actId="2085"/>
          <ac:spMkLst>
            <pc:docMk/>
            <pc:sldMk cId="186124782" sldId="277"/>
            <ac:spMk id="47" creationId="{F4612FDD-3603-27B1-9C28-5CB8A2A3EFFC}"/>
          </ac:spMkLst>
        </pc:spChg>
        <pc:spChg chg="mod">
          <ac:chgData name="蕭又瑜 HSIAO, YU-YU" userId="c5b0ba1c-d079-4945-ac8c-b522266d3b39" providerId="ADAL" clId="{1BC109BD-4B02-7840-B559-0267C8FFE012}" dt="2023-08-29T07:49:17.963" v="9522" actId="1582"/>
          <ac:spMkLst>
            <pc:docMk/>
            <pc:sldMk cId="186124782" sldId="277"/>
            <ac:spMk id="48" creationId="{5414A4FC-E2AA-3D4B-3F43-7E48974793C7}"/>
          </ac:spMkLst>
        </pc:spChg>
        <pc:spChg chg="mod">
          <ac:chgData name="蕭又瑜 HSIAO, YU-YU" userId="c5b0ba1c-d079-4945-ac8c-b522266d3b39" providerId="ADAL" clId="{1BC109BD-4B02-7840-B559-0267C8FFE012}" dt="2023-08-29T06:36:46.626" v="7980" actId="207"/>
          <ac:spMkLst>
            <pc:docMk/>
            <pc:sldMk cId="186124782" sldId="277"/>
            <ac:spMk id="51" creationId="{26401CFB-D749-C098-D41D-7F4A2F54D1B8}"/>
          </ac:spMkLst>
        </pc:spChg>
        <pc:spChg chg="mod">
          <ac:chgData name="蕭又瑜 HSIAO, YU-YU" userId="c5b0ba1c-d079-4945-ac8c-b522266d3b39" providerId="ADAL" clId="{1BC109BD-4B02-7840-B559-0267C8FFE012}" dt="2023-08-29T07:49:41.243" v="9528" actId="2085"/>
          <ac:spMkLst>
            <pc:docMk/>
            <pc:sldMk cId="186124782" sldId="277"/>
            <ac:spMk id="60" creationId="{0061BD6C-923F-7701-73C5-CC91EBF3CCE4}"/>
          </ac:spMkLst>
        </pc:spChg>
        <pc:spChg chg="mod">
          <ac:chgData name="蕭又瑜 HSIAO, YU-YU" userId="c5b0ba1c-d079-4945-ac8c-b522266d3b39" providerId="ADAL" clId="{1BC109BD-4B02-7840-B559-0267C8FFE012}" dt="2023-08-29T08:42:21.887" v="10018" actId="20577"/>
          <ac:spMkLst>
            <pc:docMk/>
            <pc:sldMk cId="186124782" sldId="277"/>
            <ac:spMk id="61" creationId="{8390DCED-CD94-D4AF-DDD2-03A42499442D}"/>
          </ac:spMkLst>
        </pc:spChg>
        <pc:spChg chg="mod">
          <ac:chgData name="蕭又瑜 HSIAO, YU-YU" userId="c5b0ba1c-d079-4945-ac8c-b522266d3b39" providerId="ADAL" clId="{1BC109BD-4B02-7840-B559-0267C8FFE012}" dt="2023-08-29T08:42:19.751" v="10017" actId="20577"/>
          <ac:spMkLst>
            <pc:docMk/>
            <pc:sldMk cId="186124782" sldId="277"/>
            <ac:spMk id="62" creationId="{F21B2456-689F-53C5-7AA2-4DCDB15439D3}"/>
          </ac:spMkLst>
        </pc:spChg>
        <pc:spChg chg="mod">
          <ac:chgData name="蕭又瑜 HSIAO, YU-YU" userId="c5b0ba1c-d079-4945-ac8c-b522266d3b39" providerId="ADAL" clId="{1BC109BD-4B02-7840-B559-0267C8FFE012}" dt="2023-08-29T07:49:17.963" v="9522" actId="1582"/>
          <ac:spMkLst>
            <pc:docMk/>
            <pc:sldMk cId="186124782" sldId="277"/>
            <ac:spMk id="65" creationId="{58F77745-2361-95B8-0A79-B3D08F6CE0C4}"/>
          </ac:spMkLst>
        </pc:spChg>
        <pc:grpChg chg="add mod">
          <ac:chgData name="蕭又瑜 HSIAO, YU-YU" userId="c5b0ba1c-d079-4945-ac8c-b522266d3b39" providerId="ADAL" clId="{1BC109BD-4B02-7840-B559-0267C8FFE012}" dt="2023-08-29T06:32:37.533" v="7946" actId="408"/>
          <ac:grpSpMkLst>
            <pc:docMk/>
            <pc:sldMk cId="186124782" sldId="277"/>
            <ac:grpSpMk id="26" creationId="{60BBDCDD-833C-DC00-CED5-2F4AACC842C0}"/>
          </ac:grpSpMkLst>
        </pc:grpChg>
        <pc:grpChg chg="add mod">
          <ac:chgData name="蕭又瑜 HSIAO, YU-YU" userId="c5b0ba1c-d079-4945-ac8c-b522266d3b39" providerId="ADAL" clId="{1BC109BD-4B02-7840-B559-0267C8FFE012}" dt="2023-08-29T06:32:37.533" v="7946" actId="408"/>
          <ac:grpSpMkLst>
            <pc:docMk/>
            <pc:sldMk cId="186124782" sldId="277"/>
            <ac:grpSpMk id="28" creationId="{4DFD5ABC-229D-5D82-43B8-C3159E2729D2}"/>
          </ac:grpSpMkLst>
        </pc:grpChg>
        <pc:grpChg chg="add mod">
          <ac:chgData name="蕭又瑜 HSIAO, YU-YU" userId="c5b0ba1c-d079-4945-ac8c-b522266d3b39" providerId="ADAL" clId="{1BC109BD-4B02-7840-B559-0267C8FFE012}" dt="2023-08-29T06:32:37.533" v="7946" actId="408"/>
          <ac:grpSpMkLst>
            <pc:docMk/>
            <pc:sldMk cId="186124782" sldId="277"/>
            <ac:grpSpMk id="40" creationId="{DE60FED6-F9A5-6316-7832-D637E4EB77B9}"/>
          </ac:grpSpMkLst>
        </pc:grpChg>
        <pc:grpChg chg="add mod">
          <ac:chgData name="蕭又瑜 HSIAO, YU-YU" userId="c5b0ba1c-d079-4945-ac8c-b522266d3b39" providerId="ADAL" clId="{1BC109BD-4B02-7840-B559-0267C8FFE012}" dt="2023-08-29T06:32:37.533" v="7946" actId="408"/>
          <ac:grpSpMkLst>
            <pc:docMk/>
            <pc:sldMk cId="186124782" sldId="277"/>
            <ac:grpSpMk id="43" creationId="{02945A21-A57E-111A-94A2-2BF477A4727B}"/>
          </ac:grpSpMkLst>
        </pc:grpChg>
        <pc:grpChg chg="add mod">
          <ac:chgData name="蕭又瑜 HSIAO, YU-YU" userId="c5b0ba1c-d079-4945-ac8c-b522266d3b39" providerId="ADAL" clId="{1BC109BD-4B02-7840-B559-0267C8FFE012}" dt="2023-08-29T06:32:37.533" v="7946" actId="408"/>
          <ac:grpSpMkLst>
            <pc:docMk/>
            <pc:sldMk cId="186124782" sldId="277"/>
            <ac:grpSpMk id="46" creationId="{969454EE-1705-0677-F6BA-A3B9B95E0C58}"/>
          </ac:grpSpMkLst>
        </pc:grpChg>
        <pc:grpChg chg="add mod">
          <ac:chgData name="蕭又瑜 HSIAO, YU-YU" userId="c5b0ba1c-d079-4945-ac8c-b522266d3b39" providerId="ADAL" clId="{1BC109BD-4B02-7840-B559-0267C8FFE012}" dt="2023-08-29T06:32:37.533" v="7946" actId="408"/>
          <ac:grpSpMkLst>
            <pc:docMk/>
            <pc:sldMk cId="186124782" sldId="277"/>
            <ac:grpSpMk id="49" creationId="{B84A34A6-1FA1-3A82-FEC2-DFAF592A1A5D}"/>
          </ac:grpSpMkLst>
        </pc:grpChg>
      </pc:sldChg>
      <pc:sldChg chg="addSp delSp modSp add mod modTransition modAnim">
        <pc:chgData name="蕭又瑜 HSIAO, YU-YU" userId="c5b0ba1c-d079-4945-ac8c-b522266d3b39" providerId="ADAL" clId="{1BC109BD-4B02-7840-B559-0267C8FFE012}" dt="2023-08-30T06:07:48.036" v="13095" actId="20577"/>
        <pc:sldMkLst>
          <pc:docMk/>
          <pc:sldMk cId="2272096034" sldId="278"/>
        </pc:sldMkLst>
        <pc:spChg chg="mod">
          <ac:chgData name="蕭又瑜 HSIAO, YU-YU" userId="c5b0ba1c-d079-4945-ac8c-b522266d3b39" providerId="ADAL" clId="{1BC109BD-4B02-7840-B559-0267C8FFE012}" dt="2023-08-29T07:41:36.791" v="9247" actId="20577"/>
          <ac:spMkLst>
            <pc:docMk/>
            <pc:sldMk cId="2272096034" sldId="278"/>
            <ac:spMk id="2" creationId="{58B3DC0F-AB0A-6235-2B38-3CC6C40BC4E2}"/>
          </ac:spMkLst>
        </pc:spChg>
        <pc:spChg chg="mod">
          <ac:chgData name="蕭又瑜 HSIAO, YU-YU" userId="c5b0ba1c-d079-4945-ac8c-b522266d3b39" providerId="ADAL" clId="{1BC109BD-4B02-7840-B559-0267C8FFE012}" dt="2023-08-29T07:50:38.406" v="9536" actId="2085"/>
          <ac:spMkLst>
            <pc:docMk/>
            <pc:sldMk cId="2272096034" sldId="278"/>
            <ac:spMk id="6" creationId="{2B7FB782-BE58-52DC-28B5-8E36E9CABB08}"/>
          </ac:spMkLst>
        </pc:spChg>
        <pc:spChg chg="mod">
          <ac:chgData name="蕭又瑜 HSIAO, YU-YU" userId="c5b0ba1c-d079-4945-ac8c-b522266d3b39" providerId="ADAL" clId="{1BC109BD-4B02-7840-B559-0267C8FFE012}" dt="2023-08-29T07:50:14.202" v="9531" actId="208"/>
          <ac:spMkLst>
            <pc:docMk/>
            <pc:sldMk cId="2272096034" sldId="278"/>
            <ac:spMk id="7" creationId="{6BEC86AA-C62A-611C-6928-D439CEF0D710}"/>
          </ac:spMkLst>
        </pc:spChg>
        <pc:spChg chg="mod">
          <ac:chgData name="蕭又瑜 HSIAO, YU-YU" userId="c5b0ba1c-d079-4945-ac8c-b522266d3b39" providerId="ADAL" clId="{1BC109BD-4B02-7840-B559-0267C8FFE012}" dt="2023-08-29T07:50:28.533" v="9533" actId="2085"/>
          <ac:spMkLst>
            <pc:docMk/>
            <pc:sldMk cId="2272096034" sldId="278"/>
            <ac:spMk id="9" creationId="{FC9D984D-DA23-5394-B6DE-FE419B5D9CC0}"/>
          </ac:spMkLst>
        </pc:spChg>
        <pc:spChg chg="mod">
          <ac:chgData name="蕭又瑜 HSIAO, YU-YU" userId="c5b0ba1c-d079-4945-ac8c-b522266d3b39" providerId="ADAL" clId="{1BC109BD-4B02-7840-B559-0267C8FFE012}" dt="2023-08-29T07:50:14.202" v="9531" actId="208"/>
          <ac:spMkLst>
            <pc:docMk/>
            <pc:sldMk cId="2272096034" sldId="278"/>
            <ac:spMk id="11" creationId="{BD69F17C-309A-5B96-32B9-8DDDD0D0AAAB}"/>
          </ac:spMkLst>
        </pc:spChg>
        <pc:spChg chg="mod">
          <ac:chgData name="蕭又瑜 HSIAO, YU-YU" userId="c5b0ba1c-d079-4945-ac8c-b522266d3b39" providerId="ADAL" clId="{1BC109BD-4B02-7840-B559-0267C8FFE012}" dt="2023-08-29T07:50:31.473" v="9534" actId="2085"/>
          <ac:spMkLst>
            <pc:docMk/>
            <pc:sldMk cId="2272096034" sldId="278"/>
            <ac:spMk id="14" creationId="{ABAE8602-FDA6-71F7-A9D3-A23108531FF5}"/>
          </ac:spMkLst>
        </pc:spChg>
        <pc:spChg chg="mod">
          <ac:chgData name="蕭又瑜 HSIAO, YU-YU" userId="c5b0ba1c-d079-4945-ac8c-b522266d3b39" providerId="ADAL" clId="{1BC109BD-4B02-7840-B559-0267C8FFE012}" dt="2023-08-29T07:50:14.202" v="9531" actId="208"/>
          <ac:spMkLst>
            <pc:docMk/>
            <pc:sldMk cId="2272096034" sldId="278"/>
            <ac:spMk id="19" creationId="{13DB0028-08BA-3DB2-EC17-5E4F508A7FDB}"/>
          </ac:spMkLst>
        </pc:spChg>
        <pc:spChg chg="mod">
          <ac:chgData name="蕭又瑜 HSIAO, YU-YU" userId="c5b0ba1c-d079-4945-ac8c-b522266d3b39" providerId="ADAL" clId="{1BC109BD-4B02-7840-B559-0267C8FFE012}" dt="2023-08-29T07:50:35.050" v="9535" actId="2085"/>
          <ac:spMkLst>
            <pc:docMk/>
            <pc:sldMk cId="2272096034" sldId="278"/>
            <ac:spMk id="21" creationId="{0398D09D-3D19-FCA1-EFD5-01281B1489B1}"/>
          </ac:spMkLst>
        </pc:spChg>
        <pc:spChg chg="mod">
          <ac:chgData name="蕭又瑜 HSIAO, YU-YU" userId="c5b0ba1c-d079-4945-ac8c-b522266d3b39" providerId="ADAL" clId="{1BC109BD-4B02-7840-B559-0267C8FFE012}" dt="2023-08-30T06:07:48.036" v="13095" actId="20577"/>
          <ac:spMkLst>
            <pc:docMk/>
            <pc:sldMk cId="2272096034" sldId="278"/>
            <ac:spMk id="22" creationId="{48B18A4A-6DE7-0DB9-B62E-CA3DDB0FEF11}"/>
          </ac:spMkLst>
        </pc:spChg>
        <pc:spChg chg="mod">
          <ac:chgData name="蕭又瑜 HSIAO, YU-YU" userId="c5b0ba1c-d079-4945-ac8c-b522266d3b39" providerId="ADAL" clId="{1BC109BD-4B02-7840-B559-0267C8FFE012}" dt="2023-08-29T07:50:14.202" v="9531" actId="208"/>
          <ac:spMkLst>
            <pc:docMk/>
            <pc:sldMk cId="2272096034" sldId="278"/>
            <ac:spMk id="23" creationId="{227C580C-D44D-942B-A392-39A4C4F663FB}"/>
          </ac:spMkLst>
        </pc:spChg>
        <pc:spChg chg="mod">
          <ac:chgData name="蕭又瑜 HSIAO, YU-YU" userId="c5b0ba1c-d079-4945-ac8c-b522266d3b39" providerId="ADAL" clId="{1BC109BD-4B02-7840-B559-0267C8FFE012}" dt="2023-08-29T06:38:24.132" v="7993" actId="207"/>
          <ac:spMkLst>
            <pc:docMk/>
            <pc:sldMk cId="2272096034" sldId="278"/>
            <ac:spMk id="29" creationId="{533DC7B4-40BF-505C-6E78-5C71E9E75AC7}"/>
          </ac:spMkLst>
        </pc:spChg>
        <pc:spChg chg="mod">
          <ac:chgData name="蕭又瑜 HSIAO, YU-YU" userId="c5b0ba1c-d079-4945-ac8c-b522266d3b39" providerId="ADAL" clId="{1BC109BD-4B02-7840-B559-0267C8FFE012}" dt="2023-08-29T06:38:26.841" v="7994" actId="207"/>
          <ac:spMkLst>
            <pc:docMk/>
            <pc:sldMk cId="2272096034" sldId="278"/>
            <ac:spMk id="51" creationId="{26401CFB-D749-C098-D41D-7F4A2F54D1B8}"/>
          </ac:spMkLst>
        </pc:spChg>
        <pc:spChg chg="mod">
          <ac:chgData name="蕭又瑜 HSIAO, YU-YU" userId="c5b0ba1c-d079-4945-ac8c-b522266d3b39" providerId="ADAL" clId="{1BC109BD-4B02-7840-B559-0267C8FFE012}" dt="2023-08-29T08:42:24.930" v="10019" actId="20577"/>
          <ac:spMkLst>
            <pc:docMk/>
            <pc:sldMk cId="2272096034" sldId="278"/>
            <ac:spMk id="61" creationId="{8390DCED-CD94-D4AF-DDD2-03A42499442D}"/>
          </ac:spMkLst>
        </pc:spChg>
        <pc:spChg chg="mod">
          <ac:chgData name="蕭又瑜 HSIAO, YU-YU" userId="c5b0ba1c-d079-4945-ac8c-b522266d3b39" providerId="ADAL" clId="{1BC109BD-4B02-7840-B559-0267C8FFE012}" dt="2023-08-29T08:42:26.225" v="10020" actId="20577"/>
          <ac:spMkLst>
            <pc:docMk/>
            <pc:sldMk cId="2272096034" sldId="278"/>
            <ac:spMk id="62" creationId="{F21B2456-689F-53C5-7AA2-4DCDB15439D3}"/>
          </ac:spMkLst>
        </pc:spChg>
        <pc:spChg chg="mod">
          <ac:chgData name="蕭又瑜 HSIAO, YU-YU" userId="c5b0ba1c-d079-4945-ac8c-b522266d3b39" providerId="ADAL" clId="{1BC109BD-4B02-7840-B559-0267C8FFE012}" dt="2023-08-29T07:50:25.575" v="9532" actId="2085"/>
          <ac:spMkLst>
            <pc:docMk/>
            <pc:sldMk cId="2272096034" sldId="278"/>
            <ac:spMk id="66" creationId="{14FA874D-20EB-4F31-411B-40B6ABF767DE}"/>
          </ac:spMkLst>
        </pc:spChg>
        <pc:spChg chg="mod">
          <ac:chgData name="蕭又瑜 HSIAO, YU-YU" userId="c5b0ba1c-d079-4945-ac8c-b522266d3b39" providerId="ADAL" clId="{1BC109BD-4B02-7840-B559-0267C8FFE012}" dt="2023-08-29T07:50:14.202" v="9531" actId="208"/>
          <ac:spMkLst>
            <pc:docMk/>
            <pc:sldMk cId="2272096034" sldId="278"/>
            <ac:spMk id="67" creationId="{338BAFAE-8176-C424-CB90-0EA7FB97B06E}"/>
          </ac:spMkLst>
        </pc:spChg>
        <pc:spChg chg="mod">
          <ac:chgData name="蕭又瑜 HSIAO, YU-YU" userId="c5b0ba1c-d079-4945-ac8c-b522266d3b39" providerId="ADAL" clId="{1BC109BD-4B02-7840-B559-0267C8FFE012}" dt="2023-08-29T07:50:41.995" v="9537" actId="2085"/>
          <ac:spMkLst>
            <pc:docMk/>
            <pc:sldMk cId="2272096034" sldId="278"/>
            <ac:spMk id="69" creationId="{660CCDC2-4530-2E09-FB00-6F9D29BFB49D}"/>
          </ac:spMkLst>
        </pc:spChg>
        <pc:spChg chg="mod">
          <ac:chgData name="蕭又瑜 HSIAO, YU-YU" userId="c5b0ba1c-d079-4945-ac8c-b522266d3b39" providerId="ADAL" clId="{1BC109BD-4B02-7840-B559-0267C8FFE012}" dt="2023-08-29T07:50:14.202" v="9531" actId="208"/>
          <ac:spMkLst>
            <pc:docMk/>
            <pc:sldMk cId="2272096034" sldId="278"/>
            <ac:spMk id="70" creationId="{9711899B-F5A2-2289-10ED-410D6C9A5599}"/>
          </ac:spMkLst>
        </pc:spChg>
        <pc:grpChg chg="add mod">
          <ac:chgData name="蕭又瑜 HSIAO, YU-YU" userId="c5b0ba1c-d079-4945-ac8c-b522266d3b39" providerId="ADAL" clId="{1BC109BD-4B02-7840-B559-0267C8FFE012}" dt="2023-08-29T07:50:07.282" v="9530"/>
          <ac:grpSpMkLst>
            <pc:docMk/>
            <pc:sldMk cId="2272096034" sldId="278"/>
            <ac:grpSpMk id="3" creationId="{03A70960-7414-A8E6-C3A0-FF0243D2F9B5}"/>
          </ac:grpSpMkLst>
        </pc:grpChg>
        <pc:grpChg chg="add mod">
          <ac:chgData name="蕭又瑜 HSIAO, YU-YU" userId="c5b0ba1c-d079-4945-ac8c-b522266d3b39" providerId="ADAL" clId="{1BC109BD-4B02-7840-B559-0267C8FFE012}" dt="2023-08-29T07:50:07.282" v="9530"/>
          <ac:grpSpMkLst>
            <pc:docMk/>
            <pc:sldMk cId="2272096034" sldId="278"/>
            <ac:grpSpMk id="8" creationId="{836B7C25-85AE-A0DB-8BBC-5BEDCA24E753}"/>
          </ac:grpSpMkLst>
        </pc:grpChg>
        <pc:grpChg chg="add mod">
          <ac:chgData name="蕭又瑜 HSIAO, YU-YU" userId="c5b0ba1c-d079-4945-ac8c-b522266d3b39" providerId="ADAL" clId="{1BC109BD-4B02-7840-B559-0267C8FFE012}" dt="2023-08-29T07:50:07.282" v="9530"/>
          <ac:grpSpMkLst>
            <pc:docMk/>
            <pc:sldMk cId="2272096034" sldId="278"/>
            <ac:grpSpMk id="12" creationId="{9C19745D-A839-CA41-501F-CB8E7956C863}"/>
          </ac:grpSpMkLst>
        </pc:grpChg>
        <pc:grpChg chg="add mod">
          <ac:chgData name="蕭又瑜 HSIAO, YU-YU" userId="c5b0ba1c-d079-4945-ac8c-b522266d3b39" providerId="ADAL" clId="{1BC109BD-4B02-7840-B559-0267C8FFE012}" dt="2023-08-29T07:50:07.282" v="9530"/>
          <ac:grpSpMkLst>
            <pc:docMk/>
            <pc:sldMk cId="2272096034" sldId="278"/>
            <ac:grpSpMk id="20" creationId="{71FA2446-25C4-1F3B-CB74-A84081E9D1E0}"/>
          </ac:grpSpMkLst>
        </pc:grpChg>
        <pc:grpChg chg="add mod">
          <ac:chgData name="蕭又瑜 HSIAO, YU-YU" userId="c5b0ba1c-d079-4945-ac8c-b522266d3b39" providerId="ADAL" clId="{1BC109BD-4B02-7840-B559-0267C8FFE012}" dt="2023-08-29T07:50:07.282" v="9530"/>
          <ac:grpSpMkLst>
            <pc:docMk/>
            <pc:sldMk cId="2272096034" sldId="278"/>
            <ac:grpSpMk id="24" creationId="{BD41E556-0A72-081A-2652-4EA47B500B07}"/>
          </ac:grpSpMkLst>
        </pc:grpChg>
        <pc:grpChg chg="del">
          <ac:chgData name="蕭又瑜 HSIAO, YU-YU" userId="c5b0ba1c-d079-4945-ac8c-b522266d3b39" providerId="ADAL" clId="{1BC109BD-4B02-7840-B559-0267C8FFE012}" dt="2023-08-29T07:50:07.093" v="9529" actId="478"/>
          <ac:grpSpMkLst>
            <pc:docMk/>
            <pc:sldMk cId="2272096034" sldId="278"/>
            <ac:grpSpMk id="26" creationId="{60BBDCDD-833C-DC00-CED5-2F4AACC842C0}"/>
          </ac:grpSpMkLst>
        </pc:grpChg>
        <pc:grpChg chg="del">
          <ac:chgData name="蕭又瑜 HSIAO, YU-YU" userId="c5b0ba1c-d079-4945-ac8c-b522266d3b39" providerId="ADAL" clId="{1BC109BD-4B02-7840-B559-0267C8FFE012}" dt="2023-08-29T07:50:07.093" v="9529" actId="478"/>
          <ac:grpSpMkLst>
            <pc:docMk/>
            <pc:sldMk cId="2272096034" sldId="278"/>
            <ac:grpSpMk id="28" creationId="{4DFD5ABC-229D-5D82-43B8-C3159E2729D2}"/>
          </ac:grpSpMkLst>
        </pc:grpChg>
        <pc:grpChg chg="del">
          <ac:chgData name="蕭又瑜 HSIAO, YU-YU" userId="c5b0ba1c-d079-4945-ac8c-b522266d3b39" providerId="ADAL" clId="{1BC109BD-4B02-7840-B559-0267C8FFE012}" dt="2023-08-29T07:50:07.093" v="9529" actId="478"/>
          <ac:grpSpMkLst>
            <pc:docMk/>
            <pc:sldMk cId="2272096034" sldId="278"/>
            <ac:grpSpMk id="40" creationId="{DE60FED6-F9A5-6316-7832-D637E4EB77B9}"/>
          </ac:grpSpMkLst>
        </pc:grpChg>
        <pc:grpChg chg="del">
          <ac:chgData name="蕭又瑜 HSIAO, YU-YU" userId="c5b0ba1c-d079-4945-ac8c-b522266d3b39" providerId="ADAL" clId="{1BC109BD-4B02-7840-B559-0267C8FFE012}" dt="2023-08-29T07:50:07.093" v="9529" actId="478"/>
          <ac:grpSpMkLst>
            <pc:docMk/>
            <pc:sldMk cId="2272096034" sldId="278"/>
            <ac:grpSpMk id="43" creationId="{02945A21-A57E-111A-94A2-2BF477A4727B}"/>
          </ac:grpSpMkLst>
        </pc:grpChg>
        <pc:grpChg chg="del">
          <ac:chgData name="蕭又瑜 HSIAO, YU-YU" userId="c5b0ba1c-d079-4945-ac8c-b522266d3b39" providerId="ADAL" clId="{1BC109BD-4B02-7840-B559-0267C8FFE012}" dt="2023-08-29T07:50:07.093" v="9529" actId="478"/>
          <ac:grpSpMkLst>
            <pc:docMk/>
            <pc:sldMk cId="2272096034" sldId="278"/>
            <ac:grpSpMk id="46" creationId="{969454EE-1705-0677-F6BA-A3B9B95E0C58}"/>
          </ac:grpSpMkLst>
        </pc:grpChg>
        <pc:grpChg chg="del">
          <ac:chgData name="蕭又瑜 HSIAO, YU-YU" userId="c5b0ba1c-d079-4945-ac8c-b522266d3b39" providerId="ADAL" clId="{1BC109BD-4B02-7840-B559-0267C8FFE012}" dt="2023-08-29T07:50:07.093" v="9529" actId="478"/>
          <ac:grpSpMkLst>
            <pc:docMk/>
            <pc:sldMk cId="2272096034" sldId="278"/>
            <ac:grpSpMk id="49" creationId="{B84A34A6-1FA1-3A82-FEC2-DFAF592A1A5D}"/>
          </ac:grpSpMkLst>
        </pc:grpChg>
        <pc:grpChg chg="add mod">
          <ac:chgData name="蕭又瑜 HSIAO, YU-YU" userId="c5b0ba1c-d079-4945-ac8c-b522266d3b39" providerId="ADAL" clId="{1BC109BD-4B02-7840-B559-0267C8FFE012}" dt="2023-08-29T07:50:07.282" v="9530"/>
          <ac:grpSpMkLst>
            <pc:docMk/>
            <pc:sldMk cId="2272096034" sldId="278"/>
            <ac:grpSpMk id="68" creationId="{627904BC-75A2-35B5-A510-7C93F00F62BF}"/>
          </ac:grpSpMkLst>
        </pc:grpChg>
      </pc:sldChg>
      <pc:sldChg chg="addSp delSp modSp add mod ord delAnim modAnim">
        <pc:chgData name="蕭又瑜 HSIAO, YU-YU" userId="c5b0ba1c-d079-4945-ac8c-b522266d3b39" providerId="ADAL" clId="{1BC109BD-4B02-7840-B559-0267C8FFE012}" dt="2023-08-31T05:40:54.265" v="17751"/>
        <pc:sldMkLst>
          <pc:docMk/>
          <pc:sldMk cId="413509967" sldId="279"/>
        </pc:sldMkLst>
        <pc:spChg chg="mod">
          <ac:chgData name="蕭又瑜 HSIAO, YU-YU" userId="c5b0ba1c-d079-4945-ac8c-b522266d3b39" providerId="ADAL" clId="{1BC109BD-4B02-7840-B559-0267C8FFE012}" dt="2023-08-29T07:14:05.738" v="8922" actId="20577"/>
          <ac:spMkLst>
            <pc:docMk/>
            <pc:sldMk cId="413509967" sldId="279"/>
            <ac:spMk id="2" creationId="{58B3DC0F-AB0A-6235-2B38-3CC6C40BC4E2}"/>
          </ac:spMkLst>
        </pc:spChg>
        <pc:spChg chg="add del mod">
          <ac:chgData name="蕭又瑜 HSIAO, YU-YU" userId="c5b0ba1c-d079-4945-ac8c-b522266d3b39" providerId="ADAL" clId="{1BC109BD-4B02-7840-B559-0267C8FFE012}" dt="2023-08-29T08:25:50.308" v="9809" actId="478"/>
          <ac:spMkLst>
            <pc:docMk/>
            <pc:sldMk cId="413509967" sldId="279"/>
            <ac:spMk id="3" creationId="{3026B3B1-1356-9AB0-16A5-97CA107194A5}"/>
          </ac:spMkLst>
        </pc:spChg>
        <pc:spChg chg="add del mod">
          <ac:chgData name="蕭又瑜 HSIAO, YU-YU" userId="c5b0ba1c-d079-4945-ac8c-b522266d3b39" providerId="ADAL" clId="{1BC109BD-4B02-7840-B559-0267C8FFE012}" dt="2023-08-29T08:25:50.308" v="9809" actId="478"/>
          <ac:spMkLst>
            <pc:docMk/>
            <pc:sldMk cId="413509967" sldId="279"/>
            <ac:spMk id="6" creationId="{FC1F8282-05CC-6F73-2AFF-ECC4E6D14878}"/>
          </ac:spMkLst>
        </pc:spChg>
        <pc:spChg chg="add del mod">
          <ac:chgData name="蕭又瑜 HSIAO, YU-YU" userId="c5b0ba1c-d079-4945-ac8c-b522266d3b39" providerId="ADAL" clId="{1BC109BD-4B02-7840-B559-0267C8FFE012}" dt="2023-08-29T08:25:50.308" v="9809" actId="478"/>
          <ac:spMkLst>
            <pc:docMk/>
            <pc:sldMk cId="413509967" sldId="279"/>
            <ac:spMk id="7" creationId="{24C95346-9583-6F8A-5EFF-5F3C89FF72ED}"/>
          </ac:spMkLst>
        </pc:spChg>
        <pc:spChg chg="add mod">
          <ac:chgData name="蕭又瑜 HSIAO, YU-YU" userId="c5b0ba1c-d079-4945-ac8c-b522266d3b39" providerId="ADAL" clId="{1BC109BD-4B02-7840-B559-0267C8FFE012}" dt="2023-08-29T08:29:01.141" v="9905" actId="1076"/>
          <ac:spMkLst>
            <pc:docMk/>
            <pc:sldMk cId="413509967" sldId="279"/>
            <ac:spMk id="8" creationId="{E99E2937-072D-5DC9-53C2-217BE8447A35}"/>
          </ac:spMkLst>
        </pc:spChg>
        <pc:spChg chg="del">
          <ac:chgData name="蕭又瑜 HSIAO, YU-YU" userId="c5b0ba1c-d079-4945-ac8c-b522266d3b39" providerId="ADAL" clId="{1BC109BD-4B02-7840-B559-0267C8FFE012}" dt="2023-08-29T07:16:20.698" v="9021" actId="478"/>
          <ac:spMkLst>
            <pc:docMk/>
            <pc:sldMk cId="413509967" sldId="279"/>
            <ac:spMk id="10" creationId="{A17738CD-7012-5BFF-ED90-9A1AC5B8C3BB}"/>
          </ac:spMkLst>
        </pc:spChg>
        <pc:spChg chg="mod">
          <ac:chgData name="蕭又瑜 HSIAO, YU-YU" userId="c5b0ba1c-d079-4945-ac8c-b522266d3b39" providerId="ADAL" clId="{1BC109BD-4B02-7840-B559-0267C8FFE012}" dt="2023-08-29T07:16:41.053" v="9023"/>
          <ac:spMkLst>
            <pc:docMk/>
            <pc:sldMk cId="413509967" sldId="279"/>
            <ac:spMk id="11" creationId="{46656D8A-87C1-E4E0-6761-E9821D6C9964}"/>
          </ac:spMkLst>
        </pc:spChg>
        <pc:spChg chg="mod">
          <ac:chgData name="蕭又瑜 HSIAO, YU-YU" userId="c5b0ba1c-d079-4945-ac8c-b522266d3b39" providerId="ADAL" clId="{1BC109BD-4B02-7840-B559-0267C8FFE012}" dt="2023-08-29T07:16:41.053" v="9023"/>
          <ac:spMkLst>
            <pc:docMk/>
            <pc:sldMk cId="413509967" sldId="279"/>
            <ac:spMk id="12" creationId="{D063FEFA-D7AC-2855-58B1-0092B273C1A8}"/>
          </ac:spMkLst>
        </pc:spChg>
        <pc:spChg chg="del">
          <ac:chgData name="蕭又瑜 HSIAO, YU-YU" userId="c5b0ba1c-d079-4945-ac8c-b522266d3b39" providerId="ADAL" clId="{1BC109BD-4B02-7840-B559-0267C8FFE012}" dt="2023-08-29T07:16:03.083" v="9020" actId="478"/>
          <ac:spMkLst>
            <pc:docMk/>
            <pc:sldMk cId="413509967" sldId="279"/>
            <ac:spMk id="15" creationId="{36221C96-5042-0C4F-5F58-28214FE3B715}"/>
          </ac:spMkLst>
        </pc:spChg>
        <pc:spChg chg="del">
          <ac:chgData name="蕭又瑜 HSIAO, YU-YU" userId="c5b0ba1c-d079-4945-ac8c-b522266d3b39" providerId="ADAL" clId="{1BC109BD-4B02-7840-B559-0267C8FFE012}" dt="2023-08-29T07:16:22.792" v="9022" actId="478"/>
          <ac:spMkLst>
            <pc:docMk/>
            <pc:sldMk cId="413509967" sldId="279"/>
            <ac:spMk id="16" creationId="{69ED81AF-B9EE-AD46-BD35-F7046100C409}"/>
          </ac:spMkLst>
        </pc:spChg>
        <pc:spChg chg="mod">
          <ac:chgData name="蕭又瑜 HSIAO, YU-YU" userId="c5b0ba1c-d079-4945-ac8c-b522266d3b39" providerId="ADAL" clId="{1BC109BD-4B02-7840-B559-0267C8FFE012}" dt="2023-08-29T07:16:41.053" v="9023"/>
          <ac:spMkLst>
            <pc:docMk/>
            <pc:sldMk cId="413509967" sldId="279"/>
            <ac:spMk id="19" creationId="{15F8FB4C-0245-2932-4750-5D18EDAE2C02}"/>
          </ac:spMkLst>
        </pc:spChg>
        <pc:spChg chg="mod">
          <ac:chgData name="蕭又瑜 HSIAO, YU-YU" userId="c5b0ba1c-d079-4945-ac8c-b522266d3b39" providerId="ADAL" clId="{1BC109BD-4B02-7840-B559-0267C8FFE012}" dt="2023-08-29T07:16:41.053" v="9023"/>
          <ac:spMkLst>
            <pc:docMk/>
            <pc:sldMk cId="413509967" sldId="279"/>
            <ac:spMk id="20" creationId="{752C100D-AD68-2EA0-1532-6A5572F567B1}"/>
          </ac:spMkLst>
        </pc:spChg>
        <pc:spChg chg="del mod">
          <ac:chgData name="蕭又瑜 HSIAO, YU-YU" userId="c5b0ba1c-d079-4945-ac8c-b522266d3b39" providerId="ADAL" clId="{1BC109BD-4B02-7840-B559-0267C8FFE012}" dt="2023-08-30T02:00:52.215" v="10983" actId="478"/>
          <ac:spMkLst>
            <pc:docMk/>
            <pc:sldMk cId="413509967" sldId="279"/>
            <ac:spMk id="22" creationId="{48B18A4A-6DE7-0DB9-B62E-CA3DDB0FEF11}"/>
          </ac:spMkLst>
        </pc:spChg>
        <pc:spChg chg="mod">
          <ac:chgData name="蕭又瑜 HSIAO, YU-YU" userId="c5b0ba1c-d079-4945-ac8c-b522266d3b39" providerId="ADAL" clId="{1BC109BD-4B02-7840-B559-0267C8FFE012}" dt="2023-08-29T07:16:41.053" v="9023"/>
          <ac:spMkLst>
            <pc:docMk/>
            <pc:sldMk cId="413509967" sldId="279"/>
            <ac:spMk id="23" creationId="{19082437-4163-B082-8706-3F6539C7EC1F}"/>
          </ac:spMkLst>
        </pc:spChg>
        <pc:spChg chg="mod">
          <ac:chgData name="蕭又瑜 HSIAO, YU-YU" userId="c5b0ba1c-d079-4945-ac8c-b522266d3b39" providerId="ADAL" clId="{1BC109BD-4B02-7840-B559-0267C8FFE012}" dt="2023-08-29T07:16:41.053" v="9023"/>
          <ac:spMkLst>
            <pc:docMk/>
            <pc:sldMk cId="413509967" sldId="279"/>
            <ac:spMk id="24" creationId="{52B41211-81EA-0C29-B563-A6E2E5793BED}"/>
          </ac:spMkLst>
        </pc:spChg>
        <pc:spChg chg="mod">
          <ac:chgData name="蕭又瑜 HSIAO, YU-YU" userId="c5b0ba1c-d079-4945-ac8c-b522266d3b39" providerId="ADAL" clId="{1BC109BD-4B02-7840-B559-0267C8FFE012}" dt="2023-08-29T08:42:31.540" v="10021" actId="20577"/>
          <ac:spMkLst>
            <pc:docMk/>
            <pc:sldMk cId="413509967" sldId="279"/>
            <ac:spMk id="61" creationId="{8390DCED-CD94-D4AF-DDD2-03A42499442D}"/>
          </ac:spMkLst>
        </pc:spChg>
        <pc:spChg chg="mod">
          <ac:chgData name="蕭又瑜 HSIAO, YU-YU" userId="c5b0ba1c-d079-4945-ac8c-b522266d3b39" providerId="ADAL" clId="{1BC109BD-4B02-7840-B559-0267C8FFE012}" dt="2023-08-29T08:42:33.061" v="10022" actId="20577"/>
          <ac:spMkLst>
            <pc:docMk/>
            <pc:sldMk cId="413509967" sldId="279"/>
            <ac:spMk id="62" creationId="{F21B2456-689F-53C5-7AA2-4DCDB15439D3}"/>
          </ac:spMkLst>
        </pc:spChg>
        <pc:spChg chg="mod">
          <ac:chgData name="蕭又瑜 HSIAO, YU-YU" userId="c5b0ba1c-d079-4945-ac8c-b522266d3b39" providerId="ADAL" clId="{1BC109BD-4B02-7840-B559-0267C8FFE012}" dt="2023-08-29T07:16:41.053" v="9023"/>
          <ac:spMkLst>
            <pc:docMk/>
            <pc:sldMk cId="413509967" sldId="279"/>
            <ac:spMk id="67" creationId="{9C76DCE7-ED42-B92C-6B7B-2983A2AB0DB6}"/>
          </ac:spMkLst>
        </pc:spChg>
        <pc:spChg chg="mod">
          <ac:chgData name="蕭又瑜 HSIAO, YU-YU" userId="c5b0ba1c-d079-4945-ac8c-b522266d3b39" providerId="ADAL" clId="{1BC109BD-4B02-7840-B559-0267C8FFE012}" dt="2023-08-29T07:16:41.053" v="9023"/>
          <ac:spMkLst>
            <pc:docMk/>
            <pc:sldMk cId="413509967" sldId="279"/>
            <ac:spMk id="68" creationId="{0F827EA3-460E-1B39-E04B-9F67EC9BA7FC}"/>
          </ac:spMkLst>
        </pc:spChg>
        <pc:spChg chg="mod">
          <ac:chgData name="蕭又瑜 HSIAO, YU-YU" userId="c5b0ba1c-d079-4945-ac8c-b522266d3b39" providerId="ADAL" clId="{1BC109BD-4B02-7840-B559-0267C8FFE012}" dt="2023-08-29T07:16:41.053" v="9023"/>
          <ac:spMkLst>
            <pc:docMk/>
            <pc:sldMk cId="413509967" sldId="279"/>
            <ac:spMk id="70" creationId="{EB3F3B86-F5CD-DA3D-163E-C64C86AAEBC7}"/>
          </ac:spMkLst>
        </pc:spChg>
        <pc:spChg chg="mod">
          <ac:chgData name="蕭又瑜 HSIAO, YU-YU" userId="c5b0ba1c-d079-4945-ac8c-b522266d3b39" providerId="ADAL" clId="{1BC109BD-4B02-7840-B559-0267C8FFE012}" dt="2023-08-29T07:16:41.053" v="9023"/>
          <ac:spMkLst>
            <pc:docMk/>
            <pc:sldMk cId="413509967" sldId="279"/>
            <ac:spMk id="71" creationId="{160411BF-4688-5C96-14A5-951C0E472DB8}"/>
          </ac:spMkLst>
        </pc:spChg>
        <pc:spChg chg="mod">
          <ac:chgData name="蕭又瑜 HSIAO, YU-YU" userId="c5b0ba1c-d079-4945-ac8c-b522266d3b39" providerId="ADAL" clId="{1BC109BD-4B02-7840-B559-0267C8FFE012}" dt="2023-08-29T07:16:41.053" v="9023"/>
          <ac:spMkLst>
            <pc:docMk/>
            <pc:sldMk cId="413509967" sldId="279"/>
            <ac:spMk id="73" creationId="{083BB110-AEBD-EFBF-8DB4-593C845D5C1A}"/>
          </ac:spMkLst>
        </pc:spChg>
        <pc:spChg chg="mod">
          <ac:chgData name="蕭又瑜 HSIAO, YU-YU" userId="c5b0ba1c-d079-4945-ac8c-b522266d3b39" providerId="ADAL" clId="{1BC109BD-4B02-7840-B559-0267C8FFE012}" dt="2023-08-29T07:16:41.053" v="9023"/>
          <ac:spMkLst>
            <pc:docMk/>
            <pc:sldMk cId="413509967" sldId="279"/>
            <ac:spMk id="74" creationId="{6094A9C4-F37B-C1C8-70F7-5498B466A4B9}"/>
          </ac:spMkLst>
        </pc:spChg>
        <pc:spChg chg="add mod">
          <ac:chgData name="蕭又瑜 HSIAO, YU-YU" userId="c5b0ba1c-d079-4945-ac8c-b522266d3b39" providerId="ADAL" clId="{1BC109BD-4B02-7840-B559-0267C8FFE012}" dt="2023-08-29T07:21:27.808" v="9076" actId="164"/>
          <ac:spMkLst>
            <pc:docMk/>
            <pc:sldMk cId="413509967" sldId="279"/>
            <ac:spMk id="75" creationId="{9EBFCE7C-52CF-4A75-2FC0-9D3531528E4C}"/>
          </ac:spMkLst>
        </pc:spChg>
        <pc:spChg chg="add del mod">
          <ac:chgData name="蕭又瑜 HSIAO, YU-YU" userId="c5b0ba1c-d079-4945-ac8c-b522266d3b39" providerId="ADAL" clId="{1BC109BD-4B02-7840-B559-0267C8FFE012}" dt="2023-08-29T07:17:08.626" v="9034"/>
          <ac:spMkLst>
            <pc:docMk/>
            <pc:sldMk cId="413509967" sldId="279"/>
            <ac:spMk id="76" creationId="{53A53C56-518B-1754-1F32-EA643ED77EF0}"/>
          </ac:spMkLst>
        </pc:spChg>
        <pc:spChg chg="add mod">
          <ac:chgData name="蕭又瑜 HSIAO, YU-YU" userId="c5b0ba1c-d079-4945-ac8c-b522266d3b39" providerId="ADAL" clId="{1BC109BD-4B02-7840-B559-0267C8FFE012}" dt="2023-08-29T07:21:27.808" v="9076" actId="164"/>
          <ac:spMkLst>
            <pc:docMk/>
            <pc:sldMk cId="413509967" sldId="279"/>
            <ac:spMk id="77" creationId="{3DD7B78C-ABC8-D77B-2240-8474F7EB00C6}"/>
          </ac:spMkLst>
        </pc:spChg>
        <pc:spChg chg="add mod">
          <ac:chgData name="蕭又瑜 HSIAO, YU-YU" userId="c5b0ba1c-d079-4945-ac8c-b522266d3b39" providerId="ADAL" clId="{1BC109BD-4B02-7840-B559-0267C8FFE012}" dt="2023-08-29T07:21:27.808" v="9076" actId="164"/>
          <ac:spMkLst>
            <pc:docMk/>
            <pc:sldMk cId="413509967" sldId="279"/>
            <ac:spMk id="78" creationId="{92D57AA5-DCEC-603F-32E9-2B0747947C5D}"/>
          </ac:spMkLst>
        </pc:spChg>
        <pc:spChg chg="add mod">
          <ac:chgData name="蕭又瑜 HSIAO, YU-YU" userId="c5b0ba1c-d079-4945-ac8c-b522266d3b39" providerId="ADAL" clId="{1BC109BD-4B02-7840-B559-0267C8FFE012}" dt="2023-08-29T07:21:27.808" v="9076" actId="164"/>
          <ac:spMkLst>
            <pc:docMk/>
            <pc:sldMk cId="413509967" sldId="279"/>
            <ac:spMk id="79" creationId="{2F791A00-2704-5EA0-6444-5284DF06B81E}"/>
          </ac:spMkLst>
        </pc:spChg>
        <pc:spChg chg="add mod">
          <ac:chgData name="蕭又瑜 HSIAO, YU-YU" userId="c5b0ba1c-d079-4945-ac8c-b522266d3b39" providerId="ADAL" clId="{1BC109BD-4B02-7840-B559-0267C8FFE012}" dt="2023-08-29T07:21:27.808" v="9076" actId="164"/>
          <ac:spMkLst>
            <pc:docMk/>
            <pc:sldMk cId="413509967" sldId="279"/>
            <ac:spMk id="80" creationId="{7AAF356A-D4BB-B534-7A02-65643CBADF05}"/>
          </ac:spMkLst>
        </pc:spChg>
        <pc:spChg chg="add mod">
          <ac:chgData name="蕭又瑜 HSIAO, YU-YU" userId="c5b0ba1c-d079-4945-ac8c-b522266d3b39" providerId="ADAL" clId="{1BC109BD-4B02-7840-B559-0267C8FFE012}" dt="2023-08-29T07:21:27.808" v="9076" actId="164"/>
          <ac:spMkLst>
            <pc:docMk/>
            <pc:sldMk cId="413509967" sldId="279"/>
            <ac:spMk id="81" creationId="{7E1C8E46-5B95-ADF3-F38C-B4F0B8D4593A}"/>
          </ac:spMkLst>
        </pc:spChg>
        <pc:spChg chg="add mod">
          <ac:chgData name="蕭又瑜 HSIAO, YU-YU" userId="c5b0ba1c-d079-4945-ac8c-b522266d3b39" providerId="ADAL" clId="{1BC109BD-4B02-7840-B559-0267C8FFE012}" dt="2023-08-29T07:21:27.808" v="9076" actId="164"/>
          <ac:spMkLst>
            <pc:docMk/>
            <pc:sldMk cId="413509967" sldId="279"/>
            <ac:spMk id="82" creationId="{EEB5774B-30BE-6122-8269-1CB37860640A}"/>
          </ac:spMkLst>
        </pc:spChg>
        <pc:spChg chg="add mod">
          <ac:chgData name="蕭又瑜 HSIAO, YU-YU" userId="c5b0ba1c-d079-4945-ac8c-b522266d3b39" providerId="ADAL" clId="{1BC109BD-4B02-7840-B559-0267C8FFE012}" dt="2023-08-29T07:21:27.808" v="9076" actId="164"/>
          <ac:spMkLst>
            <pc:docMk/>
            <pc:sldMk cId="413509967" sldId="279"/>
            <ac:spMk id="83" creationId="{ED1CE8DE-7437-F261-D961-CD5564A213CB}"/>
          </ac:spMkLst>
        </pc:spChg>
        <pc:spChg chg="add mod">
          <ac:chgData name="蕭又瑜 HSIAO, YU-YU" userId="c5b0ba1c-d079-4945-ac8c-b522266d3b39" providerId="ADAL" clId="{1BC109BD-4B02-7840-B559-0267C8FFE012}" dt="2023-08-29T07:21:27.808" v="9076" actId="164"/>
          <ac:spMkLst>
            <pc:docMk/>
            <pc:sldMk cId="413509967" sldId="279"/>
            <ac:spMk id="84" creationId="{3AFDF078-DEF3-8180-A143-15218AF40037}"/>
          </ac:spMkLst>
        </pc:spChg>
        <pc:spChg chg="add del mod">
          <ac:chgData name="蕭又瑜 HSIAO, YU-YU" userId="c5b0ba1c-d079-4945-ac8c-b522266d3b39" providerId="ADAL" clId="{1BC109BD-4B02-7840-B559-0267C8FFE012}" dt="2023-08-29T07:21:41.646" v="9081"/>
          <ac:spMkLst>
            <pc:docMk/>
            <pc:sldMk cId="413509967" sldId="279"/>
            <ac:spMk id="93" creationId="{363D24BA-3DF0-579D-001B-FFE118A2B8B5}"/>
          </ac:spMkLst>
        </pc:spChg>
        <pc:spChg chg="add del mod">
          <ac:chgData name="蕭又瑜 HSIAO, YU-YU" userId="c5b0ba1c-d079-4945-ac8c-b522266d3b39" providerId="ADAL" clId="{1BC109BD-4B02-7840-B559-0267C8FFE012}" dt="2023-08-29T07:37:21.242" v="9189" actId="478"/>
          <ac:spMkLst>
            <pc:docMk/>
            <pc:sldMk cId="413509967" sldId="279"/>
            <ac:spMk id="95" creationId="{9CE8D016-618D-6EA2-1151-B332612FE7C9}"/>
          </ac:spMkLst>
        </pc:spChg>
        <pc:spChg chg="add del mod">
          <ac:chgData name="蕭又瑜 HSIAO, YU-YU" userId="c5b0ba1c-d079-4945-ac8c-b522266d3b39" providerId="ADAL" clId="{1BC109BD-4B02-7840-B559-0267C8FFE012}" dt="2023-08-29T07:21:55.842" v="9083" actId="478"/>
          <ac:spMkLst>
            <pc:docMk/>
            <pc:sldMk cId="413509967" sldId="279"/>
            <ac:spMk id="96" creationId="{6393311D-1320-45CE-E728-9AD3F7B836B4}"/>
          </ac:spMkLst>
        </pc:spChg>
        <pc:spChg chg="add del mod">
          <ac:chgData name="蕭又瑜 HSIAO, YU-YU" userId="c5b0ba1c-d079-4945-ac8c-b522266d3b39" providerId="ADAL" clId="{1BC109BD-4B02-7840-B559-0267C8FFE012}" dt="2023-08-29T07:37:21.242" v="9189" actId="478"/>
          <ac:spMkLst>
            <pc:docMk/>
            <pc:sldMk cId="413509967" sldId="279"/>
            <ac:spMk id="97" creationId="{3A34E352-551B-5181-DF91-E7AC76663693}"/>
          </ac:spMkLst>
        </pc:spChg>
        <pc:spChg chg="mod">
          <ac:chgData name="蕭又瑜 HSIAO, YU-YU" userId="c5b0ba1c-d079-4945-ac8c-b522266d3b39" providerId="ADAL" clId="{1BC109BD-4B02-7840-B559-0267C8FFE012}" dt="2023-08-29T07:21:52.943" v="9082"/>
          <ac:spMkLst>
            <pc:docMk/>
            <pc:sldMk cId="413509967" sldId="279"/>
            <ac:spMk id="99" creationId="{CC50E462-F40B-437B-847B-950568D1EFA4}"/>
          </ac:spMkLst>
        </pc:spChg>
        <pc:spChg chg="mod">
          <ac:chgData name="蕭又瑜 HSIAO, YU-YU" userId="c5b0ba1c-d079-4945-ac8c-b522266d3b39" providerId="ADAL" clId="{1BC109BD-4B02-7840-B559-0267C8FFE012}" dt="2023-08-29T07:21:52.943" v="9082"/>
          <ac:spMkLst>
            <pc:docMk/>
            <pc:sldMk cId="413509967" sldId="279"/>
            <ac:spMk id="100" creationId="{94BC7185-4BA2-3539-C619-3EF432E34D49}"/>
          </ac:spMkLst>
        </pc:spChg>
        <pc:spChg chg="mod">
          <ac:chgData name="蕭又瑜 HSIAO, YU-YU" userId="c5b0ba1c-d079-4945-ac8c-b522266d3b39" providerId="ADAL" clId="{1BC109BD-4B02-7840-B559-0267C8FFE012}" dt="2023-08-29T07:21:52.943" v="9082"/>
          <ac:spMkLst>
            <pc:docMk/>
            <pc:sldMk cId="413509967" sldId="279"/>
            <ac:spMk id="102" creationId="{9A1332A0-9A6B-08CC-9182-5557A97A6836}"/>
          </ac:spMkLst>
        </pc:spChg>
        <pc:spChg chg="mod">
          <ac:chgData name="蕭又瑜 HSIAO, YU-YU" userId="c5b0ba1c-d079-4945-ac8c-b522266d3b39" providerId="ADAL" clId="{1BC109BD-4B02-7840-B559-0267C8FFE012}" dt="2023-08-29T07:21:52.943" v="9082"/>
          <ac:spMkLst>
            <pc:docMk/>
            <pc:sldMk cId="413509967" sldId="279"/>
            <ac:spMk id="103" creationId="{0EEB0373-454F-7797-4BD1-93E2CDE2E8B5}"/>
          </ac:spMkLst>
        </pc:spChg>
        <pc:spChg chg="mod">
          <ac:chgData name="蕭又瑜 HSIAO, YU-YU" userId="c5b0ba1c-d079-4945-ac8c-b522266d3b39" providerId="ADAL" clId="{1BC109BD-4B02-7840-B559-0267C8FFE012}" dt="2023-08-29T07:21:52.943" v="9082"/>
          <ac:spMkLst>
            <pc:docMk/>
            <pc:sldMk cId="413509967" sldId="279"/>
            <ac:spMk id="105" creationId="{81A1089E-18E3-9FAB-0188-581BDAC3342C}"/>
          </ac:spMkLst>
        </pc:spChg>
        <pc:spChg chg="mod">
          <ac:chgData name="蕭又瑜 HSIAO, YU-YU" userId="c5b0ba1c-d079-4945-ac8c-b522266d3b39" providerId="ADAL" clId="{1BC109BD-4B02-7840-B559-0267C8FFE012}" dt="2023-08-29T07:21:52.943" v="9082"/>
          <ac:spMkLst>
            <pc:docMk/>
            <pc:sldMk cId="413509967" sldId="279"/>
            <ac:spMk id="106" creationId="{EAD61BC4-47AC-AF20-B29C-5173C9C78877}"/>
          </ac:spMkLst>
        </pc:spChg>
        <pc:spChg chg="mod">
          <ac:chgData name="蕭又瑜 HSIAO, YU-YU" userId="c5b0ba1c-d079-4945-ac8c-b522266d3b39" providerId="ADAL" clId="{1BC109BD-4B02-7840-B559-0267C8FFE012}" dt="2023-08-29T07:21:52.943" v="9082"/>
          <ac:spMkLst>
            <pc:docMk/>
            <pc:sldMk cId="413509967" sldId="279"/>
            <ac:spMk id="108" creationId="{94307082-3F5C-5E34-BA09-8E7EAE6A3576}"/>
          </ac:spMkLst>
        </pc:spChg>
        <pc:spChg chg="mod">
          <ac:chgData name="蕭又瑜 HSIAO, YU-YU" userId="c5b0ba1c-d079-4945-ac8c-b522266d3b39" providerId="ADAL" clId="{1BC109BD-4B02-7840-B559-0267C8FFE012}" dt="2023-08-29T07:21:52.943" v="9082"/>
          <ac:spMkLst>
            <pc:docMk/>
            <pc:sldMk cId="413509967" sldId="279"/>
            <ac:spMk id="109" creationId="{40B3C4D4-9274-B7E7-AD5F-136390E981B3}"/>
          </ac:spMkLst>
        </pc:spChg>
        <pc:spChg chg="mod">
          <ac:chgData name="蕭又瑜 HSIAO, YU-YU" userId="c5b0ba1c-d079-4945-ac8c-b522266d3b39" providerId="ADAL" clId="{1BC109BD-4B02-7840-B559-0267C8FFE012}" dt="2023-08-29T07:21:52.943" v="9082"/>
          <ac:spMkLst>
            <pc:docMk/>
            <pc:sldMk cId="413509967" sldId="279"/>
            <ac:spMk id="111" creationId="{90A66576-96A4-B032-8D54-C266CA9A68C1}"/>
          </ac:spMkLst>
        </pc:spChg>
        <pc:spChg chg="mod">
          <ac:chgData name="蕭又瑜 HSIAO, YU-YU" userId="c5b0ba1c-d079-4945-ac8c-b522266d3b39" providerId="ADAL" clId="{1BC109BD-4B02-7840-B559-0267C8FFE012}" dt="2023-08-29T07:21:52.943" v="9082"/>
          <ac:spMkLst>
            <pc:docMk/>
            <pc:sldMk cId="413509967" sldId="279"/>
            <ac:spMk id="112" creationId="{42AFE9CA-88B6-31F9-B327-D78A0256EECC}"/>
          </ac:spMkLst>
        </pc:spChg>
        <pc:spChg chg="mod">
          <ac:chgData name="蕭又瑜 HSIAO, YU-YU" userId="c5b0ba1c-d079-4945-ac8c-b522266d3b39" providerId="ADAL" clId="{1BC109BD-4B02-7840-B559-0267C8FFE012}" dt="2023-08-29T07:21:52.943" v="9082"/>
          <ac:spMkLst>
            <pc:docMk/>
            <pc:sldMk cId="413509967" sldId="279"/>
            <ac:spMk id="114" creationId="{D5ED937D-8038-87EB-EF15-B885B03996D0}"/>
          </ac:spMkLst>
        </pc:spChg>
        <pc:spChg chg="mod">
          <ac:chgData name="蕭又瑜 HSIAO, YU-YU" userId="c5b0ba1c-d079-4945-ac8c-b522266d3b39" providerId="ADAL" clId="{1BC109BD-4B02-7840-B559-0267C8FFE012}" dt="2023-08-29T07:21:52.943" v="9082"/>
          <ac:spMkLst>
            <pc:docMk/>
            <pc:sldMk cId="413509967" sldId="279"/>
            <ac:spMk id="115" creationId="{A5DF0055-AD62-D107-C0F2-948A90558F3B}"/>
          </ac:spMkLst>
        </pc:spChg>
        <pc:spChg chg="add mod">
          <ac:chgData name="蕭又瑜 HSIAO, YU-YU" userId="c5b0ba1c-d079-4945-ac8c-b522266d3b39" providerId="ADAL" clId="{1BC109BD-4B02-7840-B559-0267C8FFE012}" dt="2023-08-29T08:29:01.141" v="9905" actId="1076"/>
          <ac:spMkLst>
            <pc:docMk/>
            <pc:sldMk cId="413509967" sldId="279"/>
            <ac:spMk id="116" creationId="{1CEA9744-4122-3F33-6339-70720437E2D3}"/>
          </ac:spMkLst>
        </pc:spChg>
        <pc:spChg chg="add del mod">
          <ac:chgData name="蕭又瑜 HSIAO, YU-YU" userId="c5b0ba1c-d079-4945-ac8c-b522266d3b39" providerId="ADAL" clId="{1BC109BD-4B02-7840-B559-0267C8FFE012}" dt="2023-08-29T08:26:02.620" v="9811" actId="478"/>
          <ac:spMkLst>
            <pc:docMk/>
            <pc:sldMk cId="413509967" sldId="279"/>
            <ac:spMk id="117" creationId="{41AD95FB-B9B7-D6F6-D00B-4A54D3F35FC5}"/>
          </ac:spMkLst>
        </pc:spChg>
        <pc:spChg chg="add del mod">
          <ac:chgData name="蕭又瑜 HSIAO, YU-YU" userId="c5b0ba1c-d079-4945-ac8c-b522266d3b39" providerId="ADAL" clId="{1BC109BD-4B02-7840-B559-0267C8FFE012}" dt="2023-08-29T08:26:02.620" v="9811" actId="478"/>
          <ac:spMkLst>
            <pc:docMk/>
            <pc:sldMk cId="413509967" sldId="279"/>
            <ac:spMk id="118" creationId="{954B198C-C843-F4FC-616C-7B98586EA3EA}"/>
          </ac:spMkLst>
        </pc:spChg>
        <pc:spChg chg="add del mod">
          <ac:chgData name="蕭又瑜 HSIAO, YU-YU" userId="c5b0ba1c-d079-4945-ac8c-b522266d3b39" providerId="ADAL" clId="{1BC109BD-4B02-7840-B559-0267C8FFE012}" dt="2023-08-29T08:26:02.620" v="9811" actId="478"/>
          <ac:spMkLst>
            <pc:docMk/>
            <pc:sldMk cId="413509967" sldId="279"/>
            <ac:spMk id="119" creationId="{65525501-3F7B-3B96-B15B-43D9AF372EEC}"/>
          </ac:spMkLst>
        </pc:spChg>
        <pc:spChg chg="add del mod">
          <ac:chgData name="蕭又瑜 HSIAO, YU-YU" userId="c5b0ba1c-d079-4945-ac8c-b522266d3b39" providerId="ADAL" clId="{1BC109BD-4B02-7840-B559-0267C8FFE012}" dt="2023-08-29T07:44:43.952" v="9256"/>
          <ac:spMkLst>
            <pc:docMk/>
            <pc:sldMk cId="413509967" sldId="279"/>
            <ac:spMk id="120" creationId="{2634486B-8DE1-CF2E-0E94-D2CAD4A5B3EC}"/>
          </ac:spMkLst>
        </pc:spChg>
        <pc:spChg chg="add del mod">
          <ac:chgData name="蕭又瑜 HSIAO, YU-YU" userId="c5b0ba1c-d079-4945-ac8c-b522266d3b39" providerId="ADAL" clId="{1BC109BD-4B02-7840-B559-0267C8FFE012}" dt="2023-08-29T07:44:43.952" v="9256"/>
          <ac:spMkLst>
            <pc:docMk/>
            <pc:sldMk cId="413509967" sldId="279"/>
            <ac:spMk id="121" creationId="{16A1D5B7-7DCE-086D-D80E-9A87CD2FAF9D}"/>
          </ac:spMkLst>
        </pc:spChg>
        <pc:spChg chg="add del mod">
          <ac:chgData name="蕭又瑜 HSIAO, YU-YU" userId="c5b0ba1c-d079-4945-ac8c-b522266d3b39" providerId="ADAL" clId="{1BC109BD-4B02-7840-B559-0267C8FFE012}" dt="2023-08-29T07:44:43.952" v="9256"/>
          <ac:spMkLst>
            <pc:docMk/>
            <pc:sldMk cId="413509967" sldId="279"/>
            <ac:spMk id="122" creationId="{B38CB1EF-B6CF-EB07-B23A-9C5870C8432F}"/>
          </ac:spMkLst>
        </pc:spChg>
        <pc:spChg chg="mod">
          <ac:chgData name="蕭又瑜 HSIAO, YU-YU" userId="c5b0ba1c-d079-4945-ac8c-b522266d3b39" providerId="ADAL" clId="{1BC109BD-4B02-7840-B559-0267C8FFE012}" dt="2023-08-29T07:44:41.975" v="9255"/>
          <ac:spMkLst>
            <pc:docMk/>
            <pc:sldMk cId="413509967" sldId="279"/>
            <ac:spMk id="124" creationId="{E413F14F-D139-0921-1758-148DF000547B}"/>
          </ac:spMkLst>
        </pc:spChg>
        <pc:spChg chg="mod">
          <ac:chgData name="蕭又瑜 HSIAO, YU-YU" userId="c5b0ba1c-d079-4945-ac8c-b522266d3b39" providerId="ADAL" clId="{1BC109BD-4B02-7840-B559-0267C8FFE012}" dt="2023-08-29T07:44:41.975" v="9255"/>
          <ac:spMkLst>
            <pc:docMk/>
            <pc:sldMk cId="413509967" sldId="279"/>
            <ac:spMk id="125" creationId="{BFC72CEA-E989-6CFF-C6AC-EEEC2DBEB70F}"/>
          </ac:spMkLst>
        </pc:spChg>
        <pc:spChg chg="mod">
          <ac:chgData name="蕭又瑜 HSIAO, YU-YU" userId="c5b0ba1c-d079-4945-ac8c-b522266d3b39" providerId="ADAL" clId="{1BC109BD-4B02-7840-B559-0267C8FFE012}" dt="2023-08-29T07:44:41.975" v="9255"/>
          <ac:spMkLst>
            <pc:docMk/>
            <pc:sldMk cId="413509967" sldId="279"/>
            <ac:spMk id="127" creationId="{1081D804-E433-CFD3-C517-9903D933E454}"/>
          </ac:spMkLst>
        </pc:spChg>
        <pc:spChg chg="mod">
          <ac:chgData name="蕭又瑜 HSIAO, YU-YU" userId="c5b0ba1c-d079-4945-ac8c-b522266d3b39" providerId="ADAL" clId="{1BC109BD-4B02-7840-B559-0267C8FFE012}" dt="2023-08-29T07:44:41.975" v="9255"/>
          <ac:spMkLst>
            <pc:docMk/>
            <pc:sldMk cId="413509967" sldId="279"/>
            <ac:spMk id="3072" creationId="{688F41D5-AB3E-7959-B595-5064959E4877}"/>
          </ac:spMkLst>
        </pc:spChg>
        <pc:spChg chg="mod">
          <ac:chgData name="蕭又瑜 HSIAO, YU-YU" userId="c5b0ba1c-d079-4945-ac8c-b522266d3b39" providerId="ADAL" clId="{1BC109BD-4B02-7840-B559-0267C8FFE012}" dt="2023-08-29T07:44:41.975" v="9255"/>
          <ac:spMkLst>
            <pc:docMk/>
            <pc:sldMk cId="413509967" sldId="279"/>
            <ac:spMk id="3075" creationId="{9EAEDBBD-E7CA-0D30-0644-5B3B049F6BAD}"/>
          </ac:spMkLst>
        </pc:spChg>
        <pc:spChg chg="mod">
          <ac:chgData name="蕭又瑜 HSIAO, YU-YU" userId="c5b0ba1c-d079-4945-ac8c-b522266d3b39" providerId="ADAL" clId="{1BC109BD-4B02-7840-B559-0267C8FFE012}" dt="2023-08-29T07:44:41.975" v="9255"/>
          <ac:spMkLst>
            <pc:docMk/>
            <pc:sldMk cId="413509967" sldId="279"/>
            <ac:spMk id="3076" creationId="{DC0C63F5-ACA3-8545-EE8A-D8546E7BF7FE}"/>
          </ac:spMkLst>
        </pc:spChg>
        <pc:spChg chg="mod">
          <ac:chgData name="蕭又瑜 HSIAO, YU-YU" userId="c5b0ba1c-d079-4945-ac8c-b522266d3b39" providerId="ADAL" clId="{1BC109BD-4B02-7840-B559-0267C8FFE012}" dt="2023-08-29T07:44:41.975" v="9255"/>
          <ac:spMkLst>
            <pc:docMk/>
            <pc:sldMk cId="413509967" sldId="279"/>
            <ac:spMk id="3078" creationId="{37DF5150-F3DB-C8C7-74C8-ED0281F84943}"/>
          </ac:spMkLst>
        </pc:spChg>
        <pc:spChg chg="mod">
          <ac:chgData name="蕭又瑜 HSIAO, YU-YU" userId="c5b0ba1c-d079-4945-ac8c-b522266d3b39" providerId="ADAL" clId="{1BC109BD-4B02-7840-B559-0267C8FFE012}" dt="2023-08-29T07:44:41.975" v="9255"/>
          <ac:spMkLst>
            <pc:docMk/>
            <pc:sldMk cId="413509967" sldId="279"/>
            <ac:spMk id="3079" creationId="{58E293E5-C5E9-69C1-3B52-D5D8F8605218}"/>
          </ac:spMkLst>
        </pc:spChg>
        <pc:spChg chg="mod">
          <ac:chgData name="蕭又瑜 HSIAO, YU-YU" userId="c5b0ba1c-d079-4945-ac8c-b522266d3b39" providerId="ADAL" clId="{1BC109BD-4B02-7840-B559-0267C8FFE012}" dt="2023-08-29T07:44:41.975" v="9255"/>
          <ac:spMkLst>
            <pc:docMk/>
            <pc:sldMk cId="413509967" sldId="279"/>
            <ac:spMk id="3081" creationId="{B2C87A12-90EF-210B-1749-46CED899A8E5}"/>
          </ac:spMkLst>
        </pc:spChg>
        <pc:spChg chg="mod">
          <ac:chgData name="蕭又瑜 HSIAO, YU-YU" userId="c5b0ba1c-d079-4945-ac8c-b522266d3b39" providerId="ADAL" clId="{1BC109BD-4B02-7840-B559-0267C8FFE012}" dt="2023-08-29T07:44:41.975" v="9255"/>
          <ac:spMkLst>
            <pc:docMk/>
            <pc:sldMk cId="413509967" sldId="279"/>
            <ac:spMk id="3082" creationId="{7CEA1B5E-C6A1-DCB1-B0AC-4F782D8C2B38}"/>
          </ac:spMkLst>
        </pc:spChg>
        <pc:spChg chg="mod">
          <ac:chgData name="蕭又瑜 HSIAO, YU-YU" userId="c5b0ba1c-d079-4945-ac8c-b522266d3b39" providerId="ADAL" clId="{1BC109BD-4B02-7840-B559-0267C8FFE012}" dt="2023-08-29T07:44:41.975" v="9255"/>
          <ac:spMkLst>
            <pc:docMk/>
            <pc:sldMk cId="413509967" sldId="279"/>
            <ac:spMk id="3084" creationId="{4ED02C56-F16D-D8AB-D24C-DE244975D236}"/>
          </ac:spMkLst>
        </pc:spChg>
        <pc:spChg chg="mod">
          <ac:chgData name="蕭又瑜 HSIAO, YU-YU" userId="c5b0ba1c-d079-4945-ac8c-b522266d3b39" providerId="ADAL" clId="{1BC109BD-4B02-7840-B559-0267C8FFE012}" dt="2023-08-29T07:44:41.975" v="9255"/>
          <ac:spMkLst>
            <pc:docMk/>
            <pc:sldMk cId="413509967" sldId="279"/>
            <ac:spMk id="3085" creationId="{F96616AD-6828-8CDD-C1E6-55F02E30BF96}"/>
          </ac:spMkLst>
        </pc:spChg>
        <pc:spChg chg="add del mod">
          <ac:chgData name="蕭又瑜 HSIAO, YU-YU" userId="c5b0ba1c-d079-4945-ac8c-b522266d3b39" providerId="ADAL" clId="{1BC109BD-4B02-7840-B559-0267C8FFE012}" dt="2023-08-29T08:04:27.331" v="9711" actId="478"/>
          <ac:spMkLst>
            <pc:docMk/>
            <pc:sldMk cId="413509967" sldId="279"/>
            <ac:spMk id="3086" creationId="{E0EED9F4-DE51-02B7-19DA-60A0FAB5DCBA}"/>
          </ac:spMkLst>
        </pc:spChg>
        <pc:spChg chg="add del mod">
          <ac:chgData name="蕭又瑜 HSIAO, YU-YU" userId="c5b0ba1c-d079-4945-ac8c-b522266d3b39" providerId="ADAL" clId="{1BC109BD-4B02-7840-B559-0267C8FFE012}" dt="2023-08-29T07:45:05.363" v="9364" actId="478"/>
          <ac:spMkLst>
            <pc:docMk/>
            <pc:sldMk cId="413509967" sldId="279"/>
            <ac:spMk id="3087" creationId="{DEB5B5A1-22D0-3B1C-2422-6C90C20BC217}"/>
          </ac:spMkLst>
        </pc:spChg>
        <pc:spChg chg="add del mod">
          <ac:chgData name="蕭又瑜 HSIAO, YU-YU" userId="c5b0ba1c-d079-4945-ac8c-b522266d3b39" providerId="ADAL" clId="{1BC109BD-4B02-7840-B559-0267C8FFE012}" dt="2023-08-29T08:04:27.331" v="9711" actId="478"/>
          <ac:spMkLst>
            <pc:docMk/>
            <pc:sldMk cId="413509967" sldId="279"/>
            <ac:spMk id="3088" creationId="{05EA3E79-203B-2907-032C-BBE08CC01CB2}"/>
          </ac:spMkLst>
        </pc:spChg>
        <pc:spChg chg="mod">
          <ac:chgData name="蕭又瑜 HSIAO, YU-YU" userId="c5b0ba1c-d079-4945-ac8c-b522266d3b39" providerId="ADAL" clId="{1BC109BD-4B02-7840-B559-0267C8FFE012}" dt="2023-08-29T07:44:54.287" v="9305"/>
          <ac:spMkLst>
            <pc:docMk/>
            <pc:sldMk cId="413509967" sldId="279"/>
            <ac:spMk id="3090" creationId="{26093097-08FF-77C3-569D-BD9631E5B311}"/>
          </ac:spMkLst>
        </pc:spChg>
        <pc:spChg chg="mod">
          <ac:chgData name="蕭又瑜 HSIAO, YU-YU" userId="c5b0ba1c-d079-4945-ac8c-b522266d3b39" providerId="ADAL" clId="{1BC109BD-4B02-7840-B559-0267C8FFE012}" dt="2023-08-29T07:44:54.287" v="9305"/>
          <ac:spMkLst>
            <pc:docMk/>
            <pc:sldMk cId="413509967" sldId="279"/>
            <ac:spMk id="3091" creationId="{73BD29A2-54D3-5D4D-1C49-CAACEF06D1A8}"/>
          </ac:spMkLst>
        </pc:spChg>
        <pc:spChg chg="mod">
          <ac:chgData name="蕭又瑜 HSIAO, YU-YU" userId="c5b0ba1c-d079-4945-ac8c-b522266d3b39" providerId="ADAL" clId="{1BC109BD-4B02-7840-B559-0267C8FFE012}" dt="2023-08-29T07:44:54.287" v="9305"/>
          <ac:spMkLst>
            <pc:docMk/>
            <pc:sldMk cId="413509967" sldId="279"/>
            <ac:spMk id="3093" creationId="{24F9E7F8-01B3-E80B-492F-A6BA4D513DDC}"/>
          </ac:spMkLst>
        </pc:spChg>
        <pc:spChg chg="mod">
          <ac:chgData name="蕭又瑜 HSIAO, YU-YU" userId="c5b0ba1c-d079-4945-ac8c-b522266d3b39" providerId="ADAL" clId="{1BC109BD-4B02-7840-B559-0267C8FFE012}" dt="2023-08-29T07:44:54.287" v="9305"/>
          <ac:spMkLst>
            <pc:docMk/>
            <pc:sldMk cId="413509967" sldId="279"/>
            <ac:spMk id="3094" creationId="{1A9CC4CC-804D-1942-852B-12005EC2AC84}"/>
          </ac:spMkLst>
        </pc:spChg>
        <pc:spChg chg="mod">
          <ac:chgData name="蕭又瑜 HSIAO, YU-YU" userId="c5b0ba1c-d079-4945-ac8c-b522266d3b39" providerId="ADAL" clId="{1BC109BD-4B02-7840-B559-0267C8FFE012}" dt="2023-08-29T07:44:54.287" v="9305"/>
          <ac:spMkLst>
            <pc:docMk/>
            <pc:sldMk cId="413509967" sldId="279"/>
            <ac:spMk id="3096" creationId="{1844863E-4CB3-2206-FF8E-23E4BCF1F600}"/>
          </ac:spMkLst>
        </pc:spChg>
        <pc:spChg chg="mod">
          <ac:chgData name="蕭又瑜 HSIAO, YU-YU" userId="c5b0ba1c-d079-4945-ac8c-b522266d3b39" providerId="ADAL" clId="{1BC109BD-4B02-7840-B559-0267C8FFE012}" dt="2023-08-29T07:44:54.287" v="9305"/>
          <ac:spMkLst>
            <pc:docMk/>
            <pc:sldMk cId="413509967" sldId="279"/>
            <ac:spMk id="3097" creationId="{4881C0D4-96B5-FBE1-F15D-4DD6133AA9E4}"/>
          </ac:spMkLst>
        </pc:spChg>
        <pc:spChg chg="mod">
          <ac:chgData name="蕭又瑜 HSIAO, YU-YU" userId="c5b0ba1c-d079-4945-ac8c-b522266d3b39" providerId="ADAL" clId="{1BC109BD-4B02-7840-B559-0267C8FFE012}" dt="2023-08-29T07:44:54.287" v="9305"/>
          <ac:spMkLst>
            <pc:docMk/>
            <pc:sldMk cId="413509967" sldId="279"/>
            <ac:spMk id="3099" creationId="{B82EFEF7-CBC0-BEE8-D041-D0A825304246}"/>
          </ac:spMkLst>
        </pc:spChg>
        <pc:spChg chg="mod">
          <ac:chgData name="蕭又瑜 HSIAO, YU-YU" userId="c5b0ba1c-d079-4945-ac8c-b522266d3b39" providerId="ADAL" clId="{1BC109BD-4B02-7840-B559-0267C8FFE012}" dt="2023-08-29T07:44:54.287" v="9305"/>
          <ac:spMkLst>
            <pc:docMk/>
            <pc:sldMk cId="413509967" sldId="279"/>
            <ac:spMk id="3100" creationId="{6DEF53C4-5573-15C4-B4BF-B2AE7080BC38}"/>
          </ac:spMkLst>
        </pc:spChg>
        <pc:spChg chg="mod">
          <ac:chgData name="蕭又瑜 HSIAO, YU-YU" userId="c5b0ba1c-d079-4945-ac8c-b522266d3b39" providerId="ADAL" clId="{1BC109BD-4B02-7840-B559-0267C8FFE012}" dt="2023-08-29T07:44:54.287" v="9305"/>
          <ac:spMkLst>
            <pc:docMk/>
            <pc:sldMk cId="413509967" sldId="279"/>
            <ac:spMk id="3102" creationId="{EF24DB40-EF7C-E6C5-606B-20208480065C}"/>
          </ac:spMkLst>
        </pc:spChg>
        <pc:spChg chg="mod">
          <ac:chgData name="蕭又瑜 HSIAO, YU-YU" userId="c5b0ba1c-d079-4945-ac8c-b522266d3b39" providerId="ADAL" clId="{1BC109BD-4B02-7840-B559-0267C8FFE012}" dt="2023-08-29T07:44:54.287" v="9305"/>
          <ac:spMkLst>
            <pc:docMk/>
            <pc:sldMk cId="413509967" sldId="279"/>
            <ac:spMk id="3103" creationId="{75EA04CB-AABE-6C72-F278-6C6DB28390C9}"/>
          </ac:spMkLst>
        </pc:spChg>
        <pc:spChg chg="mod">
          <ac:chgData name="蕭又瑜 HSIAO, YU-YU" userId="c5b0ba1c-d079-4945-ac8c-b522266d3b39" providerId="ADAL" clId="{1BC109BD-4B02-7840-B559-0267C8FFE012}" dt="2023-08-29T07:44:54.287" v="9305"/>
          <ac:spMkLst>
            <pc:docMk/>
            <pc:sldMk cId="413509967" sldId="279"/>
            <ac:spMk id="3105" creationId="{8F459C72-B1A6-4181-C944-FB06539F2D4D}"/>
          </ac:spMkLst>
        </pc:spChg>
        <pc:spChg chg="mod">
          <ac:chgData name="蕭又瑜 HSIAO, YU-YU" userId="c5b0ba1c-d079-4945-ac8c-b522266d3b39" providerId="ADAL" clId="{1BC109BD-4B02-7840-B559-0267C8FFE012}" dt="2023-08-29T07:44:54.287" v="9305"/>
          <ac:spMkLst>
            <pc:docMk/>
            <pc:sldMk cId="413509967" sldId="279"/>
            <ac:spMk id="3106" creationId="{43B03D37-E49A-54DB-62E2-A4DA79FC6F63}"/>
          </ac:spMkLst>
        </pc:spChg>
        <pc:spChg chg="mod">
          <ac:chgData name="蕭又瑜 HSIAO, YU-YU" userId="c5b0ba1c-d079-4945-ac8c-b522266d3b39" providerId="ADAL" clId="{1BC109BD-4B02-7840-B559-0267C8FFE012}" dt="2023-08-29T08:04:33.844" v="9712"/>
          <ac:spMkLst>
            <pc:docMk/>
            <pc:sldMk cId="413509967" sldId="279"/>
            <ac:spMk id="3113" creationId="{5F821848-B664-6D98-2616-88FF18D5DED4}"/>
          </ac:spMkLst>
        </pc:spChg>
        <pc:spChg chg="mod">
          <ac:chgData name="蕭又瑜 HSIAO, YU-YU" userId="c5b0ba1c-d079-4945-ac8c-b522266d3b39" providerId="ADAL" clId="{1BC109BD-4B02-7840-B559-0267C8FFE012}" dt="2023-08-29T08:04:33.844" v="9712"/>
          <ac:spMkLst>
            <pc:docMk/>
            <pc:sldMk cId="413509967" sldId="279"/>
            <ac:spMk id="3114" creationId="{5DB5582C-572E-6880-61AF-A367F5B472BE}"/>
          </ac:spMkLst>
        </pc:spChg>
        <pc:spChg chg="mod">
          <ac:chgData name="蕭又瑜 HSIAO, YU-YU" userId="c5b0ba1c-d079-4945-ac8c-b522266d3b39" providerId="ADAL" clId="{1BC109BD-4B02-7840-B559-0267C8FFE012}" dt="2023-08-29T08:04:33.844" v="9712"/>
          <ac:spMkLst>
            <pc:docMk/>
            <pc:sldMk cId="413509967" sldId="279"/>
            <ac:spMk id="3115" creationId="{C2627D1F-1356-BAB9-E9CE-81DB81EC3241}"/>
          </ac:spMkLst>
        </pc:spChg>
        <pc:spChg chg="mod">
          <ac:chgData name="蕭又瑜 HSIAO, YU-YU" userId="c5b0ba1c-d079-4945-ac8c-b522266d3b39" providerId="ADAL" clId="{1BC109BD-4B02-7840-B559-0267C8FFE012}" dt="2023-08-29T08:04:33.844" v="9712"/>
          <ac:spMkLst>
            <pc:docMk/>
            <pc:sldMk cId="413509967" sldId="279"/>
            <ac:spMk id="3116" creationId="{D2D9EA41-C7EB-76D4-82BD-45820B486C86}"/>
          </ac:spMkLst>
        </pc:spChg>
        <pc:spChg chg="mod">
          <ac:chgData name="蕭又瑜 HSIAO, YU-YU" userId="c5b0ba1c-d079-4945-ac8c-b522266d3b39" providerId="ADAL" clId="{1BC109BD-4B02-7840-B559-0267C8FFE012}" dt="2023-08-29T08:04:33.844" v="9712"/>
          <ac:spMkLst>
            <pc:docMk/>
            <pc:sldMk cId="413509967" sldId="279"/>
            <ac:spMk id="3117" creationId="{480B0D4A-E438-E19F-C1B7-7584623DF1BC}"/>
          </ac:spMkLst>
        </pc:spChg>
        <pc:spChg chg="mod">
          <ac:chgData name="蕭又瑜 HSIAO, YU-YU" userId="c5b0ba1c-d079-4945-ac8c-b522266d3b39" providerId="ADAL" clId="{1BC109BD-4B02-7840-B559-0267C8FFE012}" dt="2023-08-29T08:04:33.844" v="9712"/>
          <ac:spMkLst>
            <pc:docMk/>
            <pc:sldMk cId="413509967" sldId="279"/>
            <ac:spMk id="3118" creationId="{AD482CAA-99AF-1BC7-B074-F2F855B8853A}"/>
          </ac:spMkLst>
        </pc:spChg>
        <pc:spChg chg="mod">
          <ac:chgData name="蕭又瑜 HSIAO, YU-YU" userId="c5b0ba1c-d079-4945-ac8c-b522266d3b39" providerId="ADAL" clId="{1BC109BD-4B02-7840-B559-0267C8FFE012}" dt="2023-08-29T08:04:33.844" v="9712"/>
          <ac:spMkLst>
            <pc:docMk/>
            <pc:sldMk cId="413509967" sldId="279"/>
            <ac:spMk id="3119" creationId="{18D186D7-A35E-CF22-330C-87343ABDF339}"/>
          </ac:spMkLst>
        </pc:spChg>
        <pc:spChg chg="mod">
          <ac:chgData name="蕭又瑜 HSIAO, YU-YU" userId="c5b0ba1c-d079-4945-ac8c-b522266d3b39" providerId="ADAL" clId="{1BC109BD-4B02-7840-B559-0267C8FFE012}" dt="2023-08-29T08:04:33.844" v="9712"/>
          <ac:spMkLst>
            <pc:docMk/>
            <pc:sldMk cId="413509967" sldId="279"/>
            <ac:spMk id="3120" creationId="{950496EC-41B9-6992-924E-FE3D5CB958D4}"/>
          </ac:spMkLst>
        </pc:spChg>
        <pc:spChg chg="mod">
          <ac:chgData name="蕭又瑜 HSIAO, YU-YU" userId="c5b0ba1c-d079-4945-ac8c-b522266d3b39" providerId="ADAL" clId="{1BC109BD-4B02-7840-B559-0267C8FFE012}" dt="2023-08-29T08:04:33.844" v="9712"/>
          <ac:spMkLst>
            <pc:docMk/>
            <pc:sldMk cId="413509967" sldId="279"/>
            <ac:spMk id="3121" creationId="{367D68E2-0448-C39F-3D34-C8D00E417E15}"/>
          </ac:spMkLst>
        </pc:spChg>
        <pc:spChg chg="add mod">
          <ac:chgData name="蕭又瑜 HSIAO, YU-YU" userId="c5b0ba1c-d079-4945-ac8c-b522266d3b39" providerId="ADAL" clId="{1BC109BD-4B02-7840-B559-0267C8FFE012}" dt="2023-08-29T08:33:55.525" v="9995" actId="1076"/>
          <ac:spMkLst>
            <pc:docMk/>
            <pc:sldMk cId="413509967" sldId="279"/>
            <ac:spMk id="3123" creationId="{3AC505EF-C04E-59C4-F1D7-451E39A30AD9}"/>
          </ac:spMkLst>
        </pc:spChg>
        <pc:spChg chg="add mod">
          <ac:chgData name="蕭又瑜 HSIAO, YU-YU" userId="c5b0ba1c-d079-4945-ac8c-b522266d3b39" providerId="ADAL" clId="{1BC109BD-4B02-7840-B559-0267C8FFE012}" dt="2023-08-29T08:53:19.907" v="10231" actId="20577"/>
          <ac:spMkLst>
            <pc:docMk/>
            <pc:sldMk cId="413509967" sldId="279"/>
            <ac:spMk id="3124" creationId="{07A6AD9A-8088-EB46-E119-47F93C291143}"/>
          </ac:spMkLst>
        </pc:spChg>
        <pc:spChg chg="add del mod">
          <ac:chgData name="蕭又瑜 HSIAO, YU-YU" userId="c5b0ba1c-d079-4945-ac8c-b522266d3b39" providerId="ADAL" clId="{1BC109BD-4B02-7840-B559-0267C8FFE012}" dt="2023-08-30T02:00:55.570" v="10985" actId="478"/>
          <ac:spMkLst>
            <pc:docMk/>
            <pc:sldMk cId="413509967" sldId="279"/>
            <ac:spMk id="3126" creationId="{D73B1CFB-2D30-1438-124B-FDA498D1A4F0}"/>
          </ac:spMkLst>
        </pc:spChg>
        <pc:spChg chg="add mod">
          <ac:chgData name="蕭又瑜 HSIAO, YU-YU" userId="c5b0ba1c-d079-4945-ac8c-b522266d3b39" providerId="ADAL" clId="{1BC109BD-4B02-7840-B559-0267C8FFE012}" dt="2023-08-31T05:40:54.265" v="17751"/>
          <ac:spMkLst>
            <pc:docMk/>
            <pc:sldMk cId="413509967" sldId="279"/>
            <ac:spMk id="3127" creationId="{D277376A-4817-E3B5-B48C-14F6896CE859}"/>
          </ac:spMkLst>
        </pc:spChg>
        <pc:spChg chg="add del mod">
          <ac:chgData name="蕭又瑜 HSIAO, YU-YU" userId="c5b0ba1c-d079-4945-ac8c-b522266d3b39" providerId="ADAL" clId="{1BC109BD-4B02-7840-B559-0267C8FFE012}" dt="2023-08-30T03:48:01.519" v="12207"/>
          <ac:spMkLst>
            <pc:docMk/>
            <pc:sldMk cId="413509967" sldId="279"/>
            <ac:spMk id="3128" creationId="{A7E646A7-ADE4-3ECE-47FF-B7824FFB97D2}"/>
          </ac:spMkLst>
        </pc:spChg>
        <pc:grpChg chg="add del mod">
          <ac:chgData name="蕭又瑜 HSIAO, YU-YU" userId="c5b0ba1c-d079-4945-ac8c-b522266d3b39" providerId="ADAL" clId="{1BC109BD-4B02-7840-B559-0267C8FFE012}" dt="2023-08-29T07:16:58.018" v="9030" actId="478"/>
          <ac:grpSpMkLst>
            <pc:docMk/>
            <pc:sldMk cId="413509967" sldId="279"/>
            <ac:grpSpMk id="9" creationId="{69CCF799-793B-7B58-E7B6-25114A0CA046}"/>
          </ac:grpSpMkLst>
        </pc:grpChg>
        <pc:grpChg chg="add del mod">
          <ac:chgData name="蕭又瑜 HSIAO, YU-YU" userId="c5b0ba1c-d079-4945-ac8c-b522266d3b39" providerId="ADAL" clId="{1BC109BD-4B02-7840-B559-0267C8FFE012}" dt="2023-08-29T07:16:58.018" v="9030" actId="478"/>
          <ac:grpSpMkLst>
            <pc:docMk/>
            <pc:sldMk cId="413509967" sldId="279"/>
            <ac:grpSpMk id="14" creationId="{E320D05F-7C40-74B3-566A-C38CAEB6C4BF}"/>
          </ac:grpSpMkLst>
        </pc:grpChg>
        <pc:grpChg chg="add del mod">
          <ac:chgData name="蕭又瑜 HSIAO, YU-YU" userId="c5b0ba1c-d079-4945-ac8c-b522266d3b39" providerId="ADAL" clId="{1BC109BD-4B02-7840-B559-0267C8FFE012}" dt="2023-08-29T07:16:58.018" v="9030" actId="478"/>
          <ac:grpSpMkLst>
            <pc:docMk/>
            <pc:sldMk cId="413509967" sldId="279"/>
            <ac:grpSpMk id="21" creationId="{B1274DBF-9A15-2132-67D9-3C7029132CA7}"/>
          </ac:grpSpMkLst>
        </pc:grpChg>
        <pc:grpChg chg="del">
          <ac:chgData name="蕭又瑜 HSIAO, YU-YU" userId="c5b0ba1c-d079-4945-ac8c-b522266d3b39" providerId="ADAL" clId="{1BC109BD-4B02-7840-B559-0267C8FFE012}" dt="2023-08-29T07:16:20.698" v="9021" actId="478"/>
          <ac:grpSpMkLst>
            <pc:docMk/>
            <pc:sldMk cId="413509967" sldId="279"/>
            <ac:grpSpMk id="26" creationId="{60BBDCDD-833C-DC00-CED5-2F4AACC842C0}"/>
          </ac:grpSpMkLst>
        </pc:grpChg>
        <pc:grpChg chg="del">
          <ac:chgData name="蕭又瑜 HSIAO, YU-YU" userId="c5b0ba1c-d079-4945-ac8c-b522266d3b39" providerId="ADAL" clId="{1BC109BD-4B02-7840-B559-0267C8FFE012}" dt="2023-08-29T07:16:20.698" v="9021" actId="478"/>
          <ac:grpSpMkLst>
            <pc:docMk/>
            <pc:sldMk cId="413509967" sldId="279"/>
            <ac:grpSpMk id="28" creationId="{4DFD5ABC-229D-5D82-43B8-C3159E2729D2}"/>
          </ac:grpSpMkLst>
        </pc:grpChg>
        <pc:grpChg chg="del">
          <ac:chgData name="蕭又瑜 HSIAO, YU-YU" userId="c5b0ba1c-d079-4945-ac8c-b522266d3b39" providerId="ADAL" clId="{1BC109BD-4B02-7840-B559-0267C8FFE012}" dt="2023-08-29T07:16:20.698" v="9021" actId="478"/>
          <ac:grpSpMkLst>
            <pc:docMk/>
            <pc:sldMk cId="413509967" sldId="279"/>
            <ac:grpSpMk id="40" creationId="{DE60FED6-F9A5-6316-7832-D637E4EB77B9}"/>
          </ac:grpSpMkLst>
        </pc:grpChg>
        <pc:grpChg chg="del">
          <ac:chgData name="蕭又瑜 HSIAO, YU-YU" userId="c5b0ba1c-d079-4945-ac8c-b522266d3b39" providerId="ADAL" clId="{1BC109BD-4B02-7840-B559-0267C8FFE012}" dt="2023-08-29T07:16:20.698" v="9021" actId="478"/>
          <ac:grpSpMkLst>
            <pc:docMk/>
            <pc:sldMk cId="413509967" sldId="279"/>
            <ac:grpSpMk id="43" creationId="{02945A21-A57E-111A-94A2-2BF477A4727B}"/>
          </ac:grpSpMkLst>
        </pc:grpChg>
        <pc:grpChg chg="del">
          <ac:chgData name="蕭又瑜 HSIAO, YU-YU" userId="c5b0ba1c-d079-4945-ac8c-b522266d3b39" providerId="ADAL" clId="{1BC109BD-4B02-7840-B559-0267C8FFE012}" dt="2023-08-29T07:16:20.698" v="9021" actId="478"/>
          <ac:grpSpMkLst>
            <pc:docMk/>
            <pc:sldMk cId="413509967" sldId="279"/>
            <ac:grpSpMk id="46" creationId="{969454EE-1705-0677-F6BA-A3B9B95E0C58}"/>
          </ac:grpSpMkLst>
        </pc:grpChg>
        <pc:grpChg chg="del">
          <ac:chgData name="蕭又瑜 HSIAO, YU-YU" userId="c5b0ba1c-d079-4945-ac8c-b522266d3b39" providerId="ADAL" clId="{1BC109BD-4B02-7840-B559-0267C8FFE012}" dt="2023-08-29T07:16:20.698" v="9021" actId="478"/>
          <ac:grpSpMkLst>
            <pc:docMk/>
            <pc:sldMk cId="413509967" sldId="279"/>
            <ac:grpSpMk id="49" creationId="{B84A34A6-1FA1-3A82-FEC2-DFAF592A1A5D}"/>
          </ac:grpSpMkLst>
        </pc:grpChg>
        <pc:grpChg chg="add del mod">
          <ac:chgData name="蕭又瑜 HSIAO, YU-YU" userId="c5b0ba1c-d079-4945-ac8c-b522266d3b39" providerId="ADAL" clId="{1BC109BD-4B02-7840-B559-0267C8FFE012}" dt="2023-08-29T07:16:58.018" v="9030" actId="478"/>
          <ac:grpSpMkLst>
            <pc:docMk/>
            <pc:sldMk cId="413509967" sldId="279"/>
            <ac:grpSpMk id="66" creationId="{B1F1398A-B53E-EB30-7BA4-42E0F5534A7A}"/>
          </ac:grpSpMkLst>
        </pc:grpChg>
        <pc:grpChg chg="add del mod">
          <ac:chgData name="蕭又瑜 HSIAO, YU-YU" userId="c5b0ba1c-d079-4945-ac8c-b522266d3b39" providerId="ADAL" clId="{1BC109BD-4B02-7840-B559-0267C8FFE012}" dt="2023-08-29T07:16:58.018" v="9030" actId="478"/>
          <ac:grpSpMkLst>
            <pc:docMk/>
            <pc:sldMk cId="413509967" sldId="279"/>
            <ac:grpSpMk id="69" creationId="{A7A65F78-E339-F1D8-8D4B-1AD084FF6FB6}"/>
          </ac:grpSpMkLst>
        </pc:grpChg>
        <pc:grpChg chg="add del mod">
          <ac:chgData name="蕭又瑜 HSIAO, YU-YU" userId="c5b0ba1c-d079-4945-ac8c-b522266d3b39" providerId="ADAL" clId="{1BC109BD-4B02-7840-B559-0267C8FFE012}" dt="2023-08-29T07:16:58.018" v="9030" actId="478"/>
          <ac:grpSpMkLst>
            <pc:docMk/>
            <pc:sldMk cId="413509967" sldId="279"/>
            <ac:grpSpMk id="72" creationId="{95184D3B-5BE4-E7F3-8DD7-8967E5BBBA69}"/>
          </ac:grpSpMkLst>
        </pc:grpChg>
        <pc:grpChg chg="add del mod">
          <ac:chgData name="蕭又瑜 HSIAO, YU-YU" userId="c5b0ba1c-d079-4945-ac8c-b522266d3b39" providerId="ADAL" clId="{1BC109BD-4B02-7840-B559-0267C8FFE012}" dt="2023-08-29T08:26:50.056" v="9815" actId="478"/>
          <ac:grpSpMkLst>
            <pc:docMk/>
            <pc:sldMk cId="413509967" sldId="279"/>
            <ac:grpSpMk id="94" creationId="{6AB70726-A2A7-D782-5B4B-083F97A351D5}"/>
          </ac:grpSpMkLst>
        </pc:grpChg>
        <pc:grpChg chg="add del mod">
          <ac:chgData name="蕭又瑜 HSIAO, YU-YU" userId="c5b0ba1c-d079-4945-ac8c-b522266d3b39" providerId="ADAL" clId="{1BC109BD-4B02-7840-B559-0267C8FFE012}" dt="2023-08-29T07:37:21.242" v="9189" actId="478"/>
          <ac:grpSpMkLst>
            <pc:docMk/>
            <pc:sldMk cId="413509967" sldId="279"/>
            <ac:grpSpMk id="98" creationId="{B16536AF-8B97-6DEB-11CF-2262512574DD}"/>
          </ac:grpSpMkLst>
        </pc:grpChg>
        <pc:grpChg chg="add del mod">
          <ac:chgData name="蕭又瑜 HSIAO, YU-YU" userId="c5b0ba1c-d079-4945-ac8c-b522266d3b39" providerId="ADAL" clId="{1BC109BD-4B02-7840-B559-0267C8FFE012}" dt="2023-08-29T07:37:21.242" v="9189" actId="478"/>
          <ac:grpSpMkLst>
            <pc:docMk/>
            <pc:sldMk cId="413509967" sldId="279"/>
            <ac:grpSpMk id="101" creationId="{28CF7C21-29B7-990F-31DC-3476CAFC3B01}"/>
          </ac:grpSpMkLst>
        </pc:grpChg>
        <pc:grpChg chg="add del mod">
          <ac:chgData name="蕭又瑜 HSIAO, YU-YU" userId="c5b0ba1c-d079-4945-ac8c-b522266d3b39" providerId="ADAL" clId="{1BC109BD-4B02-7840-B559-0267C8FFE012}" dt="2023-08-29T07:37:21.242" v="9189" actId="478"/>
          <ac:grpSpMkLst>
            <pc:docMk/>
            <pc:sldMk cId="413509967" sldId="279"/>
            <ac:grpSpMk id="104" creationId="{DFCD9BD4-7AEB-8802-12F2-543BB6E39E31}"/>
          </ac:grpSpMkLst>
        </pc:grpChg>
        <pc:grpChg chg="add del mod">
          <ac:chgData name="蕭又瑜 HSIAO, YU-YU" userId="c5b0ba1c-d079-4945-ac8c-b522266d3b39" providerId="ADAL" clId="{1BC109BD-4B02-7840-B559-0267C8FFE012}" dt="2023-08-29T07:37:21.242" v="9189" actId="478"/>
          <ac:grpSpMkLst>
            <pc:docMk/>
            <pc:sldMk cId="413509967" sldId="279"/>
            <ac:grpSpMk id="107" creationId="{456A47C3-2294-9242-E6D9-CCF906F78CF1}"/>
          </ac:grpSpMkLst>
        </pc:grpChg>
        <pc:grpChg chg="add del mod">
          <ac:chgData name="蕭又瑜 HSIAO, YU-YU" userId="c5b0ba1c-d079-4945-ac8c-b522266d3b39" providerId="ADAL" clId="{1BC109BD-4B02-7840-B559-0267C8FFE012}" dt="2023-08-29T07:37:21.242" v="9189" actId="478"/>
          <ac:grpSpMkLst>
            <pc:docMk/>
            <pc:sldMk cId="413509967" sldId="279"/>
            <ac:grpSpMk id="110" creationId="{60C003A8-A95D-DC3C-7964-5549B44B9A67}"/>
          </ac:grpSpMkLst>
        </pc:grpChg>
        <pc:grpChg chg="add del mod">
          <ac:chgData name="蕭又瑜 HSIAO, YU-YU" userId="c5b0ba1c-d079-4945-ac8c-b522266d3b39" providerId="ADAL" clId="{1BC109BD-4B02-7840-B559-0267C8FFE012}" dt="2023-08-29T07:37:21.242" v="9189" actId="478"/>
          <ac:grpSpMkLst>
            <pc:docMk/>
            <pc:sldMk cId="413509967" sldId="279"/>
            <ac:grpSpMk id="113" creationId="{0DAC2DBE-CB6F-B2EC-2EDC-2A9E60CE384A}"/>
          </ac:grpSpMkLst>
        </pc:grpChg>
        <pc:grpChg chg="add del mod">
          <ac:chgData name="蕭又瑜 HSIAO, YU-YU" userId="c5b0ba1c-d079-4945-ac8c-b522266d3b39" providerId="ADAL" clId="{1BC109BD-4B02-7840-B559-0267C8FFE012}" dt="2023-08-29T07:44:43.952" v="9256"/>
          <ac:grpSpMkLst>
            <pc:docMk/>
            <pc:sldMk cId="413509967" sldId="279"/>
            <ac:grpSpMk id="123" creationId="{78FC3212-C2AC-7883-B35E-8DD3AD673B9B}"/>
          </ac:grpSpMkLst>
        </pc:grpChg>
        <pc:grpChg chg="add del mod">
          <ac:chgData name="蕭又瑜 HSIAO, YU-YU" userId="c5b0ba1c-d079-4945-ac8c-b522266d3b39" providerId="ADAL" clId="{1BC109BD-4B02-7840-B559-0267C8FFE012}" dt="2023-08-29T07:44:43.952" v="9256"/>
          <ac:grpSpMkLst>
            <pc:docMk/>
            <pc:sldMk cId="413509967" sldId="279"/>
            <ac:grpSpMk id="126" creationId="{4E4B772F-F53C-F500-78C0-BAB8A51161B4}"/>
          </ac:grpSpMkLst>
        </pc:grpChg>
        <pc:grpChg chg="add del mod">
          <ac:chgData name="蕭又瑜 HSIAO, YU-YU" userId="c5b0ba1c-d079-4945-ac8c-b522266d3b39" providerId="ADAL" clId="{1BC109BD-4B02-7840-B559-0267C8FFE012}" dt="2023-08-29T07:44:43.952" v="9256"/>
          <ac:grpSpMkLst>
            <pc:docMk/>
            <pc:sldMk cId="413509967" sldId="279"/>
            <ac:grpSpMk id="3073" creationId="{48B61C25-F4EE-B720-9F34-D17424541D0E}"/>
          </ac:grpSpMkLst>
        </pc:grpChg>
        <pc:grpChg chg="add del mod">
          <ac:chgData name="蕭又瑜 HSIAO, YU-YU" userId="c5b0ba1c-d079-4945-ac8c-b522266d3b39" providerId="ADAL" clId="{1BC109BD-4B02-7840-B559-0267C8FFE012}" dt="2023-08-29T07:44:43.952" v="9256"/>
          <ac:grpSpMkLst>
            <pc:docMk/>
            <pc:sldMk cId="413509967" sldId="279"/>
            <ac:grpSpMk id="3077" creationId="{2FDFA39B-C788-D159-66F7-2EE143024AF3}"/>
          </ac:grpSpMkLst>
        </pc:grpChg>
        <pc:grpChg chg="add del mod">
          <ac:chgData name="蕭又瑜 HSIAO, YU-YU" userId="c5b0ba1c-d079-4945-ac8c-b522266d3b39" providerId="ADAL" clId="{1BC109BD-4B02-7840-B559-0267C8FFE012}" dt="2023-08-29T07:44:43.952" v="9256"/>
          <ac:grpSpMkLst>
            <pc:docMk/>
            <pc:sldMk cId="413509967" sldId="279"/>
            <ac:grpSpMk id="3080" creationId="{C8DF2ECE-63CC-B522-4102-2E8B992FDB36}"/>
          </ac:grpSpMkLst>
        </pc:grpChg>
        <pc:grpChg chg="add del mod">
          <ac:chgData name="蕭又瑜 HSIAO, YU-YU" userId="c5b0ba1c-d079-4945-ac8c-b522266d3b39" providerId="ADAL" clId="{1BC109BD-4B02-7840-B559-0267C8FFE012}" dt="2023-08-29T07:44:43.952" v="9256"/>
          <ac:grpSpMkLst>
            <pc:docMk/>
            <pc:sldMk cId="413509967" sldId="279"/>
            <ac:grpSpMk id="3083" creationId="{4F3B292D-568C-86AC-EB3C-AFEC25BE673D}"/>
          </ac:grpSpMkLst>
        </pc:grpChg>
        <pc:grpChg chg="add del mod">
          <ac:chgData name="蕭又瑜 HSIAO, YU-YU" userId="c5b0ba1c-d079-4945-ac8c-b522266d3b39" providerId="ADAL" clId="{1BC109BD-4B02-7840-B559-0267C8FFE012}" dt="2023-08-29T08:04:27.331" v="9711" actId="478"/>
          <ac:grpSpMkLst>
            <pc:docMk/>
            <pc:sldMk cId="413509967" sldId="279"/>
            <ac:grpSpMk id="3089" creationId="{F396B0A7-7FFC-32B2-E513-F728387AC2C5}"/>
          </ac:grpSpMkLst>
        </pc:grpChg>
        <pc:grpChg chg="add del mod">
          <ac:chgData name="蕭又瑜 HSIAO, YU-YU" userId="c5b0ba1c-d079-4945-ac8c-b522266d3b39" providerId="ADAL" clId="{1BC109BD-4B02-7840-B559-0267C8FFE012}" dt="2023-08-29T08:04:27.331" v="9711" actId="478"/>
          <ac:grpSpMkLst>
            <pc:docMk/>
            <pc:sldMk cId="413509967" sldId="279"/>
            <ac:grpSpMk id="3092" creationId="{24F08918-B773-E73E-51A9-29785334459D}"/>
          </ac:grpSpMkLst>
        </pc:grpChg>
        <pc:grpChg chg="add del mod">
          <ac:chgData name="蕭又瑜 HSIAO, YU-YU" userId="c5b0ba1c-d079-4945-ac8c-b522266d3b39" providerId="ADAL" clId="{1BC109BD-4B02-7840-B559-0267C8FFE012}" dt="2023-08-29T08:04:27.331" v="9711" actId="478"/>
          <ac:grpSpMkLst>
            <pc:docMk/>
            <pc:sldMk cId="413509967" sldId="279"/>
            <ac:grpSpMk id="3095" creationId="{ED83B61A-FCAE-98D6-22CB-7BA596033D6C}"/>
          </ac:grpSpMkLst>
        </pc:grpChg>
        <pc:grpChg chg="add del mod">
          <ac:chgData name="蕭又瑜 HSIAO, YU-YU" userId="c5b0ba1c-d079-4945-ac8c-b522266d3b39" providerId="ADAL" clId="{1BC109BD-4B02-7840-B559-0267C8FFE012}" dt="2023-08-29T08:04:27.331" v="9711" actId="478"/>
          <ac:grpSpMkLst>
            <pc:docMk/>
            <pc:sldMk cId="413509967" sldId="279"/>
            <ac:grpSpMk id="3098" creationId="{3D4527CC-7DB1-D7BF-A702-6979062C8CD4}"/>
          </ac:grpSpMkLst>
        </pc:grpChg>
        <pc:grpChg chg="add del mod">
          <ac:chgData name="蕭又瑜 HSIAO, YU-YU" userId="c5b0ba1c-d079-4945-ac8c-b522266d3b39" providerId="ADAL" clId="{1BC109BD-4B02-7840-B559-0267C8FFE012}" dt="2023-08-29T08:04:27.331" v="9711" actId="478"/>
          <ac:grpSpMkLst>
            <pc:docMk/>
            <pc:sldMk cId="413509967" sldId="279"/>
            <ac:grpSpMk id="3101" creationId="{630FB589-0579-500C-9A71-1CF1242F04C4}"/>
          </ac:grpSpMkLst>
        </pc:grpChg>
        <pc:grpChg chg="add del mod">
          <ac:chgData name="蕭又瑜 HSIAO, YU-YU" userId="c5b0ba1c-d079-4945-ac8c-b522266d3b39" providerId="ADAL" clId="{1BC109BD-4B02-7840-B559-0267C8FFE012}" dt="2023-08-29T08:04:27.331" v="9711" actId="478"/>
          <ac:grpSpMkLst>
            <pc:docMk/>
            <pc:sldMk cId="413509967" sldId="279"/>
            <ac:grpSpMk id="3104" creationId="{94D9F744-7E31-9494-A6DD-08B895452B83}"/>
          </ac:grpSpMkLst>
        </pc:grpChg>
        <pc:grpChg chg="add del mod">
          <ac:chgData name="蕭又瑜 HSIAO, YU-YU" userId="c5b0ba1c-d079-4945-ac8c-b522266d3b39" providerId="ADAL" clId="{1BC109BD-4B02-7840-B559-0267C8FFE012}" dt="2023-08-29T08:04:34.783" v="9713"/>
          <ac:grpSpMkLst>
            <pc:docMk/>
            <pc:sldMk cId="413509967" sldId="279"/>
            <ac:grpSpMk id="3112" creationId="{D4C1D8DA-D651-A7CB-AF0C-113868F79704}"/>
          </ac:grpSpMkLst>
        </pc:grpChg>
        <pc:picChg chg="add del mod modCrop">
          <ac:chgData name="蕭又瑜 HSIAO, YU-YU" userId="c5b0ba1c-d079-4945-ac8c-b522266d3b39" providerId="ADAL" clId="{1BC109BD-4B02-7840-B559-0267C8FFE012}" dt="2023-08-29T08:26:48.444" v="9814" actId="478"/>
          <ac:picMkLst>
            <pc:docMk/>
            <pc:sldMk cId="413509967" sldId="279"/>
            <ac:picMk id="92" creationId="{82D3B9B1-5134-77F1-B393-19C05A90DBD6}"/>
          </ac:picMkLst>
        </pc:picChg>
        <pc:picChg chg="add del">
          <ac:chgData name="蕭又瑜 HSIAO, YU-YU" userId="c5b0ba1c-d079-4945-ac8c-b522266d3b39" providerId="ADAL" clId="{1BC109BD-4B02-7840-B559-0267C8FFE012}" dt="2023-08-29T07:19:49.015" v="9057"/>
          <ac:picMkLst>
            <pc:docMk/>
            <pc:sldMk cId="413509967" sldId="279"/>
            <ac:picMk id="3074" creationId="{1F72DDB0-2B42-6D50-E1B5-4EDA805F97E9}"/>
          </ac:picMkLst>
        </pc:picChg>
        <pc:cxnChg chg="add del mod">
          <ac:chgData name="蕭又瑜 HSIAO, YU-YU" userId="c5b0ba1c-d079-4945-ac8c-b522266d3b39" providerId="ADAL" clId="{1BC109BD-4B02-7840-B559-0267C8FFE012}" dt="2023-08-29T07:18:44.391" v="9049" actId="478"/>
          <ac:cxnSpMkLst>
            <pc:docMk/>
            <pc:sldMk cId="413509967" sldId="279"/>
            <ac:cxnSpMk id="86" creationId="{7094904D-2159-9D33-5E7A-7D27ABAF1ADC}"/>
          </ac:cxnSpMkLst>
        </pc:cxnChg>
        <pc:cxnChg chg="add mod">
          <ac:chgData name="蕭又瑜 HSIAO, YU-YU" userId="c5b0ba1c-d079-4945-ac8c-b522266d3b39" providerId="ADAL" clId="{1BC109BD-4B02-7840-B559-0267C8FFE012}" dt="2023-08-29T07:21:27.808" v="9076" actId="164"/>
          <ac:cxnSpMkLst>
            <pc:docMk/>
            <pc:sldMk cId="413509967" sldId="279"/>
            <ac:cxnSpMk id="88" creationId="{B4F9FDCB-E4ED-1918-B383-5E608498B46C}"/>
          </ac:cxnSpMkLst>
        </pc:cxnChg>
        <pc:cxnChg chg="add del mod">
          <ac:chgData name="蕭又瑜 HSIAO, YU-YU" userId="c5b0ba1c-d079-4945-ac8c-b522266d3b39" providerId="ADAL" clId="{1BC109BD-4B02-7840-B559-0267C8FFE012}" dt="2023-08-29T08:04:27.331" v="9711" actId="478"/>
          <ac:cxnSpMkLst>
            <pc:docMk/>
            <pc:sldMk cId="413509967" sldId="279"/>
            <ac:cxnSpMk id="3107" creationId="{099B65D5-6ABD-1238-C993-5643AF9EADD2}"/>
          </ac:cxnSpMkLst>
        </pc:cxnChg>
        <pc:cxnChg chg="mod">
          <ac:chgData name="蕭又瑜 HSIAO, YU-YU" userId="c5b0ba1c-d079-4945-ac8c-b522266d3b39" providerId="ADAL" clId="{1BC109BD-4B02-7840-B559-0267C8FFE012}" dt="2023-08-29T08:04:33.844" v="9712"/>
          <ac:cxnSpMkLst>
            <pc:docMk/>
            <pc:sldMk cId="413509967" sldId="279"/>
            <ac:cxnSpMk id="3122" creationId="{F6A59E02-224C-531A-F03C-A69FB52B19D0}"/>
          </ac:cxnSpMkLst>
        </pc:cxnChg>
      </pc:sldChg>
      <pc:sldChg chg="add del">
        <pc:chgData name="蕭又瑜 HSIAO, YU-YU" userId="c5b0ba1c-d079-4945-ac8c-b522266d3b39" providerId="ADAL" clId="{1BC109BD-4B02-7840-B559-0267C8FFE012}" dt="2023-08-29T06:38:11.845" v="7992" actId="2696"/>
        <pc:sldMkLst>
          <pc:docMk/>
          <pc:sldMk cId="1531041622" sldId="279"/>
        </pc:sldMkLst>
      </pc:sldChg>
      <pc:sldChg chg="addSp delSp modSp add mod">
        <pc:chgData name="蕭又瑜 HSIAO, YU-YU" userId="c5b0ba1c-d079-4945-ac8c-b522266d3b39" providerId="ADAL" clId="{1BC109BD-4B02-7840-B559-0267C8FFE012}" dt="2023-09-25T08:30:06.502" v="42894"/>
        <pc:sldMkLst>
          <pc:docMk/>
          <pc:sldMk cId="1211991284" sldId="280"/>
        </pc:sldMkLst>
        <pc:spChg chg="del mod">
          <ac:chgData name="蕭又瑜 HSIAO, YU-YU" userId="c5b0ba1c-d079-4945-ac8c-b522266d3b39" providerId="ADAL" clId="{1BC109BD-4B02-7840-B559-0267C8FFE012}" dt="2023-09-05T03:18:52.758" v="25901" actId="478"/>
          <ac:spMkLst>
            <pc:docMk/>
            <pc:sldMk cId="1211991284" sldId="280"/>
            <ac:spMk id="3" creationId="{00000000-0000-0000-0000-000000000000}"/>
          </ac:spMkLst>
        </pc:spChg>
        <pc:spChg chg="add mod">
          <ac:chgData name="蕭又瑜 HSIAO, YU-YU" userId="c5b0ba1c-d079-4945-ac8c-b522266d3b39" providerId="ADAL" clId="{1BC109BD-4B02-7840-B559-0267C8FFE012}" dt="2023-09-25T08:30:06.502" v="42894"/>
          <ac:spMkLst>
            <pc:docMk/>
            <pc:sldMk cId="1211991284" sldId="280"/>
            <ac:spMk id="3" creationId="{9C062DE5-C482-D68B-F3D7-4303C8217B13}"/>
          </ac:spMkLst>
        </pc:spChg>
        <pc:spChg chg="add mod">
          <ac:chgData name="蕭又瑜 HSIAO, YU-YU" userId="c5b0ba1c-d079-4945-ac8c-b522266d3b39" providerId="ADAL" clId="{1BC109BD-4B02-7840-B559-0267C8FFE012}" dt="2023-09-05T05:48:53.808" v="27524" actId="113"/>
          <ac:spMkLst>
            <pc:docMk/>
            <pc:sldMk cId="1211991284" sldId="280"/>
            <ac:spMk id="7" creationId="{C59127E3-2792-6412-6175-6B1DEF35C6ED}"/>
          </ac:spMkLst>
        </pc:spChg>
        <pc:spChg chg="add mod">
          <ac:chgData name="蕭又瑜 HSIAO, YU-YU" userId="c5b0ba1c-d079-4945-ac8c-b522266d3b39" providerId="ADAL" clId="{1BC109BD-4B02-7840-B559-0267C8FFE012}" dt="2023-09-05T05:48:19.580" v="27520" actId="339"/>
          <ac:spMkLst>
            <pc:docMk/>
            <pc:sldMk cId="1211991284" sldId="280"/>
            <ac:spMk id="9" creationId="{E714696F-6ACF-8DC7-841E-9892977ADA5A}"/>
          </ac:spMkLst>
        </pc:spChg>
        <pc:graphicFrameChg chg="del mod modGraphic">
          <ac:chgData name="蕭又瑜 HSIAO, YU-YU" userId="c5b0ba1c-d079-4945-ac8c-b522266d3b39" providerId="ADAL" clId="{1BC109BD-4B02-7840-B559-0267C8FFE012}" dt="2023-09-05T03:22:11.431" v="26072" actId="478"/>
          <ac:graphicFrameMkLst>
            <pc:docMk/>
            <pc:sldMk cId="1211991284" sldId="280"/>
            <ac:graphicFrameMk id="5" creationId="{00000000-0000-0000-0000-000000000000}"/>
          </ac:graphicFrameMkLst>
        </pc:graphicFrameChg>
        <pc:graphicFrameChg chg="add mod modGraphic">
          <ac:chgData name="蕭又瑜 HSIAO, YU-YU" userId="c5b0ba1c-d079-4945-ac8c-b522266d3b39" providerId="ADAL" clId="{1BC109BD-4B02-7840-B559-0267C8FFE012}" dt="2023-09-06T08:34:35.352" v="31286" actId="1076"/>
          <ac:graphicFrameMkLst>
            <pc:docMk/>
            <pc:sldMk cId="1211991284" sldId="280"/>
            <ac:graphicFrameMk id="8" creationId="{D73F6E7C-7341-1208-D886-71C68783A762}"/>
          </ac:graphicFrameMkLst>
        </pc:graphicFrameChg>
        <pc:picChg chg="add mod">
          <ac:chgData name="蕭又瑜 HSIAO, YU-YU" userId="c5b0ba1c-d079-4945-ac8c-b522266d3b39" providerId="ADAL" clId="{1BC109BD-4B02-7840-B559-0267C8FFE012}" dt="2023-09-05T03:41:25.051" v="26424" actId="1076"/>
          <ac:picMkLst>
            <pc:docMk/>
            <pc:sldMk cId="1211991284" sldId="280"/>
            <ac:picMk id="10" creationId="{497C9A16-3249-A4B5-3FD6-70D78DEF9FC6}"/>
          </ac:picMkLst>
        </pc:picChg>
      </pc:sldChg>
      <pc:sldChg chg="modSp add del mod">
        <pc:chgData name="蕭又瑜 HSIAO, YU-YU" userId="c5b0ba1c-d079-4945-ac8c-b522266d3b39" providerId="ADAL" clId="{1BC109BD-4B02-7840-B559-0267C8FFE012}" dt="2023-08-29T07:47:53.611" v="9516" actId="2696"/>
        <pc:sldMkLst>
          <pc:docMk/>
          <pc:sldMk cId="1913730372" sldId="280"/>
        </pc:sldMkLst>
        <pc:spChg chg="mod">
          <ac:chgData name="蕭又瑜 HSIAO, YU-YU" userId="c5b0ba1c-d079-4945-ac8c-b522266d3b39" providerId="ADAL" clId="{1BC109BD-4B02-7840-B559-0267C8FFE012}" dt="2023-08-29T07:47:07.494" v="9515" actId="1038"/>
          <ac:spMkLst>
            <pc:docMk/>
            <pc:sldMk cId="1913730372" sldId="280"/>
            <ac:spMk id="116" creationId="{1CEA9744-4122-3F33-6339-70720437E2D3}"/>
          </ac:spMkLst>
        </pc:spChg>
        <pc:spChg chg="mod">
          <ac:chgData name="蕭又瑜 HSIAO, YU-YU" userId="c5b0ba1c-d079-4945-ac8c-b522266d3b39" providerId="ADAL" clId="{1BC109BD-4B02-7840-B559-0267C8FFE012}" dt="2023-08-29T07:47:07.494" v="9515" actId="1038"/>
          <ac:spMkLst>
            <pc:docMk/>
            <pc:sldMk cId="1913730372" sldId="280"/>
            <ac:spMk id="117" creationId="{41AD95FB-B9B7-D6F6-D00B-4A54D3F35FC5}"/>
          </ac:spMkLst>
        </pc:spChg>
        <pc:spChg chg="mod">
          <ac:chgData name="蕭又瑜 HSIAO, YU-YU" userId="c5b0ba1c-d079-4945-ac8c-b522266d3b39" providerId="ADAL" clId="{1BC109BD-4B02-7840-B559-0267C8FFE012}" dt="2023-08-29T07:47:07.494" v="9515" actId="1038"/>
          <ac:spMkLst>
            <pc:docMk/>
            <pc:sldMk cId="1913730372" sldId="280"/>
            <ac:spMk id="118" creationId="{954B198C-C843-F4FC-616C-7B98586EA3EA}"/>
          </ac:spMkLst>
        </pc:spChg>
        <pc:spChg chg="mod">
          <ac:chgData name="蕭又瑜 HSIAO, YU-YU" userId="c5b0ba1c-d079-4945-ac8c-b522266d3b39" providerId="ADAL" clId="{1BC109BD-4B02-7840-B559-0267C8FFE012}" dt="2023-08-29T07:47:07.494" v="9515" actId="1038"/>
          <ac:spMkLst>
            <pc:docMk/>
            <pc:sldMk cId="1913730372" sldId="280"/>
            <ac:spMk id="119" creationId="{65525501-3F7B-3B96-B15B-43D9AF372EEC}"/>
          </ac:spMkLst>
        </pc:spChg>
      </pc:sldChg>
      <pc:sldChg chg="addSp delSp modSp add del mod addAnim delAnim modAnim">
        <pc:chgData name="蕭又瑜 HSIAO, YU-YU" userId="c5b0ba1c-d079-4945-ac8c-b522266d3b39" providerId="ADAL" clId="{1BC109BD-4B02-7840-B559-0267C8FFE012}" dt="2023-08-29T09:23:41.574" v="10688" actId="2696"/>
        <pc:sldMkLst>
          <pc:docMk/>
          <pc:sldMk cId="3484404413" sldId="280"/>
        </pc:sldMkLst>
        <pc:spChg chg="mod">
          <ac:chgData name="蕭又瑜 HSIAO, YU-YU" userId="c5b0ba1c-d079-4945-ac8c-b522266d3b39" providerId="ADAL" clId="{1BC109BD-4B02-7840-B559-0267C8FFE012}" dt="2023-08-29T09:18:23.214" v="10416" actId="20577"/>
          <ac:spMkLst>
            <pc:docMk/>
            <pc:sldMk cId="3484404413" sldId="280"/>
            <ac:spMk id="2" creationId="{58B3DC0F-AB0A-6235-2B38-3CC6C40BC4E2}"/>
          </ac:spMkLst>
        </pc:spChg>
        <pc:spChg chg="mod">
          <ac:chgData name="蕭又瑜 HSIAO, YU-YU" userId="c5b0ba1c-d079-4945-ac8c-b522266d3b39" providerId="ADAL" clId="{1BC109BD-4B02-7840-B559-0267C8FFE012}" dt="2023-08-29T09:00:45.808" v="10262" actId="1076"/>
          <ac:spMkLst>
            <pc:docMk/>
            <pc:sldMk cId="3484404413" sldId="280"/>
            <ac:spMk id="3" creationId="{3026B3B1-1356-9AB0-16A5-97CA107194A5}"/>
          </ac:spMkLst>
        </pc:spChg>
        <pc:spChg chg="mod">
          <ac:chgData name="蕭又瑜 HSIAO, YU-YU" userId="c5b0ba1c-d079-4945-ac8c-b522266d3b39" providerId="ADAL" clId="{1BC109BD-4B02-7840-B559-0267C8FFE012}" dt="2023-08-29T08:36:26.169" v="10003"/>
          <ac:spMkLst>
            <pc:docMk/>
            <pc:sldMk cId="3484404413" sldId="280"/>
            <ac:spMk id="10" creationId="{AFD7EB22-12D5-FDEB-9A3D-DFF819FFE007}"/>
          </ac:spMkLst>
        </pc:spChg>
        <pc:spChg chg="mod">
          <ac:chgData name="蕭又瑜 HSIAO, YU-YU" userId="c5b0ba1c-d079-4945-ac8c-b522266d3b39" providerId="ADAL" clId="{1BC109BD-4B02-7840-B559-0267C8FFE012}" dt="2023-08-29T08:36:26.169" v="10003"/>
          <ac:spMkLst>
            <pc:docMk/>
            <pc:sldMk cId="3484404413" sldId="280"/>
            <ac:spMk id="11" creationId="{159C2F09-A639-1015-A466-289E968FF0CB}"/>
          </ac:spMkLst>
        </pc:spChg>
        <pc:spChg chg="mod">
          <ac:chgData name="蕭又瑜 HSIAO, YU-YU" userId="c5b0ba1c-d079-4945-ac8c-b522266d3b39" providerId="ADAL" clId="{1BC109BD-4B02-7840-B559-0267C8FFE012}" dt="2023-08-29T08:36:26.169" v="10003"/>
          <ac:spMkLst>
            <pc:docMk/>
            <pc:sldMk cId="3484404413" sldId="280"/>
            <ac:spMk id="12" creationId="{084EBBC6-4F44-B699-6F60-C680E79FDEA5}"/>
          </ac:spMkLst>
        </pc:spChg>
        <pc:spChg chg="mod">
          <ac:chgData name="蕭又瑜 HSIAO, YU-YU" userId="c5b0ba1c-d079-4945-ac8c-b522266d3b39" providerId="ADAL" clId="{1BC109BD-4B02-7840-B559-0267C8FFE012}" dt="2023-08-29T08:36:26.169" v="10003"/>
          <ac:spMkLst>
            <pc:docMk/>
            <pc:sldMk cId="3484404413" sldId="280"/>
            <ac:spMk id="14" creationId="{E2496674-FB30-1A13-8358-25815835A73E}"/>
          </ac:spMkLst>
        </pc:spChg>
        <pc:spChg chg="mod">
          <ac:chgData name="蕭又瑜 HSIAO, YU-YU" userId="c5b0ba1c-d079-4945-ac8c-b522266d3b39" providerId="ADAL" clId="{1BC109BD-4B02-7840-B559-0267C8FFE012}" dt="2023-08-29T08:36:26.169" v="10003"/>
          <ac:spMkLst>
            <pc:docMk/>
            <pc:sldMk cId="3484404413" sldId="280"/>
            <ac:spMk id="15" creationId="{E567AFA7-2132-7D8F-9012-850E47404995}"/>
          </ac:spMkLst>
        </pc:spChg>
        <pc:spChg chg="mod">
          <ac:chgData name="蕭又瑜 HSIAO, YU-YU" userId="c5b0ba1c-d079-4945-ac8c-b522266d3b39" providerId="ADAL" clId="{1BC109BD-4B02-7840-B559-0267C8FFE012}" dt="2023-08-29T08:36:26.169" v="10003"/>
          <ac:spMkLst>
            <pc:docMk/>
            <pc:sldMk cId="3484404413" sldId="280"/>
            <ac:spMk id="16" creationId="{ED781B8D-26EF-3705-C88E-B8A2B1A9B443}"/>
          </ac:spMkLst>
        </pc:spChg>
        <pc:spChg chg="mod">
          <ac:chgData name="蕭又瑜 HSIAO, YU-YU" userId="c5b0ba1c-d079-4945-ac8c-b522266d3b39" providerId="ADAL" clId="{1BC109BD-4B02-7840-B559-0267C8FFE012}" dt="2023-08-29T08:36:26.169" v="10003"/>
          <ac:spMkLst>
            <pc:docMk/>
            <pc:sldMk cId="3484404413" sldId="280"/>
            <ac:spMk id="17" creationId="{30247FE1-5EA5-E1CA-A038-075C83C445F9}"/>
          </ac:spMkLst>
        </pc:spChg>
        <pc:spChg chg="mod">
          <ac:chgData name="蕭又瑜 HSIAO, YU-YU" userId="c5b0ba1c-d079-4945-ac8c-b522266d3b39" providerId="ADAL" clId="{1BC109BD-4B02-7840-B559-0267C8FFE012}" dt="2023-08-29T08:36:26.169" v="10003"/>
          <ac:spMkLst>
            <pc:docMk/>
            <pc:sldMk cId="3484404413" sldId="280"/>
            <ac:spMk id="19" creationId="{9153E98E-E6D8-D21F-EFF5-3FB5267D71EB}"/>
          </ac:spMkLst>
        </pc:spChg>
        <pc:spChg chg="mod">
          <ac:chgData name="蕭又瑜 HSIAO, YU-YU" userId="c5b0ba1c-d079-4945-ac8c-b522266d3b39" providerId="ADAL" clId="{1BC109BD-4B02-7840-B559-0267C8FFE012}" dt="2023-08-29T08:36:26.169" v="10003"/>
          <ac:spMkLst>
            <pc:docMk/>
            <pc:sldMk cId="3484404413" sldId="280"/>
            <ac:spMk id="20" creationId="{851DA60B-B9E4-5029-0255-47E93462101E}"/>
          </ac:spMkLst>
        </pc:spChg>
        <pc:spChg chg="mod">
          <ac:chgData name="蕭又瑜 HSIAO, YU-YU" userId="c5b0ba1c-d079-4945-ac8c-b522266d3b39" providerId="ADAL" clId="{1BC109BD-4B02-7840-B559-0267C8FFE012}" dt="2023-08-29T09:20:29.898" v="10563" actId="20577"/>
          <ac:spMkLst>
            <pc:docMk/>
            <pc:sldMk cId="3484404413" sldId="280"/>
            <ac:spMk id="22" creationId="{48B18A4A-6DE7-0DB9-B62E-CA3DDB0FEF11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24" creationId="{1DA41417-96FE-E338-797F-37B8E7C3E4CF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25" creationId="{13A148AC-0368-B52D-E90E-BCEA79E62194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26" creationId="{D972F096-DB66-C8FC-72C7-C96EBBE6E931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28" creationId="{06CB489F-5FA7-21E1-E44A-DE5CE47690F1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38" creationId="{FCA72091-F105-022D-02AB-1F5288F73EFC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39" creationId="{238CAEC4-226B-F2F5-8DFF-A72212762971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40" creationId="{7D8523A8-2589-5EF5-DD2D-0FE8069F9491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41" creationId="{68D7A362-CA7F-51B0-A979-0EC2B56581A9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42" creationId="{CEC603C2-7DB9-EF99-8DE8-F5786A70C3AE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45" creationId="{E29014DD-0B09-93B6-7C5F-833492E1922E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46" creationId="{FE514556-02BB-4512-6D9C-AA2210D20808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47" creationId="{00913FE9-AD6D-D085-C734-2DAFB7DA0FBB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48" creationId="{0E99ABE1-6252-A101-24B0-93A235FFECE9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49" creationId="{6189C17A-85AA-8743-78D6-4C1D48FD2A67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60" creationId="{878E2F7A-DB28-7B11-D4C0-16CA4FAE91D7}"/>
          </ac:spMkLst>
        </pc:spChg>
        <pc:spChg chg="del">
          <ac:chgData name="蕭又瑜 HSIAO, YU-YU" userId="c5b0ba1c-d079-4945-ac8c-b522266d3b39" providerId="ADAL" clId="{1BC109BD-4B02-7840-B559-0267C8FFE012}" dt="2023-08-29T08:35:52.778" v="9998" actId="478"/>
          <ac:spMkLst>
            <pc:docMk/>
            <pc:sldMk cId="3484404413" sldId="280"/>
            <ac:spMk id="61" creationId="{8390DCED-CD94-D4AF-DDD2-03A42499442D}"/>
          </ac:spMkLst>
        </pc:spChg>
        <pc:spChg chg="del">
          <ac:chgData name="蕭又瑜 HSIAO, YU-YU" userId="c5b0ba1c-d079-4945-ac8c-b522266d3b39" providerId="ADAL" clId="{1BC109BD-4B02-7840-B559-0267C8FFE012}" dt="2023-08-29T08:35:54.218" v="9999" actId="478"/>
          <ac:spMkLst>
            <pc:docMk/>
            <pc:sldMk cId="3484404413" sldId="280"/>
            <ac:spMk id="62" creationId="{F21B2456-689F-53C5-7AA2-4DCDB15439D3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65" creationId="{68B6CF96-3678-68B1-59CD-A9009170347D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66" creationId="{FD5DDA1F-9602-AD91-4C8A-2717729A820F}"/>
          </ac:spMkLst>
        </pc:spChg>
        <pc:spChg chg="mod">
          <ac:chgData name="蕭又瑜 HSIAO, YU-YU" userId="c5b0ba1c-d079-4945-ac8c-b522266d3b39" providerId="ADAL" clId="{1BC109BD-4B02-7840-B559-0267C8FFE012}" dt="2023-08-29T08:44:45.457" v="10030" actId="465"/>
          <ac:spMkLst>
            <pc:docMk/>
            <pc:sldMk cId="3484404413" sldId="280"/>
            <ac:spMk id="67" creationId="{D3DB8645-09DA-0FC1-9B83-696CF98122E3}"/>
          </ac:spMkLst>
        </pc:spChg>
        <pc:spChg chg="mod topLvl">
          <ac:chgData name="蕭又瑜 HSIAO, YU-YU" userId="c5b0ba1c-d079-4945-ac8c-b522266d3b39" providerId="ADAL" clId="{1BC109BD-4B02-7840-B559-0267C8FFE012}" dt="2023-08-29T09:06:45.206" v="10328" actId="164"/>
          <ac:spMkLst>
            <pc:docMk/>
            <pc:sldMk cId="3484404413" sldId="280"/>
            <ac:spMk id="70" creationId="{EC12DF89-420D-7BA2-C165-9D62B737C943}"/>
          </ac:spMkLst>
        </pc:spChg>
        <pc:spChg chg="mod topLvl">
          <ac:chgData name="蕭又瑜 HSIAO, YU-YU" userId="c5b0ba1c-d079-4945-ac8c-b522266d3b39" providerId="ADAL" clId="{1BC109BD-4B02-7840-B559-0267C8FFE012}" dt="2023-08-29T09:06:45.206" v="10328" actId="164"/>
          <ac:spMkLst>
            <pc:docMk/>
            <pc:sldMk cId="3484404413" sldId="280"/>
            <ac:spMk id="71" creationId="{55ADC8EB-A5F4-7E29-6728-7BEA52C341CC}"/>
          </ac:spMkLst>
        </pc:spChg>
        <pc:spChg chg="mod topLvl">
          <ac:chgData name="蕭又瑜 HSIAO, YU-YU" userId="c5b0ba1c-d079-4945-ac8c-b522266d3b39" providerId="ADAL" clId="{1BC109BD-4B02-7840-B559-0267C8FFE012}" dt="2023-08-29T09:06:45.206" v="10328" actId="164"/>
          <ac:spMkLst>
            <pc:docMk/>
            <pc:sldMk cId="3484404413" sldId="280"/>
            <ac:spMk id="72" creationId="{BDF35F5F-F9CC-F7E1-A706-79E8ECC8A7CC}"/>
          </ac:spMkLst>
        </pc:spChg>
        <pc:spChg chg="mod topLvl">
          <ac:chgData name="蕭又瑜 HSIAO, YU-YU" userId="c5b0ba1c-d079-4945-ac8c-b522266d3b39" providerId="ADAL" clId="{1BC109BD-4B02-7840-B559-0267C8FFE012}" dt="2023-08-29T09:06:45.206" v="10328" actId="164"/>
          <ac:spMkLst>
            <pc:docMk/>
            <pc:sldMk cId="3484404413" sldId="280"/>
            <ac:spMk id="73" creationId="{324896A7-FEA5-6FE4-B646-CC4A4F705E45}"/>
          </ac:spMkLst>
        </pc:spChg>
        <pc:spChg chg="mod topLvl">
          <ac:chgData name="蕭又瑜 HSIAO, YU-YU" userId="c5b0ba1c-d079-4945-ac8c-b522266d3b39" providerId="ADAL" clId="{1BC109BD-4B02-7840-B559-0267C8FFE012}" dt="2023-08-29T09:06:45.206" v="10328" actId="164"/>
          <ac:spMkLst>
            <pc:docMk/>
            <pc:sldMk cId="3484404413" sldId="280"/>
            <ac:spMk id="74" creationId="{B20969F4-6950-6A80-532F-8DD2798F771A}"/>
          </ac:spMkLst>
        </pc:spChg>
        <pc:spChg chg="mod topLvl">
          <ac:chgData name="蕭又瑜 HSIAO, YU-YU" userId="c5b0ba1c-d079-4945-ac8c-b522266d3b39" providerId="ADAL" clId="{1BC109BD-4B02-7840-B559-0267C8FFE012}" dt="2023-08-29T09:06:45.206" v="10328" actId="164"/>
          <ac:spMkLst>
            <pc:docMk/>
            <pc:sldMk cId="3484404413" sldId="280"/>
            <ac:spMk id="76" creationId="{235F4E98-8539-E281-BD95-F4696C002C2D}"/>
          </ac:spMkLst>
        </pc:spChg>
        <pc:spChg chg="mod topLvl">
          <ac:chgData name="蕭又瑜 HSIAO, YU-YU" userId="c5b0ba1c-d079-4945-ac8c-b522266d3b39" providerId="ADAL" clId="{1BC109BD-4B02-7840-B559-0267C8FFE012}" dt="2023-08-29T09:06:45.206" v="10328" actId="164"/>
          <ac:spMkLst>
            <pc:docMk/>
            <pc:sldMk cId="3484404413" sldId="280"/>
            <ac:spMk id="85" creationId="{5EDAFB4B-5545-1EC4-3F43-52715FB0C5BA}"/>
          </ac:spMkLst>
        </pc:spChg>
        <pc:spChg chg="mod topLvl">
          <ac:chgData name="蕭又瑜 HSIAO, YU-YU" userId="c5b0ba1c-d079-4945-ac8c-b522266d3b39" providerId="ADAL" clId="{1BC109BD-4B02-7840-B559-0267C8FFE012}" dt="2023-08-29T09:06:45.206" v="10328" actId="164"/>
          <ac:spMkLst>
            <pc:docMk/>
            <pc:sldMk cId="3484404413" sldId="280"/>
            <ac:spMk id="86" creationId="{62EAED75-F761-9EBB-0958-3923CC367C49}"/>
          </ac:spMkLst>
        </pc:spChg>
        <pc:spChg chg="mod topLvl">
          <ac:chgData name="蕭又瑜 HSIAO, YU-YU" userId="c5b0ba1c-d079-4945-ac8c-b522266d3b39" providerId="ADAL" clId="{1BC109BD-4B02-7840-B559-0267C8FFE012}" dt="2023-08-29T09:06:45.206" v="10328" actId="164"/>
          <ac:spMkLst>
            <pc:docMk/>
            <pc:sldMk cId="3484404413" sldId="280"/>
            <ac:spMk id="87" creationId="{422C29AF-8A36-A7D0-6CBD-D0620D606E0C}"/>
          </ac:spMkLst>
        </pc:spChg>
        <pc:spChg chg="add mod">
          <ac:chgData name="蕭又瑜 HSIAO, YU-YU" userId="c5b0ba1c-d079-4945-ac8c-b522266d3b39" providerId="ADAL" clId="{1BC109BD-4B02-7840-B559-0267C8FFE012}" dt="2023-08-29T08:53:44.717" v="10236"/>
          <ac:spMkLst>
            <pc:docMk/>
            <pc:sldMk cId="3484404413" sldId="280"/>
            <ac:spMk id="90" creationId="{1D0A7D7C-CE6C-0D07-9A6D-0C20BA029F41}"/>
          </ac:spMkLst>
        </pc:spChg>
        <pc:spChg chg="mod">
          <ac:chgData name="蕭又瑜 HSIAO, YU-YU" userId="c5b0ba1c-d079-4945-ac8c-b522266d3b39" providerId="ADAL" clId="{1BC109BD-4B02-7840-B559-0267C8FFE012}" dt="2023-08-29T09:18:54.933" v="10420" actId="20577"/>
          <ac:spMkLst>
            <pc:docMk/>
            <pc:sldMk cId="3484404413" sldId="280"/>
            <ac:spMk id="116" creationId="{1CEA9744-4122-3F33-6339-70720437E2D3}"/>
          </ac:spMkLst>
        </pc:spChg>
        <pc:spChg chg="mod">
          <ac:chgData name="蕭又瑜 HSIAO, YU-YU" userId="c5b0ba1c-d079-4945-ac8c-b522266d3b39" providerId="ADAL" clId="{1BC109BD-4B02-7840-B559-0267C8FFE012}" dt="2023-08-29T09:18:53.417" v="10419" actId="20577"/>
          <ac:spMkLst>
            <pc:docMk/>
            <pc:sldMk cId="3484404413" sldId="280"/>
            <ac:spMk id="117" creationId="{41AD95FB-B9B7-D6F6-D00B-4A54D3F35FC5}"/>
          </ac:spMkLst>
        </pc:spChg>
        <pc:spChg chg="mod">
          <ac:chgData name="蕭又瑜 HSIAO, YU-YU" userId="c5b0ba1c-d079-4945-ac8c-b522266d3b39" providerId="ADAL" clId="{1BC109BD-4B02-7840-B559-0267C8FFE012}" dt="2023-08-29T09:18:52.029" v="10418" actId="20577"/>
          <ac:spMkLst>
            <pc:docMk/>
            <pc:sldMk cId="3484404413" sldId="280"/>
            <ac:spMk id="118" creationId="{954B198C-C843-F4FC-616C-7B98586EA3EA}"/>
          </ac:spMkLst>
        </pc:spChg>
        <pc:spChg chg="mod">
          <ac:chgData name="蕭又瑜 HSIAO, YU-YU" userId="c5b0ba1c-d079-4945-ac8c-b522266d3b39" providerId="ADAL" clId="{1BC109BD-4B02-7840-B559-0267C8FFE012}" dt="2023-08-29T09:18:50.229" v="10417" actId="20577"/>
          <ac:spMkLst>
            <pc:docMk/>
            <pc:sldMk cId="3484404413" sldId="280"/>
            <ac:spMk id="119" creationId="{65525501-3F7B-3B96-B15B-43D9AF372EEC}"/>
          </ac:spMkLst>
        </pc:spChg>
        <pc:grpChg chg="add del mod">
          <ac:chgData name="蕭又瑜 HSIAO, YU-YU" userId="c5b0ba1c-d079-4945-ac8c-b522266d3b39" providerId="ADAL" clId="{1BC109BD-4B02-7840-B559-0267C8FFE012}" dt="2023-08-29T08:36:28.128" v="10004"/>
          <ac:grpSpMkLst>
            <pc:docMk/>
            <pc:sldMk cId="3484404413" sldId="280"/>
            <ac:grpSpMk id="9" creationId="{042E4F7E-CA36-61FB-D183-D21155CCDB3C}"/>
          </ac:grpSpMkLst>
        </pc:grpChg>
        <pc:grpChg chg="add del mod">
          <ac:chgData name="蕭又瑜 HSIAO, YU-YU" userId="c5b0ba1c-d079-4945-ac8c-b522266d3b39" providerId="ADAL" clId="{1BC109BD-4B02-7840-B559-0267C8FFE012}" dt="2023-08-29T09:03:55.921" v="10313" actId="478"/>
          <ac:grpSpMkLst>
            <pc:docMk/>
            <pc:sldMk cId="3484404413" sldId="280"/>
            <ac:grpSpMk id="23" creationId="{7BB3B75B-166C-E32C-971E-BF95CEF08223}"/>
          </ac:grpSpMkLst>
        </pc:grpChg>
        <pc:grpChg chg="add del mod">
          <ac:chgData name="蕭又瑜 HSIAO, YU-YU" userId="c5b0ba1c-d079-4945-ac8c-b522266d3b39" providerId="ADAL" clId="{1BC109BD-4B02-7840-B559-0267C8FFE012}" dt="2023-08-29T09:03:55.921" v="10313" actId="478"/>
          <ac:grpSpMkLst>
            <pc:docMk/>
            <pc:sldMk cId="3484404413" sldId="280"/>
            <ac:grpSpMk id="44" creationId="{3F09707C-A120-592D-1E19-A17D9B25DF02}"/>
          </ac:grpSpMkLst>
        </pc:grpChg>
        <pc:grpChg chg="add del mod">
          <ac:chgData name="蕭又瑜 HSIAO, YU-YU" userId="c5b0ba1c-d079-4945-ac8c-b522266d3b39" providerId="ADAL" clId="{1BC109BD-4B02-7840-B559-0267C8FFE012}" dt="2023-08-29T09:06:34.844" v="10327" actId="165"/>
          <ac:grpSpMkLst>
            <pc:docMk/>
            <pc:sldMk cId="3484404413" sldId="280"/>
            <ac:grpSpMk id="69" creationId="{FDD0BE66-F48F-5511-3EFE-F36F76715517}"/>
          </ac:grpSpMkLst>
        </pc:grpChg>
        <pc:grpChg chg="add del mod">
          <ac:chgData name="蕭又瑜 HSIAO, YU-YU" userId="c5b0ba1c-d079-4945-ac8c-b522266d3b39" providerId="ADAL" clId="{1BC109BD-4B02-7840-B559-0267C8FFE012}" dt="2023-08-29T09:19:17.746" v="10421" actId="478"/>
          <ac:grpSpMkLst>
            <pc:docMk/>
            <pc:sldMk cId="3484404413" sldId="280"/>
            <ac:grpSpMk id="91" creationId="{9AE0EF92-F834-61F2-F74B-CBD7CCBE7711}"/>
          </ac:grpSpMkLst>
        </pc:grpChg>
        <pc:grpChg chg="add del mod">
          <ac:chgData name="蕭又瑜 HSIAO, YU-YU" userId="c5b0ba1c-d079-4945-ac8c-b522266d3b39" providerId="ADAL" clId="{1BC109BD-4B02-7840-B559-0267C8FFE012}" dt="2023-08-29T09:03:55.921" v="10313" actId="478"/>
          <ac:grpSpMkLst>
            <pc:docMk/>
            <pc:sldMk cId="3484404413" sldId="280"/>
            <ac:grpSpMk id="94" creationId="{6AB70726-A2A7-D782-5B4B-083F97A351D5}"/>
          </ac:grpSpMkLst>
        </pc:grpChg>
        <pc:picChg chg="mod">
          <ac:chgData name="蕭又瑜 HSIAO, YU-YU" userId="c5b0ba1c-d079-4945-ac8c-b522266d3b39" providerId="ADAL" clId="{1BC109BD-4B02-7840-B559-0267C8FFE012}" dt="2023-08-29T09:19:26.837" v="10423" actId="1076"/>
          <ac:picMkLst>
            <pc:docMk/>
            <pc:sldMk cId="3484404413" sldId="280"/>
            <ac:picMk id="92" creationId="{82D3B9B1-5134-77F1-B393-19C05A90DBD6}"/>
          </ac:picMkLst>
        </pc:picChg>
        <pc:cxnChg chg="mod">
          <ac:chgData name="蕭又瑜 HSIAO, YU-YU" userId="c5b0ba1c-d079-4945-ac8c-b522266d3b39" providerId="ADAL" clId="{1BC109BD-4B02-7840-B559-0267C8FFE012}" dt="2023-08-29T08:36:26.169" v="10003"/>
          <ac:cxnSpMkLst>
            <pc:docMk/>
            <pc:sldMk cId="3484404413" sldId="280"/>
            <ac:cxnSpMk id="21" creationId="{9B2EA120-D077-0D18-05C2-81F0A2F718FC}"/>
          </ac:cxnSpMkLst>
        </pc:cxnChg>
        <pc:cxnChg chg="mod">
          <ac:chgData name="蕭又瑜 HSIAO, YU-YU" userId="c5b0ba1c-d079-4945-ac8c-b522266d3b39" providerId="ADAL" clId="{1BC109BD-4B02-7840-B559-0267C8FFE012}" dt="2023-08-29T08:45:00.473" v="10047" actId="1035"/>
          <ac:cxnSpMkLst>
            <pc:docMk/>
            <pc:sldMk cId="3484404413" sldId="280"/>
            <ac:cxnSpMk id="43" creationId="{3CEC95DE-7CBA-4C8A-CE92-DFEEDE6FF46E}"/>
          </ac:cxnSpMkLst>
        </pc:cxnChg>
        <pc:cxnChg chg="mod">
          <ac:chgData name="蕭又瑜 HSIAO, YU-YU" userId="c5b0ba1c-d079-4945-ac8c-b522266d3b39" providerId="ADAL" clId="{1BC109BD-4B02-7840-B559-0267C8FFE012}" dt="2023-08-29T08:45:05.684" v="10065" actId="1036"/>
          <ac:cxnSpMkLst>
            <pc:docMk/>
            <pc:sldMk cId="3484404413" sldId="280"/>
            <ac:cxnSpMk id="68" creationId="{4928D6AA-5C4B-5BB0-69E0-49AC6B711389}"/>
          </ac:cxnSpMkLst>
        </pc:cxnChg>
        <pc:cxnChg chg="mod">
          <ac:chgData name="蕭又瑜 HSIAO, YU-YU" userId="c5b0ba1c-d079-4945-ac8c-b522266d3b39" providerId="ADAL" clId="{1BC109BD-4B02-7840-B559-0267C8FFE012}" dt="2023-08-29T08:36:59.821" v="10008" actId="1076"/>
          <ac:cxnSpMkLst>
            <pc:docMk/>
            <pc:sldMk cId="3484404413" sldId="280"/>
            <ac:cxnSpMk id="88" creationId="{B4F9FDCB-E4ED-1918-B383-5E608498B46C}"/>
          </ac:cxnSpMkLst>
        </pc:cxnChg>
        <pc:cxnChg chg="add del mod topLvl">
          <ac:chgData name="蕭又瑜 HSIAO, YU-YU" userId="c5b0ba1c-d079-4945-ac8c-b522266d3b39" providerId="ADAL" clId="{1BC109BD-4B02-7840-B559-0267C8FFE012}" dt="2023-08-29T09:19:18.393" v="10422" actId="478"/>
          <ac:cxnSpMkLst>
            <pc:docMk/>
            <pc:sldMk cId="3484404413" sldId="280"/>
            <ac:cxnSpMk id="89" creationId="{F6030C78-FAE1-5662-DFB5-BF37F23F7B81}"/>
          </ac:cxnSpMkLst>
        </pc:cxnChg>
        <pc:cxnChg chg="add del mod">
          <ac:chgData name="蕭又瑜 HSIAO, YU-YU" userId="c5b0ba1c-d079-4945-ac8c-b522266d3b39" providerId="ADAL" clId="{1BC109BD-4B02-7840-B559-0267C8FFE012}" dt="2023-08-29T09:08:17.038" v="10338"/>
          <ac:cxnSpMkLst>
            <pc:docMk/>
            <pc:sldMk cId="3484404413" sldId="280"/>
            <ac:cxnSpMk id="96" creationId="{354603E4-8D98-2E6A-8BE5-25E576EE8317}"/>
          </ac:cxnSpMkLst>
        </pc:cxnChg>
        <pc:cxnChg chg="add del mod">
          <ac:chgData name="蕭又瑜 HSIAO, YU-YU" userId="c5b0ba1c-d079-4945-ac8c-b522266d3b39" providerId="ADAL" clId="{1BC109BD-4B02-7840-B559-0267C8FFE012}" dt="2023-08-29T09:14:21.247" v="10362"/>
          <ac:cxnSpMkLst>
            <pc:docMk/>
            <pc:sldMk cId="3484404413" sldId="280"/>
            <ac:cxnSpMk id="97" creationId="{34BD0427-54FD-FD66-5C30-80B6809599A7}"/>
          </ac:cxnSpMkLst>
        </pc:cxnChg>
        <pc:cxnChg chg="add del mod">
          <ac:chgData name="蕭又瑜 HSIAO, YU-YU" userId="c5b0ba1c-d079-4945-ac8c-b522266d3b39" providerId="ADAL" clId="{1BC109BD-4B02-7840-B559-0267C8FFE012}" dt="2023-08-29T09:14:20.568" v="10361"/>
          <ac:cxnSpMkLst>
            <pc:docMk/>
            <pc:sldMk cId="3484404413" sldId="280"/>
            <ac:cxnSpMk id="98" creationId="{CD195EAC-4B0E-FC6D-8236-2C2E18013750}"/>
          </ac:cxnSpMkLst>
        </pc:cxnChg>
        <pc:cxnChg chg="add del mod">
          <ac:chgData name="蕭又瑜 HSIAO, YU-YU" userId="c5b0ba1c-d079-4945-ac8c-b522266d3b39" providerId="ADAL" clId="{1BC109BD-4B02-7840-B559-0267C8FFE012}" dt="2023-08-29T09:14:19.903" v="10360"/>
          <ac:cxnSpMkLst>
            <pc:docMk/>
            <pc:sldMk cId="3484404413" sldId="280"/>
            <ac:cxnSpMk id="99" creationId="{2759BCFD-4CC4-2A54-A212-2CFBBB216259}"/>
          </ac:cxnSpMkLst>
        </pc:cxnChg>
      </pc:sldChg>
      <pc:sldChg chg="add del">
        <pc:chgData name="蕭又瑜 HSIAO, YU-YU" userId="c5b0ba1c-d079-4945-ac8c-b522266d3b39" providerId="ADAL" clId="{1BC109BD-4B02-7840-B559-0267C8FFE012}" dt="2023-08-29T08:25:56.956" v="9810" actId="2696"/>
        <pc:sldMkLst>
          <pc:docMk/>
          <pc:sldMk cId="459407720" sldId="281"/>
        </pc:sldMkLst>
      </pc:sldChg>
      <pc:sldChg chg="add del">
        <pc:chgData name="蕭又瑜 HSIAO, YU-YU" userId="c5b0ba1c-d079-4945-ac8c-b522266d3b39" providerId="ADAL" clId="{1BC109BD-4B02-7840-B559-0267C8FFE012}" dt="2023-08-29T08:28:35.712" v="9894" actId="2696"/>
        <pc:sldMkLst>
          <pc:docMk/>
          <pc:sldMk cId="528432323" sldId="281"/>
        </pc:sldMkLst>
      </pc:sldChg>
      <pc:sldChg chg="add del">
        <pc:chgData name="蕭又瑜 HSIAO, YU-YU" userId="c5b0ba1c-d079-4945-ac8c-b522266d3b39" providerId="ADAL" clId="{1BC109BD-4B02-7840-B559-0267C8FFE012}" dt="2023-08-29T07:47:53.646" v="9518" actId="2696"/>
        <pc:sldMkLst>
          <pc:docMk/>
          <pc:sldMk cId="2983415979" sldId="281"/>
        </pc:sldMkLst>
      </pc:sldChg>
      <pc:sldChg chg="addSp delSp modSp add mod ord modTransition delAnim modAnim">
        <pc:chgData name="蕭又瑜 HSIAO, YU-YU" userId="c5b0ba1c-d079-4945-ac8c-b522266d3b39" providerId="ADAL" clId="{1BC109BD-4B02-7840-B559-0267C8FFE012}" dt="2023-08-31T05:40:51.576" v="17750"/>
        <pc:sldMkLst>
          <pc:docMk/>
          <pc:sldMk cId="3771205875" sldId="281"/>
        </pc:sldMkLst>
        <pc:spChg chg="add mod">
          <ac:chgData name="蕭又瑜 HSIAO, YU-YU" userId="c5b0ba1c-d079-4945-ac8c-b522266d3b39" providerId="ADAL" clId="{1BC109BD-4B02-7840-B559-0267C8FFE012}" dt="2023-08-29T08:34:47.612" v="9997"/>
          <ac:spMkLst>
            <pc:docMk/>
            <pc:sldMk cId="3771205875" sldId="281"/>
            <ac:spMk id="3" creationId="{D13E939F-477A-545C-0646-20E4565FDD3E}"/>
          </ac:spMkLst>
        </pc:spChg>
        <pc:spChg chg="add mod">
          <ac:chgData name="蕭又瑜 HSIAO, YU-YU" userId="c5b0ba1c-d079-4945-ac8c-b522266d3b39" providerId="ADAL" clId="{1BC109BD-4B02-7840-B559-0267C8FFE012}" dt="2023-08-29T08:53:35.112" v="10232"/>
          <ac:spMkLst>
            <pc:docMk/>
            <pc:sldMk cId="3771205875" sldId="281"/>
            <ac:spMk id="6" creationId="{4734F27C-D1CE-BBC4-060D-CCB030F5725A}"/>
          </ac:spMkLst>
        </pc:spChg>
        <pc:spChg chg="add del mod">
          <ac:chgData name="蕭又瑜 HSIAO, YU-YU" userId="c5b0ba1c-d079-4945-ac8c-b522266d3b39" providerId="ADAL" clId="{1BC109BD-4B02-7840-B559-0267C8FFE012}" dt="2023-08-30T02:00:46.321" v="10982" actId="478"/>
          <ac:spMkLst>
            <pc:docMk/>
            <pc:sldMk cId="3771205875" sldId="281"/>
            <ac:spMk id="10" creationId="{89DDC2B5-FEB0-72F6-123E-6F810168E89E}"/>
          </ac:spMkLst>
        </pc:spChg>
        <pc:spChg chg="add mod">
          <ac:chgData name="蕭又瑜 HSIAO, YU-YU" userId="c5b0ba1c-d079-4945-ac8c-b522266d3b39" providerId="ADAL" clId="{1BC109BD-4B02-7840-B559-0267C8FFE012}" dt="2023-08-31T05:40:51.576" v="17750"/>
          <ac:spMkLst>
            <pc:docMk/>
            <pc:sldMk cId="3771205875" sldId="281"/>
            <ac:spMk id="11" creationId="{272C8E5C-58A9-53E9-AAC2-B4D1C80678A6}"/>
          </ac:spMkLst>
        </pc:spChg>
        <pc:spChg chg="del mod">
          <ac:chgData name="蕭又瑜 HSIAO, YU-YU" userId="c5b0ba1c-d079-4945-ac8c-b522266d3b39" providerId="ADAL" clId="{1BC109BD-4B02-7840-B559-0267C8FFE012}" dt="2023-08-30T02:00:42.406" v="10980" actId="478"/>
          <ac:spMkLst>
            <pc:docMk/>
            <pc:sldMk cId="3771205875" sldId="281"/>
            <ac:spMk id="22" creationId="{48B18A4A-6DE7-0DB9-B62E-CA3DDB0FEF11}"/>
          </ac:spMkLst>
        </pc:spChg>
        <pc:spChg chg="mod">
          <ac:chgData name="蕭又瑜 HSIAO, YU-YU" userId="c5b0ba1c-d079-4945-ac8c-b522266d3b39" providerId="ADAL" clId="{1BC109BD-4B02-7840-B559-0267C8FFE012}" dt="2023-08-29T09:23:54.178" v="10689" actId="1076"/>
          <ac:spMkLst>
            <pc:docMk/>
            <pc:sldMk cId="3771205875" sldId="281"/>
            <ac:spMk id="61" creationId="{8390DCED-CD94-D4AF-DDD2-03A42499442D}"/>
          </ac:spMkLst>
        </pc:spChg>
        <pc:spChg chg="mod">
          <ac:chgData name="蕭又瑜 HSIAO, YU-YU" userId="c5b0ba1c-d079-4945-ac8c-b522266d3b39" providerId="ADAL" clId="{1BC109BD-4B02-7840-B559-0267C8FFE012}" dt="2023-08-29T09:23:58.562" v="10690" actId="1076"/>
          <ac:spMkLst>
            <pc:docMk/>
            <pc:sldMk cId="3771205875" sldId="281"/>
            <ac:spMk id="62" creationId="{F21B2456-689F-53C5-7AA2-4DCDB15439D3}"/>
          </ac:spMkLst>
        </pc:spChg>
        <pc:spChg chg="mod">
          <ac:chgData name="蕭又瑜 HSIAO, YU-YU" userId="c5b0ba1c-d079-4945-ac8c-b522266d3b39" providerId="ADAL" clId="{1BC109BD-4B02-7840-B559-0267C8FFE012}" dt="2023-08-29T08:29:56.859" v="9908" actId="20577"/>
          <ac:spMkLst>
            <pc:docMk/>
            <pc:sldMk cId="3771205875" sldId="281"/>
            <ac:spMk id="116" creationId="{1CEA9744-4122-3F33-6339-70720437E2D3}"/>
          </ac:spMkLst>
        </pc:spChg>
        <pc:picChg chg="add del mod">
          <ac:chgData name="蕭又瑜 HSIAO, YU-YU" userId="c5b0ba1c-d079-4945-ac8c-b522266d3b39" providerId="ADAL" clId="{1BC109BD-4B02-7840-B559-0267C8FFE012}" dt="2023-08-29T09:21:27.581" v="10567" actId="478"/>
          <ac:picMkLst>
            <pc:docMk/>
            <pc:sldMk cId="3771205875" sldId="281"/>
            <ac:picMk id="7" creationId="{100C1ECE-3439-E7E0-D9E6-8876B748997D}"/>
          </ac:picMkLst>
        </pc:picChg>
      </pc:sldChg>
      <pc:sldChg chg="add del">
        <pc:chgData name="蕭又瑜 HSIAO, YU-YU" userId="c5b0ba1c-d079-4945-ac8c-b522266d3b39" providerId="ADAL" clId="{1BC109BD-4B02-7840-B559-0267C8FFE012}" dt="2023-08-29T08:47:35.056" v="10104" actId="2890"/>
        <pc:sldMkLst>
          <pc:docMk/>
          <pc:sldMk cId="426237679" sldId="282"/>
        </pc:sldMkLst>
      </pc:sldChg>
      <pc:sldChg chg="add del">
        <pc:chgData name="蕭又瑜 HSIAO, YU-YU" userId="c5b0ba1c-d079-4945-ac8c-b522266d3b39" providerId="ADAL" clId="{1BC109BD-4B02-7840-B559-0267C8FFE012}" dt="2023-08-29T07:47:53.617" v="9517" actId="2696"/>
        <pc:sldMkLst>
          <pc:docMk/>
          <pc:sldMk cId="682644682" sldId="282"/>
        </pc:sldMkLst>
      </pc:sldChg>
      <pc:sldChg chg="addSp delSp modSp add del mod modTransition delAnim modAnim">
        <pc:chgData name="蕭又瑜 HSIAO, YU-YU" userId="c5b0ba1c-d079-4945-ac8c-b522266d3b39" providerId="ADAL" clId="{1BC109BD-4B02-7840-B559-0267C8FFE012}" dt="2023-08-29T08:59:52.604" v="10249" actId="2696"/>
        <pc:sldMkLst>
          <pc:docMk/>
          <pc:sldMk cId="1050039833" sldId="282"/>
        </pc:sldMkLst>
        <pc:spChg chg="add del mod">
          <ac:chgData name="蕭又瑜 HSIAO, YU-YU" userId="c5b0ba1c-d079-4945-ac8c-b522266d3b39" providerId="ADAL" clId="{1BC109BD-4B02-7840-B559-0267C8FFE012}" dt="2023-08-29T08:54:12.184" v="10239" actId="478"/>
          <ac:spMkLst>
            <pc:docMk/>
            <pc:sldMk cId="1050039833" sldId="282"/>
            <ac:spMk id="3" creationId="{A3009041-A2D5-FD41-D5C0-4751BB2BF587}"/>
          </ac:spMkLst>
        </pc:spChg>
        <pc:spChg chg="add mod">
          <ac:chgData name="蕭又瑜 HSIAO, YU-YU" userId="c5b0ba1c-d079-4945-ac8c-b522266d3b39" providerId="ADAL" clId="{1BC109BD-4B02-7840-B559-0267C8FFE012}" dt="2023-08-29T08:54:12.755" v="10240"/>
          <ac:spMkLst>
            <pc:docMk/>
            <pc:sldMk cId="1050039833" sldId="282"/>
            <ac:spMk id="6" creationId="{204B0467-63B4-0488-C500-17B8BF14B116}"/>
          </ac:spMkLst>
        </pc:spChg>
        <pc:spChg chg="mod">
          <ac:chgData name="蕭又瑜 HSIAO, YU-YU" userId="c5b0ba1c-d079-4945-ac8c-b522266d3b39" providerId="ADAL" clId="{1BC109BD-4B02-7840-B559-0267C8FFE012}" dt="2023-08-29T08:47:54.406" v="10132" actId="1035"/>
          <ac:spMkLst>
            <pc:docMk/>
            <pc:sldMk cId="1050039833" sldId="282"/>
            <ac:spMk id="8" creationId="{E99E2937-072D-5DC9-53C2-217BE8447A35}"/>
          </ac:spMkLst>
        </pc:spChg>
        <pc:spChg chg="mod">
          <ac:chgData name="蕭又瑜 HSIAO, YU-YU" userId="c5b0ba1c-d079-4945-ac8c-b522266d3b39" providerId="ADAL" clId="{1BC109BD-4B02-7840-B559-0267C8FFE012}" dt="2023-08-29T08:49:03.962" v="10208" actId="20577"/>
          <ac:spMkLst>
            <pc:docMk/>
            <pc:sldMk cId="1050039833" sldId="282"/>
            <ac:spMk id="116" creationId="{1CEA9744-4122-3F33-6339-70720437E2D3}"/>
          </ac:spMkLst>
        </pc:spChg>
      </pc:sldChg>
      <pc:sldChg chg="addSp delSp modSp add mod modAnim">
        <pc:chgData name="蕭又瑜 HSIAO, YU-YU" userId="c5b0ba1c-d079-4945-ac8c-b522266d3b39" providerId="ADAL" clId="{1BC109BD-4B02-7840-B559-0267C8FFE012}" dt="2023-08-31T05:40:37.938" v="17749" actId="20577"/>
        <pc:sldMkLst>
          <pc:docMk/>
          <pc:sldMk cId="2729134727" sldId="282"/>
        </pc:sldMkLst>
        <pc:spChg chg="mod">
          <ac:chgData name="蕭又瑜 HSIAO, YU-YU" userId="c5b0ba1c-d079-4945-ac8c-b522266d3b39" providerId="ADAL" clId="{1BC109BD-4B02-7840-B559-0267C8FFE012}" dt="2023-08-29T09:21:59.624" v="10662" actId="1036"/>
          <ac:spMkLst>
            <pc:docMk/>
            <pc:sldMk cId="2729134727" sldId="282"/>
            <ac:spMk id="8" creationId="{E99E2937-072D-5DC9-53C2-217BE8447A35}"/>
          </ac:spMkLst>
        </pc:spChg>
        <pc:spChg chg="add mod">
          <ac:chgData name="蕭又瑜 HSIAO, YU-YU" userId="c5b0ba1c-d079-4945-ac8c-b522266d3b39" providerId="ADAL" clId="{1BC109BD-4B02-7840-B559-0267C8FFE012}" dt="2023-08-30T02:01:57.739" v="10995" actId="207"/>
          <ac:spMkLst>
            <pc:docMk/>
            <pc:sldMk cId="2729134727" sldId="282"/>
            <ac:spMk id="9" creationId="{966CE6DF-8287-51D7-676B-416D8F2935CE}"/>
          </ac:spMkLst>
        </pc:spChg>
        <pc:spChg chg="add del mod">
          <ac:chgData name="蕭又瑜 HSIAO, YU-YU" userId="c5b0ba1c-d079-4945-ac8c-b522266d3b39" providerId="ADAL" clId="{1BC109BD-4B02-7840-B559-0267C8FFE012}" dt="2023-08-30T02:02:34.968" v="10999" actId="478"/>
          <ac:spMkLst>
            <pc:docMk/>
            <pc:sldMk cId="2729134727" sldId="282"/>
            <ac:spMk id="11" creationId="{CADC90DA-DB39-45A5-07B2-9E28BD547393}"/>
          </ac:spMkLst>
        </pc:spChg>
        <pc:spChg chg="add mod">
          <ac:chgData name="蕭又瑜 HSIAO, YU-YU" userId="c5b0ba1c-d079-4945-ac8c-b522266d3b39" providerId="ADAL" clId="{1BC109BD-4B02-7840-B559-0267C8FFE012}" dt="2023-08-31T05:40:37.938" v="17749" actId="20577"/>
          <ac:spMkLst>
            <pc:docMk/>
            <pc:sldMk cId="2729134727" sldId="282"/>
            <ac:spMk id="12" creationId="{A2C3B7A5-308A-68DD-198E-13862A80309E}"/>
          </ac:spMkLst>
        </pc:spChg>
        <pc:spChg chg="del mod">
          <ac:chgData name="蕭又瑜 HSIAO, YU-YU" userId="c5b0ba1c-d079-4945-ac8c-b522266d3b39" providerId="ADAL" clId="{1BC109BD-4B02-7840-B559-0267C8FFE012}" dt="2023-08-30T02:02:31.877" v="10997" actId="478"/>
          <ac:spMkLst>
            <pc:docMk/>
            <pc:sldMk cId="2729134727" sldId="282"/>
            <ac:spMk id="22" creationId="{48B18A4A-6DE7-0DB9-B62E-CA3DDB0FEF11}"/>
          </ac:spMkLst>
        </pc:spChg>
        <pc:spChg chg="mod">
          <ac:chgData name="蕭又瑜 HSIAO, YU-YU" userId="c5b0ba1c-d079-4945-ac8c-b522266d3b39" providerId="ADAL" clId="{1BC109BD-4B02-7840-B559-0267C8FFE012}" dt="2023-08-29T09:22:39.916" v="10686" actId="1076"/>
          <ac:spMkLst>
            <pc:docMk/>
            <pc:sldMk cId="2729134727" sldId="282"/>
            <ac:spMk id="61" creationId="{8390DCED-CD94-D4AF-DDD2-03A42499442D}"/>
          </ac:spMkLst>
        </pc:spChg>
        <pc:spChg chg="mod">
          <ac:chgData name="蕭又瑜 HSIAO, YU-YU" userId="c5b0ba1c-d079-4945-ac8c-b522266d3b39" providerId="ADAL" clId="{1BC109BD-4B02-7840-B559-0267C8FFE012}" dt="2023-08-29T09:22:51.907" v="10687" actId="1076"/>
          <ac:spMkLst>
            <pc:docMk/>
            <pc:sldMk cId="2729134727" sldId="282"/>
            <ac:spMk id="62" creationId="{F21B2456-689F-53C5-7AA2-4DCDB15439D3}"/>
          </ac:spMkLst>
        </pc:spChg>
        <pc:spChg chg="mod">
          <ac:chgData name="蕭又瑜 HSIAO, YU-YU" userId="c5b0ba1c-d079-4945-ac8c-b522266d3b39" providerId="ADAL" clId="{1BC109BD-4B02-7840-B559-0267C8FFE012}" dt="2023-08-29T09:22:12.488" v="10671" actId="20577"/>
          <ac:spMkLst>
            <pc:docMk/>
            <pc:sldMk cId="2729134727" sldId="282"/>
            <ac:spMk id="116" creationId="{1CEA9744-4122-3F33-6339-70720437E2D3}"/>
          </ac:spMkLst>
        </pc:spChg>
        <pc:picChg chg="mod">
          <ac:chgData name="蕭又瑜 HSIAO, YU-YU" userId="c5b0ba1c-d079-4945-ac8c-b522266d3b39" providerId="ADAL" clId="{1BC109BD-4B02-7840-B559-0267C8FFE012}" dt="2023-08-30T01:52:56.072" v="10695" actId="1076"/>
          <ac:picMkLst>
            <pc:docMk/>
            <pc:sldMk cId="2729134727" sldId="282"/>
            <ac:picMk id="7" creationId="{100C1ECE-3439-E7E0-D9E6-8876B748997D}"/>
          </ac:picMkLst>
        </pc:picChg>
      </pc:sldChg>
      <pc:sldChg chg="add del">
        <pc:chgData name="蕭又瑜 HSIAO, YU-YU" userId="c5b0ba1c-d079-4945-ac8c-b522266d3b39" providerId="ADAL" clId="{1BC109BD-4B02-7840-B559-0267C8FFE012}" dt="2023-08-29T08:47:34.327" v="10103" actId="2890"/>
        <pc:sldMkLst>
          <pc:docMk/>
          <pc:sldMk cId="383707188" sldId="283"/>
        </pc:sldMkLst>
      </pc:sldChg>
      <pc:sldChg chg="modSp add mod">
        <pc:chgData name="蕭又瑜 HSIAO, YU-YU" userId="c5b0ba1c-d079-4945-ac8c-b522266d3b39" providerId="ADAL" clId="{1BC109BD-4B02-7840-B559-0267C8FFE012}" dt="2023-08-29T09:26:13.702" v="10693" actId="207"/>
        <pc:sldMkLst>
          <pc:docMk/>
          <pc:sldMk cId="690102864" sldId="283"/>
        </pc:sldMkLst>
        <pc:spChg chg="mod">
          <ac:chgData name="蕭又瑜 HSIAO, YU-YU" userId="c5b0ba1c-d079-4945-ac8c-b522266d3b39" providerId="ADAL" clId="{1BC109BD-4B02-7840-B559-0267C8FFE012}" dt="2023-08-29T09:26:13.702" v="10693" actId="207"/>
          <ac:spMkLst>
            <pc:docMk/>
            <pc:sldMk cId="690102864" sldId="283"/>
            <ac:spMk id="3" creationId="{D2842C9E-D524-3E9B-1871-85354EF1809A}"/>
          </ac:spMkLst>
        </pc:spChg>
      </pc:sldChg>
      <pc:sldChg chg="addSp delSp modSp add del mod modTransition delAnim modAnim">
        <pc:chgData name="蕭又瑜 HSIAO, YU-YU" userId="c5b0ba1c-d079-4945-ac8c-b522266d3b39" providerId="ADAL" clId="{1BC109BD-4B02-7840-B559-0267C8FFE012}" dt="2023-08-29T08:59:52.633" v="10250" actId="2696"/>
        <pc:sldMkLst>
          <pc:docMk/>
          <pc:sldMk cId="3108581436" sldId="283"/>
        </pc:sldMkLst>
        <pc:spChg chg="add del mod">
          <ac:chgData name="蕭又瑜 HSIAO, YU-YU" userId="c5b0ba1c-d079-4945-ac8c-b522266d3b39" providerId="ADAL" clId="{1BC109BD-4B02-7840-B559-0267C8FFE012}" dt="2023-08-29T08:54:16.226" v="10241" actId="478"/>
          <ac:spMkLst>
            <pc:docMk/>
            <pc:sldMk cId="3108581436" sldId="283"/>
            <ac:spMk id="3" creationId="{FBC91546-144C-4E85-BBF5-2011CE552506}"/>
          </ac:spMkLst>
        </pc:spChg>
        <pc:spChg chg="add mod">
          <ac:chgData name="蕭又瑜 HSIAO, YU-YU" userId="c5b0ba1c-d079-4945-ac8c-b522266d3b39" providerId="ADAL" clId="{1BC109BD-4B02-7840-B559-0267C8FFE012}" dt="2023-08-29T08:54:17.021" v="10242"/>
          <ac:spMkLst>
            <pc:docMk/>
            <pc:sldMk cId="3108581436" sldId="283"/>
            <ac:spMk id="6" creationId="{D26E0D45-367E-8235-DCE0-314F65EBC49C}"/>
          </ac:spMkLst>
        </pc:spChg>
        <pc:spChg chg="mod">
          <ac:chgData name="蕭又瑜 HSIAO, YU-YU" userId="c5b0ba1c-d079-4945-ac8c-b522266d3b39" providerId="ADAL" clId="{1BC109BD-4B02-7840-B559-0267C8FFE012}" dt="2023-08-29T08:48:12.646" v="10168" actId="1035"/>
          <ac:spMkLst>
            <pc:docMk/>
            <pc:sldMk cId="3108581436" sldId="283"/>
            <ac:spMk id="8" creationId="{E99E2937-072D-5DC9-53C2-217BE8447A35}"/>
          </ac:spMkLst>
        </pc:spChg>
        <pc:spChg chg="mod">
          <ac:chgData name="蕭又瑜 HSIAO, YU-YU" userId="c5b0ba1c-d079-4945-ac8c-b522266d3b39" providerId="ADAL" clId="{1BC109BD-4B02-7840-B559-0267C8FFE012}" dt="2023-08-29T08:49:09.618" v="10212" actId="20577"/>
          <ac:spMkLst>
            <pc:docMk/>
            <pc:sldMk cId="3108581436" sldId="283"/>
            <ac:spMk id="116" creationId="{1CEA9744-4122-3F33-6339-70720437E2D3}"/>
          </ac:spMkLst>
        </pc:spChg>
      </pc:sldChg>
      <pc:sldChg chg="add del">
        <pc:chgData name="蕭又瑜 HSIAO, YU-YU" userId="c5b0ba1c-d079-4945-ac8c-b522266d3b39" providerId="ADAL" clId="{1BC109BD-4B02-7840-B559-0267C8FFE012}" dt="2023-08-29T08:47:33.919" v="10102" actId="2890"/>
        <pc:sldMkLst>
          <pc:docMk/>
          <pc:sldMk cId="1151384729" sldId="284"/>
        </pc:sldMkLst>
      </pc:sldChg>
      <pc:sldChg chg="addSp delSp modSp new del mod modAnim">
        <pc:chgData name="蕭又瑜 HSIAO, YU-YU" userId="c5b0ba1c-d079-4945-ac8c-b522266d3b39" providerId="ADAL" clId="{1BC109BD-4B02-7840-B559-0267C8FFE012}" dt="2023-08-30T02:34:03.810" v="11566" actId="2696"/>
        <pc:sldMkLst>
          <pc:docMk/>
          <pc:sldMk cId="3086259587" sldId="284"/>
        </pc:sldMkLst>
        <pc:spChg chg="mod">
          <ac:chgData name="蕭又瑜 HSIAO, YU-YU" userId="c5b0ba1c-d079-4945-ac8c-b522266d3b39" providerId="ADAL" clId="{1BC109BD-4B02-7840-B559-0267C8FFE012}" dt="2023-08-30T02:08:03.007" v="11052" actId="20577"/>
          <ac:spMkLst>
            <pc:docMk/>
            <pc:sldMk cId="3086259587" sldId="284"/>
            <ac:spMk id="2" creationId="{BCCAF745-8946-61A6-10BA-5C9F400BFC0B}"/>
          </ac:spMkLst>
        </pc:spChg>
        <pc:spChg chg="mod">
          <ac:chgData name="蕭又瑜 HSIAO, YU-YU" userId="c5b0ba1c-d079-4945-ac8c-b522266d3b39" providerId="ADAL" clId="{1BC109BD-4B02-7840-B559-0267C8FFE012}" dt="2023-08-30T02:22:51.387" v="11483" actId="20577"/>
          <ac:spMkLst>
            <pc:docMk/>
            <pc:sldMk cId="3086259587" sldId="284"/>
            <ac:spMk id="3" creationId="{63489DAF-33DC-3B06-CDB9-1B299EC47474}"/>
          </ac:spMkLst>
        </pc:spChg>
        <pc:spChg chg="add mod">
          <ac:chgData name="蕭又瑜 HSIAO, YU-YU" userId="c5b0ba1c-d079-4945-ac8c-b522266d3b39" providerId="ADAL" clId="{1BC109BD-4B02-7840-B559-0267C8FFE012}" dt="2023-08-30T02:22:57.990" v="11484" actId="208"/>
          <ac:spMkLst>
            <pc:docMk/>
            <pc:sldMk cId="3086259587" sldId="284"/>
            <ac:spMk id="6" creationId="{7286FE75-B5D9-8C5F-E696-EE7D0A1EC39E}"/>
          </ac:spMkLst>
        </pc:spChg>
        <pc:spChg chg="add mod">
          <ac:chgData name="蕭又瑜 HSIAO, YU-YU" userId="c5b0ba1c-d079-4945-ac8c-b522266d3b39" providerId="ADAL" clId="{1BC109BD-4B02-7840-B559-0267C8FFE012}" dt="2023-08-30T02:28:55.509" v="11546" actId="207"/>
          <ac:spMkLst>
            <pc:docMk/>
            <pc:sldMk cId="3086259587" sldId="284"/>
            <ac:spMk id="7" creationId="{70F00F0A-920F-A8EA-045C-DA79281F37BB}"/>
          </ac:spMkLst>
        </pc:spChg>
        <pc:spChg chg="add mod">
          <ac:chgData name="蕭又瑜 HSIAO, YU-YU" userId="c5b0ba1c-d079-4945-ac8c-b522266d3b39" providerId="ADAL" clId="{1BC109BD-4B02-7840-B559-0267C8FFE012}" dt="2023-08-30T02:28:55.509" v="11546" actId="207"/>
          <ac:spMkLst>
            <pc:docMk/>
            <pc:sldMk cId="3086259587" sldId="284"/>
            <ac:spMk id="8" creationId="{7D3EF0F9-7B81-FE7E-C799-636893C8A86A}"/>
          </ac:spMkLst>
        </pc:spChg>
        <pc:spChg chg="add mod">
          <ac:chgData name="蕭又瑜 HSIAO, YU-YU" userId="c5b0ba1c-d079-4945-ac8c-b522266d3b39" providerId="ADAL" clId="{1BC109BD-4B02-7840-B559-0267C8FFE012}" dt="2023-08-30T02:28:55.509" v="11546" actId="207"/>
          <ac:spMkLst>
            <pc:docMk/>
            <pc:sldMk cId="3086259587" sldId="284"/>
            <ac:spMk id="9" creationId="{9D205008-3137-8B14-96CA-10A7B8F0D18F}"/>
          </ac:spMkLst>
        </pc:spChg>
        <pc:spChg chg="add mod">
          <ac:chgData name="蕭又瑜 HSIAO, YU-YU" userId="c5b0ba1c-d079-4945-ac8c-b522266d3b39" providerId="ADAL" clId="{1BC109BD-4B02-7840-B559-0267C8FFE012}" dt="2023-08-30T02:28:55.509" v="11546" actId="207"/>
          <ac:spMkLst>
            <pc:docMk/>
            <pc:sldMk cId="3086259587" sldId="284"/>
            <ac:spMk id="10" creationId="{35CAB1D4-3970-6ACF-68CD-234E5D314DDC}"/>
          </ac:spMkLst>
        </pc:spChg>
        <pc:spChg chg="add del mod">
          <ac:chgData name="蕭又瑜 HSIAO, YU-YU" userId="c5b0ba1c-d079-4945-ac8c-b522266d3b39" providerId="ADAL" clId="{1BC109BD-4B02-7840-B559-0267C8FFE012}" dt="2023-08-30T02:20:17.203" v="11452"/>
          <ac:spMkLst>
            <pc:docMk/>
            <pc:sldMk cId="3086259587" sldId="284"/>
            <ac:spMk id="13" creationId="{6811D73B-B34B-5562-BB7F-E9E1B9A92B67}"/>
          </ac:spMkLst>
        </pc:spChg>
        <pc:grpChg chg="add mod">
          <ac:chgData name="蕭又瑜 HSIAO, YU-YU" userId="c5b0ba1c-d079-4945-ac8c-b522266d3b39" providerId="ADAL" clId="{1BC109BD-4B02-7840-B559-0267C8FFE012}" dt="2023-08-30T02:28:55.509" v="11546" actId="207"/>
          <ac:grpSpMkLst>
            <pc:docMk/>
            <pc:sldMk cId="3086259587" sldId="284"/>
            <ac:grpSpMk id="36" creationId="{4D86B4FE-4C4E-9BDA-D74E-0F58D6119395}"/>
          </ac:grpSpMkLst>
        </pc:grpChg>
        <pc:cxnChg chg="add del mod">
          <ac:chgData name="蕭又瑜 HSIAO, YU-YU" userId="c5b0ba1c-d079-4945-ac8c-b522266d3b39" providerId="ADAL" clId="{1BC109BD-4B02-7840-B559-0267C8FFE012}" dt="2023-08-30T02:20:19.774" v="11453" actId="478"/>
          <ac:cxnSpMkLst>
            <pc:docMk/>
            <pc:sldMk cId="3086259587" sldId="284"/>
            <ac:cxnSpMk id="12" creationId="{C3F9762B-4AB6-301A-A595-D88954D06AD2}"/>
          </ac:cxnSpMkLst>
        </pc:cxnChg>
        <pc:cxnChg chg="add del mod">
          <ac:chgData name="蕭又瑜 HSIAO, YU-YU" userId="c5b0ba1c-d079-4945-ac8c-b522266d3b39" providerId="ADAL" clId="{1BC109BD-4B02-7840-B559-0267C8FFE012}" dt="2023-08-30T02:21:52.516" v="11467" actId="478"/>
          <ac:cxnSpMkLst>
            <pc:docMk/>
            <pc:sldMk cId="3086259587" sldId="284"/>
            <ac:cxnSpMk id="15" creationId="{21061EDD-B6EE-33F9-FD1A-9B2D397D08D0}"/>
          </ac:cxnSpMkLst>
        </pc:cxnChg>
        <pc:cxnChg chg="add del mod">
          <ac:chgData name="蕭又瑜 HSIAO, YU-YU" userId="c5b0ba1c-d079-4945-ac8c-b522266d3b39" providerId="ADAL" clId="{1BC109BD-4B02-7840-B559-0267C8FFE012}" dt="2023-08-30T02:21:53" v="11468" actId="478"/>
          <ac:cxnSpMkLst>
            <pc:docMk/>
            <pc:sldMk cId="3086259587" sldId="284"/>
            <ac:cxnSpMk id="16" creationId="{03709663-11B6-89C6-D326-25F0A5802013}"/>
          </ac:cxnSpMkLst>
        </pc:cxnChg>
        <pc:cxnChg chg="add del mod">
          <ac:chgData name="蕭又瑜 HSIAO, YU-YU" userId="c5b0ba1c-d079-4945-ac8c-b522266d3b39" providerId="ADAL" clId="{1BC109BD-4B02-7840-B559-0267C8FFE012}" dt="2023-08-30T02:21:53.851" v="11469" actId="478"/>
          <ac:cxnSpMkLst>
            <pc:docMk/>
            <pc:sldMk cId="3086259587" sldId="284"/>
            <ac:cxnSpMk id="19" creationId="{F36BE29C-6C04-2518-3E5F-7147AC8A3159}"/>
          </ac:cxnSpMkLst>
        </pc:cxnChg>
        <pc:cxnChg chg="add del mod">
          <ac:chgData name="蕭又瑜 HSIAO, YU-YU" userId="c5b0ba1c-d079-4945-ac8c-b522266d3b39" providerId="ADAL" clId="{1BC109BD-4B02-7840-B559-0267C8FFE012}" dt="2023-08-30T02:21:54.546" v="11470" actId="478"/>
          <ac:cxnSpMkLst>
            <pc:docMk/>
            <pc:sldMk cId="3086259587" sldId="284"/>
            <ac:cxnSpMk id="22" creationId="{A7128F6C-1196-F462-47D0-DD541BA7BB99}"/>
          </ac:cxnSpMkLst>
        </pc:cxnChg>
        <pc:cxnChg chg="add mod">
          <ac:chgData name="蕭又瑜 HSIAO, YU-YU" userId="c5b0ba1c-d079-4945-ac8c-b522266d3b39" providerId="ADAL" clId="{1BC109BD-4B02-7840-B559-0267C8FFE012}" dt="2023-08-30T02:28:55.509" v="11546" actId="207"/>
          <ac:cxnSpMkLst>
            <pc:docMk/>
            <pc:sldMk cId="3086259587" sldId="284"/>
            <ac:cxnSpMk id="26" creationId="{10C546FC-DF68-7087-1091-61CECF4C480E}"/>
          </ac:cxnSpMkLst>
        </pc:cxnChg>
        <pc:cxnChg chg="add mod">
          <ac:chgData name="蕭又瑜 HSIAO, YU-YU" userId="c5b0ba1c-d079-4945-ac8c-b522266d3b39" providerId="ADAL" clId="{1BC109BD-4B02-7840-B559-0267C8FFE012}" dt="2023-08-30T02:28:55.509" v="11546" actId="207"/>
          <ac:cxnSpMkLst>
            <pc:docMk/>
            <pc:sldMk cId="3086259587" sldId="284"/>
            <ac:cxnSpMk id="27" creationId="{B12C5A53-7EA7-2F3E-052D-328597767803}"/>
          </ac:cxnSpMkLst>
        </pc:cxnChg>
        <pc:cxnChg chg="add mod">
          <ac:chgData name="蕭又瑜 HSIAO, YU-YU" userId="c5b0ba1c-d079-4945-ac8c-b522266d3b39" providerId="ADAL" clId="{1BC109BD-4B02-7840-B559-0267C8FFE012}" dt="2023-08-30T02:28:55.509" v="11546" actId="207"/>
          <ac:cxnSpMkLst>
            <pc:docMk/>
            <pc:sldMk cId="3086259587" sldId="284"/>
            <ac:cxnSpMk id="30" creationId="{EF51C159-AB73-7383-F95C-1CD0F7D98DB4}"/>
          </ac:cxnSpMkLst>
        </pc:cxnChg>
        <pc:cxnChg chg="add mod">
          <ac:chgData name="蕭又瑜 HSIAO, YU-YU" userId="c5b0ba1c-d079-4945-ac8c-b522266d3b39" providerId="ADAL" clId="{1BC109BD-4B02-7840-B559-0267C8FFE012}" dt="2023-08-30T02:28:55.509" v="11546" actId="207"/>
          <ac:cxnSpMkLst>
            <pc:docMk/>
            <pc:sldMk cId="3086259587" sldId="284"/>
            <ac:cxnSpMk id="33" creationId="{A5F889B5-D60C-15AA-AFC4-E92EBC340B57}"/>
          </ac:cxnSpMkLst>
        </pc:cxnChg>
      </pc:sldChg>
      <pc:sldChg chg="addSp delSp modSp add del mod modTransition delAnim modAnim">
        <pc:chgData name="蕭又瑜 HSIAO, YU-YU" userId="c5b0ba1c-d079-4945-ac8c-b522266d3b39" providerId="ADAL" clId="{1BC109BD-4B02-7840-B559-0267C8FFE012}" dt="2023-08-29T08:59:52.656" v="10251" actId="2696"/>
        <pc:sldMkLst>
          <pc:docMk/>
          <pc:sldMk cId="3574964436" sldId="284"/>
        </pc:sldMkLst>
        <pc:spChg chg="add del mod">
          <ac:chgData name="蕭又瑜 HSIAO, YU-YU" userId="c5b0ba1c-d079-4945-ac8c-b522266d3b39" providerId="ADAL" clId="{1BC109BD-4B02-7840-B559-0267C8FFE012}" dt="2023-08-29T08:54:20.159" v="10243" actId="478"/>
          <ac:spMkLst>
            <pc:docMk/>
            <pc:sldMk cId="3574964436" sldId="284"/>
            <ac:spMk id="3" creationId="{8A6BBB23-A16F-BEDA-D26E-434EF7018367}"/>
          </ac:spMkLst>
        </pc:spChg>
        <pc:spChg chg="add mod">
          <ac:chgData name="蕭又瑜 HSIAO, YU-YU" userId="c5b0ba1c-d079-4945-ac8c-b522266d3b39" providerId="ADAL" clId="{1BC109BD-4B02-7840-B559-0267C8FFE012}" dt="2023-08-29T08:54:20.736" v="10244"/>
          <ac:spMkLst>
            <pc:docMk/>
            <pc:sldMk cId="3574964436" sldId="284"/>
            <ac:spMk id="6" creationId="{7B378AD2-A641-3B80-7B08-F4EFA6960734}"/>
          </ac:spMkLst>
        </pc:spChg>
        <pc:spChg chg="mod">
          <ac:chgData name="蕭又瑜 HSIAO, YU-YU" userId="c5b0ba1c-d079-4945-ac8c-b522266d3b39" providerId="ADAL" clId="{1BC109BD-4B02-7840-B559-0267C8FFE012}" dt="2023-08-29T08:48:35.423" v="10201" actId="1035"/>
          <ac:spMkLst>
            <pc:docMk/>
            <pc:sldMk cId="3574964436" sldId="284"/>
            <ac:spMk id="8" creationId="{E99E2937-072D-5DC9-53C2-217BE8447A35}"/>
          </ac:spMkLst>
        </pc:spChg>
        <pc:spChg chg="mod">
          <ac:chgData name="蕭又瑜 HSIAO, YU-YU" userId="c5b0ba1c-d079-4945-ac8c-b522266d3b39" providerId="ADAL" clId="{1BC109BD-4B02-7840-B559-0267C8FFE012}" dt="2023-08-29T08:49:13.910" v="10216" actId="20577"/>
          <ac:spMkLst>
            <pc:docMk/>
            <pc:sldMk cId="3574964436" sldId="284"/>
            <ac:spMk id="116" creationId="{1CEA9744-4122-3F33-6339-70720437E2D3}"/>
          </ac:spMkLst>
        </pc:spChg>
      </pc:sldChg>
      <pc:sldChg chg="addSp delSp modSp add mod ord delAnim modAnim modNotesTx">
        <pc:chgData name="蕭又瑜 HSIAO, YU-YU" userId="c5b0ba1c-d079-4945-ac8c-b522266d3b39" providerId="ADAL" clId="{1BC109BD-4B02-7840-B559-0267C8FFE012}" dt="2023-09-01T08:14:41.233" v="23798" actId="20577"/>
        <pc:sldMkLst>
          <pc:docMk/>
          <pc:sldMk cId="320647735" sldId="285"/>
        </pc:sldMkLst>
        <pc:spChg chg="mod">
          <ac:chgData name="蕭又瑜 HSIAO, YU-YU" userId="c5b0ba1c-d079-4945-ac8c-b522266d3b39" providerId="ADAL" clId="{1BC109BD-4B02-7840-B559-0267C8FFE012}" dt="2023-09-01T08:14:41.233" v="23798" actId="20577"/>
          <ac:spMkLst>
            <pc:docMk/>
            <pc:sldMk cId="320647735" sldId="285"/>
            <ac:spMk id="2" creationId="{BCCAF745-8946-61A6-10BA-5C9F400BFC0B}"/>
          </ac:spMkLst>
        </pc:spChg>
        <pc:spChg chg="mod">
          <ac:chgData name="蕭又瑜 HSIAO, YU-YU" userId="c5b0ba1c-d079-4945-ac8c-b522266d3b39" providerId="ADAL" clId="{1BC109BD-4B02-7840-B559-0267C8FFE012}" dt="2023-08-31T05:44:42.747" v="17753" actId="20577"/>
          <ac:spMkLst>
            <pc:docMk/>
            <pc:sldMk cId="320647735" sldId="285"/>
            <ac:spMk id="3" creationId="{63489DAF-33DC-3B06-CDB9-1B299EC47474}"/>
          </ac:spMkLst>
        </pc:spChg>
        <pc:spChg chg="mod">
          <ac:chgData name="蕭又瑜 HSIAO, YU-YU" userId="c5b0ba1c-d079-4945-ac8c-b522266d3b39" providerId="ADAL" clId="{1BC109BD-4B02-7840-B559-0267C8FFE012}" dt="2023-08-30T03:36:09.329" v="12120" actId="403"/>
          <ac:spMkLst>
            <pc:docMk/>
            <pc:sldMk cId="320647735" sldId="285"/>
            <ac:spMk id="6" creationId="{7286FE75-B5D9-8C5F-E696-EE7D0A1EC39E}"/>
          </ac:spMkLst>
        </pc:spChg>
        <pc:spChg chg="mod topLvl">
          <ac:chgData name="蕭又瑜 HSIAO, YU-YU" userId="c5b0ba1c-d079-4945-ac8c-b522266d3b39" providerId="ADAL" clId="{1BC109BD-4B02-7840-B559-0267C8FFE012}" dt="2023-08-30T03:07:11.839" v="11966" actId="165"/>
          <ac:spMkLst>
            <pc:docMk/>
            <pc:sldMk cId="320647735" sldId="285"/>
            <ac:spMk id="7" creationId="{70F00F0A-920F-A8EA-045C-DA79281F37BB}"/>
          </ac:spMkLst>
        </pc:spChg>
        <pc:spChg chg="mod topLvl">
          <ac:chgData name="蕭又瑜 HSIAO, YU-YU" userId="c5b0ba1c-d079-4945-ac8c-b522266d3b39" providerId="ADAL" clId="{1BC109BD-4B02-7840-B559-0267C8FFE012}" dt="2023-08-30T03:07:11.839" v="11966" actId="165"/>
          <ac:spMkLst>
            <pc:docMk/>
            <pc:sldMk cId="320647735" sldId="285"/>
            <ac:spMk id="8" creationId="{7D3EF0F9-7B81-FE7E-C799-636893C8A86A}"/>
          </ac:spMkLst>
        </pc:spChg>
        <pc:spChg chg="mod topLvl">
          <ac:chgData name="蕭又瑜 HSIAO, YU-YU" userId="c5b0ba1c-d079-4945-ac8c-b522266d3b39" providerId="ADAL" clId="{1BC109BD-4B02-7840-B559-0267C8FFE012}" dt="2023-08-30T03:07:11.839" v="11966" actId="165"/>
          <ac:spMkLst>
            <pc:docMk/>
            <pc:sldMk cId="320647735" sldId="285"/>
            <ac:spMk id="9" creationId="{9D205008-3137-8B14-96CA-10A7B8F0D18F}"/>
          </ac:spMkLst>
        </pc:spChg>
        <pc:spChg chg="mod topLvl">
          <ac:chgData name="蕭又瑜 HSIAO, YU-YU" userId="c5b0ba1c-d079-4945-ac8c-b522266d3b39" providerId="ADAL" clId="{1BC109BD-4B02-7840-B559-0267C8FFE012}" dt="2023-08-30T03:07:11.839" v="11966" actId="165"/>
          <ac:spMkLst>
            <pc:docMk/>
            <pc:sldMk cId="320647735" sldId="285"/>
            <ac:spMk id="10" creationId="{35CAB1D4-3970-6ACF-68CD-234E5D314DDC}"/>
          </ac:spMkLst>
        </pc:spChg>
        <pc:spChg chg="add del">
          <ac:chgData name="蕭又瑜 HSIAO, YU-YU" userId="c5b0ba1c-d079-4945-ac8c-b522266d3b39" providerId="ADAL" clId="{1BC109BD-4B02-7840-B559-0267C8FFE012}" dt="2023-08-30T02:24:59.892" v="11498" actId="478"/>
          <ac:spMkLst>
            <pc:docMk/>
            <pc:sldMk cId="320647735" sldId="285"/>
            <ac:spMk id="11" creationId="{4D0C9609-84EF-E869-0E6E-5F369EE6AF4F}"/>
          </ac:spMkLst>
        </pc:spChg>
        <pc:spChg chg="add del mod">
          <ac:chgData name="蕭又瑜 HSIAO, YU-YU" userId="c5b0ba1c-d079-4945-ac8c-b522266d3b39" providerId="ADAL" clId="{1BC109BD-4B02-7840-B559-0267C8FFE012}" dt="2023-08-30T03:05:41.680" v="11962" actId="478"/>
          <ac:spMkLst>
            <pc:docMk/>
            <pc:sldMk cId="320647735" sldId="285"/>
            <ac:spMk id="12" creationId="{6FB6560F-0246-FD91-A0F5-E482D169A74D}"/>
          </ac:spMkLst>
        </pc:spChg>
        <pc:spChg chg="add mod">
          <ac:chgData name="蕭又瑜 HSIAO, YU-YU" userId="c5b0ba1c-d079-4945-ac8c-b522266d3b39" providerId="ADAL" clId="{1BC109BD-4B02-7840-B559-0267C8FFE012}" dt="2023-08-30T02:33:31.025" v="11563" actId="408"/>
          <ac:spMkLst>
            <pc:docMk/>
            <pc:sldMk cId="320647735" sldId="285"/>
            <ac:spMk id="13" creationId="{132B25A3-F2E4-3B26-0B03-F52430855399}"/>
          </ac:spMkLst>
        </pc:spChg>
        <pc:spChg chg="add del mod">
          <ac:chgData name="蕭又瑜 HSIAO, YU-YU" userId="c5b0ba1c-d079-4945-ac8c-b522266d3b39" providerId="ADAL" clId="{1BC109BD-4B02-7840-B559-0267C8FFE012}" dt="2023-08-30T03:05:42.718" v="11963" actId="478"/>
          <ac:spMkLst>
            <pc:docMk/>
            <pc:sldMk cId="320647735" sldId="285"/>
            <ac:spMk id="14" creationId="{56715D8C-E39C-0612-5D75-22359659E8D5}"/>
          </ac:spMkLst>
        </pc:spChg>
        <pc:spChg chg="add mod">
          <ac:chgData name="蕭又瑜 HSIAO, YU-YU" userId="c5b0ba1c-d079-4945-ac8c-b522266d3b39" providerId="ADAL" clId="{1BC109BD-4B02-7840-B559-0267C8FFE012}" dt="2023-08-30T02:33:31.025" v="11563" actId="408"/>
          <ac:spMkLst>
            <pc:docMk/>
            <pc:sldMk cId="320647735" sldId="285"/>
            <ac:spMk id="15" creationId="{24D876C0-CAC8-6347-AA0B-F36F1937E258}"/>
          </ac:spMkLst>
        </pc:spChg>
        <pc:grpChg chg="del mod">
          <ac:chgData name="蕭又瑜 HSIAO, YU-YU" userId="c5b0ba1c-d079-4945-ac8c-b522266d3b39" providerId="ADAL" clId="{1BC109BD-4B02-7840-B559-0267C8FFE012}" dt="2023-08-30T03:07:11.839" v="11966" actId="165"/>
          <ac:grpSpMkLst>
            <pc:docMk/>
            <pc:sldMk cId="320647735" sldId="285"/>
            <ac:grpSpMk id="36" creationId="{4D86B4FE-4C4E-9BDA-D74E-0F58D6119395}"/>
          </ac:grpSpMkLst>
        </pc:grpChg>
        <pc:cxnChg chg="mod topLvl">
          <ac:chgData name="蕭又瑜 HSIAO, YU-YU" userId="c5b0ba1c-d079-4945-ac8c-b522266d3b39" providerId="ADAL" clId="{1BC109BD-4B02-7840-B559-0267C8FFE012}" dt="2023-08-30T03:07:11.839" v="11966" actId="165"/>
          <ac:cxnSpMkLst>
            <pc:docMk/>
            <pc:sldMk cId="320647735" sldId="285"/>
            <ac:cxnSpMk id="26" creationId="{10C546FC-DF68-7087-1091-61CECF4C480E}"/>
          </ac:cxnSpMkLst>
        </pc:cxnChg>
        <pc:cxnChg chg="mod topLvl">
          <ac:chgData name="蕭又瑜 HSIAO, YU-YU" userId="c5b0ba1c-d079-4945-ac8c-b522266d3b39" providerId="ADAL" clId="{1BC109BD-4B02-7840-B559-0267C8FFE012}" dt="2023-08-30T03:07:11.839" v="11966" actId="165"/>
          <ac:cxnSpMkLst>
            <pc:docMk/>
            <pc:sldMk cId="320647735" sldId="285"/>
            <ac:cxnSpMk id="27" creationId="{B12C5A53-7EA7-2F3E-052D-328597767803}"/>
          </ac:cxnSpMkLst>
        </pc:cxnChg>
        <pc:cxnChg chg="mod topLvl">
          <ac:chgData name="蕭又瑜 HSIAO, YU-YU" userId="c5b0ba1c-d079-4945-ac8c-b522266d3b39" providerId="ADAL" clId="{1BC109BD-4B02-7840-B559-0267C8FFE012}" dt="2023-08-30T03:07:11.839" v="11966" actId="165"/>
          <ac:cxnSpMkLst>
            <pc:docMk/>
            <pc:sldMk cId="320647735" sldId="285"/>
            <ac:cxnSpMk id="30" creationId="{EF51C159-AB73-7383-F95C-1CD0F7D98DB4}"/>
          </ac:cxnSpMkLst>
        </pc:cxnChg>
        <pc:cxnChg chg="mod topLvl">
          <ac:chgData name="蕭又瑜 HSIAO, YU-YU" userId="c5b0ba1c-d079-4945-ac8c-b522266d3b39" providerId="ADAL" clId="{1BC109BD-4B02-7840-B559-0267C8FFE012}" dt="2023-08-30T03:07:11.839" v="11966" actId="165"/>
          <ac:cxnSpMkLst>
            <pc:docMk/>
            <pc:sldMk cId="320647735" sldId="285"/>
            <ac:cxnSpMk id="33" creationId="{A5F889B5-D60C-15AA-AFC4-E92EBC340B57}"/>
          </ac:cxnSpMkLst>
        </pc:cxnChg>
      </pc:sldChg>
      <pc:sldChg chg="addSp delSp modSp new mod modTransition modAnim">
        <pc:chgData name="蕭又瑜 HSIAO, YU-YU" userId="c5b0ba1c-d079-4945-ac8c-b522266d3b39" providerId="ADAL" clId="{1BC109BD-4B02-7840-B559-0267C8FFE012}" dt="2023-08-30T07:17:29.996" v="13787" actId="1036"/>
        <pc:sldMkLst>
          <pc:docMk/>
          <pc:sldMk cId="3023868881" sldId="286"/>
        </pc:sldMkLst>
        <pc:spChg chg="mod">
          <ac:chgData name="蕭又瑜 HSIAO, YU-YU" userId="c5b0ba1c-d079-4945-ac8c-b522266d3b39" providerId="ADAL" clId="{1BC109BD-4B02-7840-B559-0267C8FFE012}" dt="2023-08-30T02:35:21.336" v="11614" actId="20577"/>
          <ac:spMkLst>
            <pc:docMk/>
            <pc:sldMk cId="3023868881" sldId="286"/>
            <ac:spMk id="2" creationId="{AAD756F1-C95C-6CAE-0A30-F00988328CFD}"/>
          </ac:spMkLst>
        </pc:spChg>
        <pc:spChg chg="mod">
          <ac:chgData name="蕭又瑜 HSIAO, YU-YU" userId="c5b0ba1c-d079-4945-ac8c-b522266d3b39" providerId="ADAL" clId="{1BC109BD-4B02-7840-B559-0267C8FFE012}" dt="2023-08-30T07:17:12.792" v="13778" actId="20577"/>
          <ac:spMkLst>
            <pc:docMk/>
            <pc:sldMk cId="3023868881" sldId="286"/>
            <ac:spMk id="3" creationId="{3EB427B4-BE2C-9987-244D-071980838EF1}"/>
          </ac:spMkLst>
        </pc:spChg>
        <pc:spChg chg="mod topLvl">
          <ac:chgData name="蕭又瑜 HSIAO, YU-YU" userId="c5b0ba1c-d079-4945-ac8c-b522266d3b39" providerId="ADAL" clId="{1BC109BD-4B02-7840-B559-0267C8FFE012}" dt="2023-08-30T03:15:44.508" v="12068" actId="1037"/>
          <ac:spMkLst>
            <pc:docMk/>
            <pc:sldMk cId="3023868881" sldId="286"/>
            <ac:spMk id="7" creationId="{2A29974B-3609-8665-1CF4-6AFAF979A552}"/>
          </ac:spMkLst>
        </pc:spChg>
        <pc:spChg chg="mod topLvl">
          <ac:chgData name="蕭又瑜 HSIAO, YU-YU" userId="c5b0ba1c-d079-4945-ac8c-b522266d3b39" providerId="ADAL" clId="{1BC109BD-4B02-7840-B559-0267C8FFE012}" dt="2023-08-30T03:15:44.508" v="12068" actId="1037"/>
          <ac:spMkLst>
            <pc:docMk/>
            <pc:sldMk cId="3023868881" sldId="286"/>
            <ac:spMk id="8" creationId="{CBFC58FF-A8AA-5663-1ABF-C9A83976B29F}"/>
          </ac:spMkLst>
        </pc:spChg>
        <pc:spChg chg="mod topLvl">
          <ac:chgData name="蕭又瑜 HSIAO, YU-YU" userId="c5b0ba1c-d079-4945-ac8c-b522266d3b39" providerId="ADAL" clId="{1BC109BD-4B02-7840-B559-0267C8FFE012}" dt="2023-08-30T03:15:44.508" v="12068" actId="1037"/>
          <ac:spMkLst>
            <pc:docMk/>
            <pc:sldMk cId="3023868881" sldId="286"/>
            <ac:spMk id="9" creationId="{83743FAF-56D7-83CF-5CB6-1D2CB66BCCD5}"/>
          </ac:spMkLst>
        </pc:spChg>
        <pc:spChg chg="mod topLvl">
          <ac:chgData name="蕭又瑜 HSIAO, YU-YU" userId="c5b0ba1c-d079-4945-ac8c-b522266d3b39" providerId="ADAL" clId="{1BC109BD-4B02-7840-B559-0267C8FFE012}" dt="2023-08-30T03:15:44.508" v="12068" actId="1037"/>
          <ac:spMkLst>
            <pc:docMk/>
            <pc:sldMk cId="3023868881" sldId="286"/>
            <ac:spMk id="10" creationId="{EA0A8E59-25F1-F44B-0D31-08BC5D6FFDC7}"/>
          </ac:spMkLst>
        </pc:spChg>
        <pc:spChg chg="add mod">
          <ac:chgData name="蕭又瑜 HSIAO, YU-YU" userId="c5b0ba1c-d079-4945-ac8c-b522266d3b39" providerId="ADAL" clId="{1BC109BD-4B02-7840-B559-0267C8FFE012}" dt="2023-08-30T07:17:29.996" v="13787" actId="1036"/>
          <ac:spMkLst>
            <pc:docMk/>
            <pc:sldMk cId="3023868881" sldId="286"/>
            <ac:spMk id="23" creationId="{56029EFE-ACE2-FBA3-326C-E57CC934D98C}"/>
          </ac:spMkLst>
        </pc:spChg>
        <pc:spChg chg="add mod">
          <ac:chgData name="蕭又瑜 HSIAO, YU-YU" userId="c5b0ba1c-d079-4945-ac8c-b522266d3b39" providerId="ADAL" clId="{1BC109BD-4B02-7840-B559-0267C8FFE012}" dt="2023-08-30T03:20:09.364" v="12106" actId="208"/>
          <ac:spMkLst>
            <pc:docMk/>
            <pc:sldMk cId="3023868881" sldId="286"/>
            <ac:spMk id="24" creationId="{A3D5DF91-5441-253C-3FFC-2BD9AECED701}"/>
          </ac:spMkLst>
        </pc:spChg>
        <pc:spChg chg="mod">
          <ac:chgData name="蕭又瑜 HSIAO, YU-YU" userId="c5b0ba1c-d079-4945-ac8c-b522266d3b39" providerId="ADAL" clId="{1BC109BD-4B02-7840-B559-0267C8FFE012}" dt="2023-08-30T03:01:20.182" v="11902"/>
          <ac:spMkLst>
            <pc:docMk/>
            <pc:sldMk cId="3023868881" sldId="286"/>
            <ac:spMk id="40" creationId="{4DADDB7A-862F-300E-80C8-B5498172E328}"/>
          </ac:spMkLst>
        </pc:spChg>
        <pc:spChg chg="mod">
          <ac:chgData name="蕭又瑜 HSIAO, YU-YU" userId="c5b0ba1c-d079-4945-ac8c-b522266d3b39" providerId="ADAL" clId="{1BC109BD-4B02-7840-B559-0267C8FFE012}" dt="2023-08-30T03:01:24.124" v="11904"/>
          <ac:spMkLst>
            <pc:docMk/>
            <pc:sldMk cId="3023868881" sldId="286"/>
            <ac:spMk id="53" creationId="{454E08BE-ADEA-C6B9-3614-7CB7674EE8EC}"/>
          </ac:spMkLst>
        </pc:spChg>
        <pc:spChg chg="mod">
          <ac:chgData name="蕭又瑜 HSIAO, YU-YU" userId="c5b0ba1c-d079-4945-ac8c-b522266d3b39" providerId="ADAL" clId="{1BC109BD-4B02-7840-B559-0267C8FFE012}" dt="2023-08-30T03:01:31.849" v="11908"/>
          <ac:spMkLst>
            <pc:docMk/>
            <pc:sldMk cId="3023868881" sldId="286"/>
            <ac:spMk id="66" creationId="{D8A23E5C-A87E-FFFF-945C-BAA76C1F2B4E}"/>
          </ac:spMkLst>
        </pc:spChg>
        <pc:spChg chg="add mod">
          <ac:chgData name="蕭又瑜 HSIAO, YU-YU" userId="c5b0ba1c-d079-4945-ac8c-b522266d3b39" providerId="ADAL" clId="{1BC109BD-4B02-7840-B559-0267C8FFE012}" dt="2023-08-30T03:03:33.903" v="11924" actId="164"/>
          <ac:spMkLst>
            <pc:docMk/>
            <pc:sldMk cId="3023868881" sldId="286"/>
            <ac:spMk id="78" creationId="{006D71A6-ED9F-7BCA-9AE4-4ECCD51D0A0F}"/>
          </ac:spMkLst>
        </pc:spChg>
        <pc:spChg chg="add mod">
          <ac:chgData name="蕭又瑜 HSIAO, YU-YU" userId="c5b0ba1c-d079-4945-ac8c-b522266d3b39" providerId="ADAL" clId="{1BC109BD-4B02-7840-B559-0267C8FFE012}" dt="2023-08-30T03:03:33.903" v="11924" actId="164"/>
          <ac:spMkLst>
            <pc:docMk/>
            <pc:sldMk cId="3023868881" sldId="286"/>
            <ac:spMk id="79" creationId="{ABE1127C-ABB2-784A-6185-2B8065542BBB}"/>
          </ac:spMkLst>
        </pc:spChg>
        <pc:spChg chg="add mod">
          <ac:chgData name="蕭又瑜 HSIAO, YU-YU" userId="c5b0ba1c-d079-4945-ac8c-b522266d3b39" providerId="ADAL" clId="{1BC109BD-4B02-7840-B559-0267C8FFE012}" dt="2023-08-30T03:15:44.508" v="12068" actId="1037"/>
          <ac:spMkLst>
            <pc:docMk/>
            <pc:sldMk cId="3023868881" sldId="286"/>
            <ac:spMk id="81" creationId="{EBF0AF95-EEA4-499B-8EB9-CDC489B9E973}"/>
          </ac:spMkLst>
        </pc:spChg>
        <pc:spChg chg="add mod">
          <ac:chgData name="蕭又瑜 HSIAO, YU-YU" userId="c5b0ba1c-d079-4945-ac8c-b522266d3b39" providerId="ADAL" clId="{1BC109BD-4B02-7840-B559-0267C8FFE012}" dt="2023-08-30T03:15:44.508" v="12068" actId="1037"/>
          <ac:spMkLst>
            <pc:docMk/>
            <pc:sldMk cId="3023868881" sldId="286"/>
            <ac:spMk id="82" creationId="{9FA36B70-9DB1-BFA1-D145-4819A4733974}"/>
          </ac:spMkLst>
        </pc:spChg>
        <pc:spChg chg="add del">
          <ac:chgData name="蕭又瑜 HSIAO, YU-YU" userId="c5b0ba1c-d079-4945-ac8c-b522266d3b39" providerId="ADAL" clId="{1BC109BD-4B02-7840-B559-0267C8FFE012}" dt="2023-08-30T04:08:01.991" v="12633" actId="22"/>
          <ac:spMkLst>
            <pc:docMk/>
            <pc:sldMk cId="3023868881" sldId="286"/>
            <ac:spMk id="84" creationId="{79BA8CE7-8CF8-34F3-0349-28A082149E68}"/>
          </ac:spMkLst>
        </pc:spChg>
        <pc:spChg chg="add mod">
          <ac:chgData name="蕭又瑜 HSIAO, YU-YU" userId="c5b0ba1c-d079-4945-ac8c-b522266d3b39" providerId="ADAL" clId="{1BC109BD-4B02-7840-B559-0267C8FFE012}" dt="2023-08-30T05:23:30.757" v="12756" actId="1076"/>
          <ac:spMkLst>
            <pc:docMk/>
            <pc:sldMk cId="3023868881" sldId="286"/>
            <ac:spMk id="85" creationId="{34A87EC5-8499-EF9C-AE52-55F37BCA0099}"/>
          </ac:spMkLst>
        </pc:spChg>
        <pc:spChg chg="add mod">
          <ac:chgData name="蕭又瑜 HSIAO, YU-YU" userId="c5b0ba1c-d079-4945-ac8c-b522266d3b39" providerId="ADAL" clId="{1BC109BD-4B02-7840-B559-0267C8FFE012}" dt="2023-08-30T05:23:30.757" v="12756" actId="1076"/>
          <ac:spMkLst>
            <pc:docMk/>
            <pc:sldMk cId="3023868881" sldId="286"/>
            <ac:spMk id="86" creationId="{991761F6-B2F4-883C-5136-80A05E8444D5}"/>
          </ac:spMkLst>
        </pc:spChg>
        <pc:spChg chg="add mod">
          <ac:chgData name="蕭又瑜 HSIAO, YU-YU" userId="c5b0ba1c-d079-4945-ac8c-b522266d3b39" providerId="ADAL" clId="{1BC109BD-4B02-7840-B559-0267C8FFE012}" dt="2023-08-30T05:23:30.757" v="12756" actId="1076"/>
          <ac:spMkLst>
            <pc:docMk/>
            <pc:sldMk cId="3023868881" sldId="286"/>
            <ac:spMk id="87" creationId="{9EACDBAB-975F-4315-6C1E-9448A7CA7FC4}"/>
          </ac:spMkLst>
        </pc:spChg>
        <pc:spChg chg="add mod">
          <ac:chgData name="蕭又瑜 HSIAO, YU-YU" userId="c5b0ba1c-d079-4945-ac8c-b522266d3b39" providerId="ADAL" clId="{1BC109BD-4B02-7840-B559-0267C8FFE012}" dt="2023-08-30T05:23:30.757" v="12756" actId="1076"/>
          <ac:spMkLst>
            <pc:docMk/>
            <pc:sldMk cId="3023868881" sldId="286"/>
            <ac:spMk id="88" creationId="{DFD0984A-7E51-FFC7-79C6-BCB0936FF8FE}"/>
          </ac:spMkLst>
        </pc:spChg>
        <pc:spChg chg="add mod">
          <ac:chgData name="蕭又瑜 HSIAO, YU-YU" userId="c5b0ba1c-d079-4945-ac8c-b522266d3b39" providerId="ADAL" clId="{1BC109BD-4B02-7840-B559-0267C8FFE012}" dt="2023-08-30T05:24:28.809" v="12789" actId="20577"/>
          <ac:spMkLst>
            <pc:docMk/>
            <pc:sldMk cId="3023868881" sldId="286"/>
            <ac:spMk id="89" creationId="{46B26C56-F656-F424-041F-FDED2AFD94F7}"/>
          </ac:spMkLst>
        </pc:spChg>
        <pc:grpChg chg="add del mod">
          <ac:chgData name="蕭又瑜 HSIAO, YU-YU" userId="c5b0ba1c-d079-4945-ac8c-b522266d3b39" providerId="ADAL" clId="{1BC109BD-4B02-7840-B559-0267C8FFE012}" dt="2023-08-30T03:12:17.527" v="11992" actId="165"/>
          <ac:grpSpMkLst>
            <pc:docMk/>
            <pc:sldMk cId="3023868881" sldId="286"/>
            <ac:grpSpMk id="6" creationId="{659590D9-0BF9-4487-A286-1BBBFE7A0A54}"/>
          </ac:grpSpMkLst>
        </pc:grpChg>
        <pc:grpChg chg="add mod">
          <ac:chgData name="蕭又瑜 HSIAO, YU-YU" userId="c5b0ba1c-d079-4945-ac8c-b522266d3b39" providerId="ADAL" clId="{1BC109BD-4B02-7840-B559-0267C8FFE012}" dt="2023-08-30T03:00:55.062" v="11896" actId="164"/>
          <ac:grpSpMkLst>
            <pc:docMk/>
            <pc:sldMk cId="3023868881" sldId="286"/>
            <ac:grpSpMk id="37" creationId="{2A4C942F-0C02-06D1-73D0-151DFEA2A557}"/>
          </ac:grpSpMkLst>
        </pc:grpChg>
        <pc:grpChg chg="add mod">
          <ac:chgData name="蕭又瑜 HSIAO, YU-YU" userId="c5b0ba1c-d079-4945-ac8c-b522266d3b39" providerId="ADAL" clId="{1BC109BD-4B02-7840-B559-0267C8FFE012}" dt="2023-08-30T03:15:55.662" v="12084" actId="1038"/>
          <ac:grpSpMkLst>
            <pc:docMk/>
            <pc:sldMk cId="3023868881" sldId="286"/>
            <ac:grpSpMk id="38" creationId="{AF68CC09-F4F4-1D67-C389-F1CEAC53A42B}"/>
          </ac:grpSpMkLst>
        </pc:grpChg>
        <pc:grpChg chg="add mod">
          <ac:chgData name="蕭又瑜 HSIAO, YU-YU" userId="c5b0ba1c-d079-4945-ac8c-b522266d3b39" providerId="ADAL" clId="{1BC109BD-4B02-7840-B559-0267C8FFE012}" dt="2023-08-30T03:15:55.662" v="12084" actId="1038"/>
          <ac:grpSpMkLst>
            <pc:docMk/>
            <pc:sldMk cId="3023868881" sldId="286"/>
            <ac:grpSpMk id="39" creationId="{E00962F6-EFF3-0472-8327-09CCE531C114}"/>
          </ac:grpSpMkLst>
        </pc:grpChg>
        <pc:grpChg chg="mod">
          <ac:chgData name="蕭又瑜 HSIAO, YU-YU" userId="c5b0ba1c-d079-4945-ac8c-b522266d3b39" providerId="ADAL" clId="{1BC109BD-4B02-7840-B559-0267C8FFE012}" dt="2023-08-30T03:01:20.182" v="11902"/>
          <ac:grpSpMkLst>
            <pc:docMk/>
            <pc:sldMk cId="3023868881" sldId="286"/>
            <ac:grpSpMk id="41" creationId="{8341F00D-A311-CF1B-0FF2-C475AC89B081}"/>
          </ac:grpSpMkLst>
        </pc:grpChg>
        <pc:grpChg chg="add mod">
          <ac:chgData name="蕭又瑜 HSIAO, YU-YU" userId="c5b0ba1c-d079-4945-ac8c-b522266d3b39" providerId="ADAL" clId="{1BC109BD-4B02-7840-B559-0267C8FFE012}" dt="2023-08-30T03:15:55.662" v="12084" actId="1038"/>
          <ac:grpSpMkLst>
            <pc:docMk/>
            <pc:sldMk cId="3023868881" sldId="286"/>
            <ac:grpSpMk id="52" creationId="{23E43C07-4979-837C-09FB-25FD5904FF00}"/>
          </ac:grpSpMkLst>
        </pc:grpChg>
        <pc:grpChg chg="mod">
          <ac:chgData name="蕭又瑜 HSIAO, YU-YU" userId="c5b0ba1c-d079-4945-ac8c-b522266d3b39" providerId="ADAL" clId="{1BC109BD-4B02-7840-B559-0267C8FFE012}" dt="2023-08-30T03:01:24.124" v="11904"/>
          <ac:grpSpMkLst>
            <pc:docMk/>
            <pc:sldMk cId="3023868881" sldId="286"/>
            <ac:grpSpMk id="54" creationId="{46194153-1847-F0FC-426F-4C118221E140}"/>
          </ac:grpSpMkLst>
        </pc:grpChg>
        <pc:grpChg chg="add mod">
          <ac:chgData name="蕭又瑜 HSIAO, YU-YU" userId="c5b0ba1c-d079-4945-ac8c-b522266d3b39" providerId="ADAL" clId="{1BC109BD-4B02-7840-B559-0267C8FFE012}" dt="2023-08-30T03:15:55.662" v="12084" actId="1038"/>
          <ac:grpSpMkLst>
            <pc:docMk/>
            <pc:sldMk cId="3023868881" sldId="286"/>
            <ac:grpSpMk id="65" creationId="{028F0169-48FA-59DB-912C-299237FAEDE9}"/>
          </ac:grpSpMkLst>
        </pc:grpChg>
        <pc:grpChg chg="mod">
          <ac:chgData name="蕭又瑜 HSIAO, YU-YU" userId="c5b0ba1c-d079-4945-ac8c-b522266d3b39" providerId="ADAL" clId="{1BC109BD-4B02-7840-B559-0267C8FFE012}" dt="2023-08-30T03:01:31.849" v="11908"/>
          <ac:grpSpMkLst>
            <pc:docMk/>
            <pc:sldMk cId="3023868881" sldId="286"/>
            <ac:grpSpMk id="67" creationId="{0084334A-3803-5086-21CE-887A39353278}"/>
          </ac:grpSpMkLst>
        </pc:grpChg>
        <pc:grpChg chg="add mod">
          <ac:chgData name="蕭又瑜 HSIAO, YU-YU" userId="c5b0ba1c-d079-4945-ac8c-b522266d3b39" providerId="ADAL" clId="{1BC109BD-4B02-7840-B559-0267C8FFE012}" dt="2023-08-30T03:15:44.508" v="12068" actId="1037"/>
          <ac:grpSpMkLst>
            <pc:docMk/>
            <pc:sldMk cId="3023868881" sldId="286"/>
            <ac:grpSpMk id="80" creationId="{1FED44F8-D2A5-3EA0-9D90-B8771749B989}"/>
          </ac:grpSpMkLst>
        </pc:grpChg>
        <pc:cxnChg chg="mod topLvl">
          <ac:chgData name="蕭又瑜 HSIAO, YU-YU" userId="c5b0ba1c-d079-4945-ac8c-b522266d3b39" providerId="ADAL" clId="{1BC109BD-4B02-7840-B559-0267C8FFE012}" dt="2023-08-30T03:15:44.508" v="12068" actId="1037"/>
          <ac:cxnSpMkLst>
            <pc:docMk/>
            <pc:sldMk cId="3023868881" sldId="286"/>
            <ac:cxnSpMk id="11" creationId="{1146D946-3CB1-1AB4-21DD-EAE41DCEF771}"/>
          </ac:cxnSpMkLst>
        </pc:cxnChg>
        <pc:cxnChg chg="mod topLvl">
          <ac:chgData name="蕭又瑜 HSIAO, YU-YU" userId="c5b0ba1c-d079-4945-ac8c-b522266d3b39" providerId="ADAL" clId="{1BC109BD-4B02-7840-B559-0267C8FFE012}" dt="2023-08-30T03:15:44.508" v="12068" actId="1037"/>
          <ac:cxnSpMkLst>
            <pc:docMk/>
            <pc:sldMk cId="3023868881" sldId="286"/>
            <ac:cxnSpMk id="12" creationId="{3D1B133E-5020-CFD4-ADEC-3DDCB8ADB251}"/>
          </ac:cxnSpMkLst>
        </pc:cxnChg>
        <pc:cxnChg chg="mod topLvl">
          <ac:chgData name="蕭又瑜 HSIAO, YU-YU" userId="c5b0ba1c-d079-4945-ac8c-b522266d3b39" providerId="ADAL" clId="{1BC109BD-4B02-7840-B559-0267C8FFE012}" dt="2023-08-30T03:15:44.508" v="12068" actId="1037"/>
          <ac:cxnSpMkLst>
            <pc:docMk/>
            <pc:sldMk cId="3023868881" sldId="286"/>
            <ac:cxnSpMk id="13" creationId="{115D9C17-71C3-383F-DB40-001C47D18BB7}"/>
          </ac:cxnSpMkLst>
        </pc:cxnChg>
        <pc:cxnChg chg="mod topLvl">
          <ac:chgData name="蕭又瑜 HSIAO, YU-YU" userId="c5b0ba1c-d079-4945-ac8c-b522266d3b39" providerId="ADAL" clId="{1BC109BD-4B02-7840-B559-0267C8FFE012}" dt="2023-08-30T03:15:44.508" v="12068" actId="1037"/>
          <ac:cxnSpMkLst>
            <pc:docMk/>
            <pc:sldMk cId="3023868881" sldId="286"/>
            <ac:cxnSpMk id="14" creationId="{912F6148-A36F-5B8B-9629-39F87C2358D4}"/>
          </ac:cxnSpMkLst>
        </pc:cxnChg>
        <pc:cxnChg chg="add mod">
          <ac:chgData name="蕭又瑜 HSIAO, YU-YU" userId="c5b0ba1c-d079-4945-ac8c-b522266d3b39" providerId="ADAL" clId="{1BC109BD-4B02-7840-B559-0267C8FFE012}" dt="2023-08-30T03:20:35.821" v="12111" actId="208"/>
          <ac:cxnSpMkLst>
            <pc:docMk/>
            <pc:sldMk cId="3023868881" sldId="286"/>
            <ac:cxnSpMk id="26" creationId="{392DAF1E-7C1E-2B40-EAA1-8141FEC480E1}"/>
          </ac:cxnSpMkLst>
        </pc:cxnChg>
        <pc:cxnChg chg="add mod">
          <ac:chgData name="蕭又瑜 HSIAO, YU-YU" userId="c5b0ba1c-d079-4945-ac8c-b522266d3b39" providerId="ADAL" clId="{1BC109BD-4B02-7840-B559-0267C8FFE012}" dt="2023-08-30T03:20:35.821" v="12111" actId="208"/>
          <ac:cxnSpMkLst>
            <pc:docMk/>
            <pc:sldMk cId="3023868881" sldId="286"/>
            <ac:cxnSpMk id="28" creationId="{66BB3712-7CC7-B308-0E81-B28F4E295A3E}"/>
          </ac:cxnSpMkLst>
        </pc:cxnChg>
        <pc:cxnChg chg="add mod">
          <ac:chgData name="蕭又瑜 HSIAO, YU-YU" userId="c5b0ba1c-d079-4945-ac8c-b522266d3b39" providerId="ADAL" clId="{1BC109BD-4B02-7840-B559-0267C8FFE012}" dt="2023-08-30T03:20:35.821" v="12111" actId="208"/>
          <ac:cxnSpMkLst>
            <pc:docMk/>
            <pc:sldMk cId="3023868881" sldId="286"/>
            <ac:cxnSpMk id="29" creationId="{D37AAEC0-FDF2-06E3-FA21-D5A0899E2280}"/>
          </ac:cxnSpMkLst>
        </pc:cxnChg>
        <pc:cxnChg chg="add mod">
          <ac:chgData name="蕭又瑜 HSIAO, YU-YU" userId="c5b0ba1c-d079-4945-ac8c-b522266d3b39" providerId="ADAL" clId="{1BC109BD-4B02-7840-B559-0267C8FFE012}" dt="2023-08-30T03:20:35.821" v="12111" actId="208"/>
          <ac:cxnSpMkLst>
            <pc:docMk/>
            <pc:sldMk cId="3023868881" sldId="286"/>
            <ac:cxnSpMk id="30" creationId="{F1BD2BA3-4AEC-3189-A6D1-2F09985A64BC}"/>
          </ac:cxnSpMkLst>
        </pc:cxnChg>
        <pc:cxnChg chg="add mod">
          <ac:chgData name="蕭又瑜 HSIAO, YU-YU" userId="c5b0ba1c-d079-4945-ac8c-b522266d3b39" providerId="ADAL" clId="{1BC109BD-4B02-7840-B559-0267C8FFE012}" dt="2023-08-30T03:20:35.821" v="12111" actId="208"/>
          <ac:cxnSpMkLst>
            <pc:docMk/>
            <pc:sldMk cId="3023868881" sldId="286"/>
            <ac:cxnSpMk id="31" creationId="{8FDF4D89-2821-990A-BE20-69FD5529803A}"/>
          </ac:cxnSpMkLst>
        </pc:cxnChg>
        <pc:cxnChg chg="add mod">
          <ac:chgData name="蕭又瑜 HSIAO, YU-YU" userId="c5b0ba1c-d079-4945-ac8c-b522266d3b39" providerId="ADAL" clId="{1BC109BD-4B02-7840-B559-0267C8FFE012}" dt="2023-08-30T03:20:35.821" v="12111" actId="208"/>
          <ac:cxnSpMkLst>
            <pc:docMk/>
            <pc:sldMk cId="3023868881" sldId="286"/>
            <ac:cxnSpMk id="32" creationId="{41B624F9-2978-C1C2-9996-62A09CAE362C}"/>
          </ac:cxnSpMkLst>
        </pc:cxnChg>
        <pc:cxnChg chg="add mod">
          <ac:chgData name="蕭又瑜 HSIAO, YU-YU" userId="c5b0ba1c-d079-4945-ac8c-b522266d3b39" providerId="ADAL" clId="{1BC109BD-4B02-7840-B559-0267C8FFE012}" dt="2023-08-30T03:20:35.821" v="12111" actId="208"/>
          <ac:cxnSpMkLst>
            <pc:docMk/>
            <pc:sldMk cId="3023868881" sldId="286"/>
            <ac:cxnSpMk id="33" creationId="{08AF7EAF-9C8C-D6EA-4A2F-1E120CDA7F85}"/>
          </ac:cxnSpMkLst>
        </pc:cxnChg>
        <pc:cxnChg chg="add mod">
          <ac:chgData name="蕭又瑜 HSIAO, YU-YU" userId="c5b0ba1c-d079-4945-ac8c-b522266d3b39" providerId="ADAL" clId="{1BC109BD-4B02-7840-B559-0267C8FFE012}" dt="2023-08-30T03:20:35.821" v="12111" actId="208"/>
          <ac:cxnSpMkLst>
            <pc:docMk/>
            <pc:sldMk cId="3023868881" sldId="286"/>
            <ac:cxnSpMk id="34" creationId="{151E3E0C-4B05-5F29-E426-F6C4B38147A1}"/>
          </ac:cxnSpMkLst>
        </pc:cxnChg>
        <pc:cxnChg chg="add mod">
          <ac:chgData name="蕭又瑜 HSIAO, YU-YU" userId="c5b0ba1c-d079-4945-ac8c-b522266d3b39" providerId="ADAL" clId="{1BC109BD-4B02-7840-B559-0267C8FFE012}" dt="2023-08-30T03:20:35.821" v="12111" actId="208"/>
          <ac:cxnSpMkLst>
            <pc:docMk/>
            <pc:sldMk cId="3023868881" sldId="286"/>
            <ac:cxnSpMk id="35" creationId="{B0D756E9-8902-36D1-3F79-542283579112}"/>
          </ac:cxnSpMkLst>
        </pc:cxnChg>
        <pc:cxnChg chg="add mod">
          <ac:chgData name="蕭又瑜 HSIAO, YU-YU" userId="c5b0ba1c-d079-4945-ac8c-b522266d3b39" providerId="ADAL" clId="{1BC109BD-4B02-7840-B559-0267C8FFE012}" dt="2023-08-30T03:20:35.821" v="12111" actId="208"/>
          <ac:cxnSpMkLst>
            <pc:docMk/>
            <pc:sldMk cId="3023868881" sldId="286"/>
            <ac:cxnSpMk id="36" creationId="{8C8D6AB7-E877-B05A-49AA-F916726A3F61}"/>
          </ac:cxnSpMkLst>
        </pc:cxnChg>
        <pc:cxnChg chg="mod">
          <ac:chgData name="蕭又瑜 HSIAO, YU-YU" userId="c5b0ba1c-d079-4945-ac8c-b522266d3b39" providerId="ADAL" clId="{1BC109BD-4B02-7840-B559-0267C8FFE012}" dt="2023-08-30T03:20:45.518" v="12112" actId="208"/>
          <ac:cxnSpMkLst>
            <pc:docMk/>
            <pc:sldMk cId="3023868881" sldId="286"/>
            <ac:cxnSpMk id="42" creationId="{8EF0B2D6-6500-FA06-81EA-C0F46CA5D118}"/>
          </ac:cxnSpMkLst>
        </pc:cxnChg>
        <pc:cxnChg chg="del mod">
          <ac:chgData name="蕭又瑜 HSIAO, YU-YU" userId="c5b0ba1c-d079-4945-ac8c-b522266d3b39" providerId="ADAL" clId="{1BC109BD-4B02-7840-B559-0267C8FFE012}" dt="2023-08-30T03:01:59.568" v="11910" actId="478"/>
          <ac:cxnSpMkLst>
            <pc:docMk/>
            <pc:sldMk cId="3023868881" sldId="286"/>
            <ac:cxnSpMk id="43" creationId="{E1758554-CB47-AE4B-E56D-055449F1FAE2}"/>
          </ac:cxnSpMkLst>
        </pc:cxnChg>
        <pc:cxnChg chg="mod">
          <ac:chgData name="蕭又瑜 HSIAO, YU-YU" userId="c5b0ba1c-d079-4945-ac8c-b522266d3b39" providerId="ADAL" clId="{1BC109BD-4B02-7840-B559-0267C8FFE012}" dt="2023-08-30T03:20:45.518" v="12112" actId="208"/>
          <ac:cxnSpMkLst>
            <pc:docMk/>
            <pc:sldMk cId="3023868881" sldId="286"/>
            <ac:cxnSpMk id="44" creationId="{39E42D10-F1CB-7B8A-CAE1-5E114B380857}"/>
          </ac:cxnSpMkLst>
        </pc:cxnChg>
        <pc:cxnChg chg="del mod">
          <ac:chgData name="蕭又瑜 HSIAO, YU-YU" userId="c5b0ba1c-d079-4945-ac8c-b522266d3b39" providerId="ADAL" clId="{1BC109BD-4B02-7840-B559-0267C8FFE012}" dt="2023-08-30T03:01:59.568" v="11910" actId="478"/>
          <ac:cxnSpMkLst>
            <pc:docMk/>
            <pc:sldMk cId="3023868881" sldId="286"/>
            <ac:cxnSpMk id="45" creationId="{A76847F5-963D-0C93-2A4E-D78C544EDB8C}"/>
          </ac:cxnSpMkLst>
        </pc:cxnChg>
        <pc:cxnChg chg="mod">
          <ac:chgData name="蕭又瑜 HSIAO, YU-YU" userId="c5b0ba1c-d079-4945-ac8c-b522266d3b39" providerId="ADAL" clId="{1BC109BD-4B02-7840-B559-0267C8FFE012}" dt="2023-08-30T03:20:45.518" v="12112" actId="208"/>
          <ac:cxnSpMkLst>
            <pc:docMk/>
            <pc:sldMk cId="3023868881" sldId="286"/>
            <ac:cxnSpMk id="46" creationId="{BEF3B4D8-E7F7-857B-95FF-C525BAF0C5A3}"/>
          </ac:cxnSpMkLst>
        </pc:cxnChg>
        <pc:cxnChg chg="del mod">
          <ac:chgData name="蕭又瑜 HSIAO, YU-YU" userId="c5b0ba1c-d079-4945-ac8c-b522266d3b39" providerId="ADAL" clId="{1BC109BD-4B02-7840-B559-0267C8FFE012}" dt="2023-08-30T03:01:59.568" v="11910" actId="478"/>
          <ac:cxnSpMkLst>
            <pc:docMk/>
            <pc:sldMk cId="3023868881" sldId="286"/>
            <ac:cxnSpMk id="47" creationId="{A2F4EBAE-DD14-BAEB-D638-E529403F781B}"/>
          </ac:cxnSpMkLst>
        </pc:cxnChg>
        <pc:cxnChg chg="mod">
          <ac:chgData name="蕭又瑜 HSIAO, YU-YU" userId="c5b0ba1c-d079-4945-ac8c-b522266d3b39" providerId="ADAL" clId="{1BC109BD-4B02-7840-B559-0267C8FFE012}" dt="2023-08-30T03:20:45.518" v="12112" actId="208"/>
          <ac:cxnSpMkLst>
            <pc:docMk/>
            <pc:sldMk cId="3023868881" sldId="286"/>
            <ac:cxnSpMk id="48" creationId="{6DDE2BF4-C9C1-B635-A504-FE48B530BD28}"/>
          </ac:cxnSpMkLst>
        </pc:cxnChg>
        <pc:cxnChg chg="del mod">
          <ac:chgData name="蕭又瑜 HSIAO, YU-YU" userId="c5b0ba1c-d079-4945-ac8c-b522266d3b39" providerId="ADAL" clId="{1BC109BD-4B02-7840-B559-0267C8FFE012}" dt="2023-08-30T03:01:59.568" v="11910" actId="478"/>
          <ac:cxnSpMkLst>
            <pc:docMk/>
            <pc:sldMk cId="3023868881" sldId="286"/>
            <ac:cxnSpMk id="49" creationId="{381D81CB-B2A7-5028-EE7E-DE3AAD4E3A10}"/>
          </ac:cxnSpMkLst>
        </pc:cxnChg>
        <pc:cxnChg chg="mod">
          <ac:chgData name="蕭又瑜 HSIAO, YU-YU" userId="c5b0ba1c-d079-4945-ac8c-b522266d3b39" providerId="ADAL" clId="{1BC109BD-4B02-7840-B559-0267C8FFE012}" dt="2023-08-30T03:20:45.518" v="12112" actId="208"/>
          <ac:cxnSpMkLst>
            <pc:docMk/>
            <pc:sldMk cId="3023868881" sldId="286"/>
            <ac:cxnSpMk id="50" creationId="{446E0202-CEF1-01F7-41FA-009B406061BF}"/>
          </ac:cxnSpMkLst>
        </pc:cxnChg>
        <pc:cxnChg chg="del mod">
          <ac:chgData name="蕭又瑜 HSIAO, YU-YU" userId="c5b0ba1c-d079-4945-ac8c-b522266d3b39" providerId="ADAL" clId="{1BC109BD-4B02-7840-B559-0267C8FFE012}" dt="2023-08-30T03:01:59.568" v="11910" actId="478"/>
          <ac:cxnSpMkLst>
            <pc:docMk/>
            <pc:sldMk cId="3023868881" sldId="286"/>
            <ac:cxnSpMk id="51" creationId="{78888E43-20F4-9453-E275-6931C0803FD5}"/>
          </ac:cxnSpMkLst>
        </pc:cxnChg>
        <pc:cxnChg chg="del mod">
          <ac:chgData name="蕭又瑜 HSIAO, YU-YU" userId="c5b0ba1c-d079-4945-ac8c-b522266d3b39" providerId="ADAL" clId="{1BC109BD-4B02-7840-B559-0267C8FFE012}" dt="2023-08-30T03:02:09.931" v="11911" actId="478"/>
          <ac:cxnSpMkLst>
            <pc:docMk/>
            <pc:sldMk cId="3023868881" sldId="286"/>
            <ac:cxnSpMk id="55" creationId="{7006A527-2482-8A8C-DAFF-AAC7B4949D8B}"/>
          </ac:cxnSpMkLst>
        </pc:cxnChg>
        <pc:cxnChg chg="mod">
          <ac:chgData name="蕭又瑜 HSIAO, YU-YU" userId="c5b0ba1c-d079-4945-ac8c-b522266d3b39" providerId="ADAL" clId="{1BC109BD-4B02-7840-B559-0267C8FFE012}" dt="2023-08-30T03:20:52.492" v="12113" actId="208"/>
          <ac:cxnSpMkLst>
            <pc:docMk/>
            <pc:sldMk cId="3023868881" sldId="286"/>
            <ac:cxnSpMk id="56" creationId="{2DE5EBF3-1470-A89D-69B6-B9C20AB76B45}"/>
          </ac:cxnSpMkLst>
        </pc:cxnChg>
        <pc:cxnChg chg="del mod">
          <ac:chgData name="蕭又瑜 HSIAO, YU-YU" userId="c5b0ba1c-d079-4945-ac8c-b522266d3b39" providerId="ADAL" clId="{1BC109BD-4B02-7840-B559-0267C8FFE012}" dt="2023-08-30T03:02:09.931" v="11911" actId="478"/>
          <ac:cxnSpMkLst>
            <pc:docMk/>
            <pc:sldMk cId="3023868881" sldId="286"/>
            <ac:cxnSpMk id="57" creationId="{4E94BBAA-4A2C-3C68-767B-03FEAD5F4109}"/>
          </ac:cxnSpMkLst>
        </pc:cxnChg>
        <pc:cxnChg chg="mod">
          <ac:chgData name="蕭又瑜 HSIAO, YU-YU" userId="c5b0ba1c-d079-4945-ac8c-b522266d3b39" providerId="ADAL" clId="{1BC109BD-4B02-7840-B559-0267C8FFE012}" dt="2023-08-30T03:20:52.492" v="12113" actId="208"/>
          <ac:cxnSpMkLst>
            <pc:docMk/>
            <pc:sldMk cId="3023868881" sldId="286"/>
            <ac:cxnSpMk id="58" creationId="{4C42BC4C-D474-6165-1C19-B46D924581D0}"/>
          </ac:cxnSpMkLst>
        </pc:cxnChg>
        <pc:cxnChg chg="del mod">
          <ac:chgData name="蕭又瑜 HSIAO, YU-YU" userId="c5b0ba1c-d079-4945-ac8c-b522266d3b39" providerId="ADAL" clId="{1BC109BD-4B02-7840-B559-0267C8FFE012}" dt="2023-08-30T03:02:09.931" v="11911" actId="478"/>
          <ac:cxnSpMkLst>
            <pc:docMk/>
            <pc:sldMk cId="3023868881" sldId="286"/>
            <ac:cxnSpMk id="59" creationId="{2EF9BE1D-563E-E7F6-E935-682DC7EB4FF4}"/>
          </ac:cxnSpMkLst>
        </pc:cxnChg>
        <pc:cxnChg chg="mod">
          <ac:chgData name="蕭又瑜 HSIAO, YU-YU" userId="c5b0ba1c-d079-4945-ac8c-b522266d3b39" providerId="ADAL" clId="{1BC109BD-4B02-7840-B559-0267C8FFE012}" dt="2023-08-30T03:20:52.492" v="12113" actId="208"/>
          <ac:cxnSpMkLst>
            <pc:docMk/>
            <pc:sldMk cId="3023868881" sldId="286"/>
            <ac:cxnSpMk id="60" creationId="{0892D674-EE0B-78A9-104F-A22CC2DA8BE1}"/>
          </ac:cxnSpMkLst>
        </pc:cxnChg>
        <pc:cxnChg chg="del mod">
          <ac:chgData name="蕭又瑜 HSIAO, YU-YU" userId="c5b0ba1c-d079-4945-ac8c-b522266d3b39" providerId="ADAL" clId="{1BC109BD-4B02-7840-B559-0267C8FFE012}" dt="2023-08-30T03:02:09.931" v="11911" actId="478"/>
          <ac:cxnSpMkLst>
            <pc:docMk/>
            <pc:sldMk cId="3023868881" sldId="286"/>
            <ac:cxnSpMk id="61" creationId="{857FD0B9-349F-B432-235B-B3999BE6BFC6}"/>
          </ac:cxnSpMkLst>
        </pc:cxnChg>
        <pc:cxnChg chg="mod">
          <ac:chgData name="蕭又瑜 HSIAO, YU-YU" userId="c5b0ba1c-d079-4945-ac8c-b522266d3b39" providerId="ADAL" clId="{1BC109BD-4B02-7840-B559-0267C8FFE012}" dt="2023-08-30T03:20:52.492" v="12113" actId="208"/>
          <ac:cxnSpMkLst>
            <pc:docMk/>
            <pc:sldMk cId="3023868881" sldId="286"/>
            <ac:cxnSpMk id="62" creationId="{5231374E-3FF2-A79D-8DFA-321E9004D53E}"/>
          </ac:cxnSpMkLst>
        </pc:cxnChg>
        <pc:cxnChg chg="del mod">
          <ac:chgData name="蕭又瑜 HSIAO, YU-YU" userId="c5b0ba1c-d079-4945-ac8c-b522266d3b39" providerId="ADAL" clId="{1BC109BD-4B02-7840-B559-0267C8FFE012}" dt="2023-08-30T03:02:09.931" v="11911" actId="478"/>
          <ac:cxnSpMkLst>
            <pc:docMk/>
            <pc:sldMk cId="3023868881" sldId="286"/>
            <ac:cxnSpMk id="63" creationId="{757DFC46-4952-8C43-ACF3-E4E9B84D93C9}"/>
          </ac:cxnSpMkLst>
        </pc:cxnChg>
        <pc:cxnChg chg="mod">
          <ac:chgData name="蕭又瑜 HSIAO, YU-YU" userId="c5b0ba1c-d079-4945-ac8c-b522266d3b39" providerId="ADAL" clId="{1BC109BD-4B02-7840-B559-0267C8FFE012}" dt="2023-08-30T03:20:52.492" v="12113" actId="208"/>
          <ac:cxnSpMkLst>
            <pc:docMk/>
            <pc:sldMk cId="3023868881" sldId="286"/>
            <ac:cxnSpMk id="64" creationId="{412DC183-8448-2F48-2A2B-19BD72C5E28B}"/>
          </ac:cxnSpMkLst>
        </pc:cxnChg>
        <pc:cxnChg chg="mod">
          <ac:chgData name="蕭又瑜 HSIAO, YU-YU" userId="c5b0ba1c-d079-4945-ac8c-b522266d3b39" providerId="ADAL" clId="{1BC109BD-4B02-7840-B559-0267C8FFE012}" dt="2023-08-30T03:21:01.407" v="12114" actId="208"/>
          <ac:cxnSpMkLst>
            <pc:docMk/>
            <pc:sldMk cId="3023868881" sldId="286"/>
            <ac:cxnSpMk id="68" creationId="{34532976-8D87-58C5-0F1E-9D49B2A76C68}"/>
          </ac:cxnSpMkLst>
        </pc:cxnChg>
        <pc:cxnChg chg="mod">
          <ac:chgData name="蕭又瑜 HSIAO, YU-YU" userId="c5b0ba1c-d079-4945-ac8c-b522266d3b39" providerId="ADAL" clId="{1BC109BD-4B02-7840-B559-0267C8FFE012}" dt="2023-08-30T03:21:01.407" v="12114" actId="208"/>
          <ac:cxnSpMkLst>
            <pc:docMk/>
            <pc:sldMk cId="3023868881" sldId="286"/>
            <ac:cxnSpMk id="69" creationId="{AEDEE85D-AE31-28F4-D4E8-52747E2CEC7C}"/>
          </ac:cxnSpMkLst>
        </pc:cxnChg>
        <pc:cxnChg chg="mod">
          <ac:chgData name="蕭又瑜 HSIAO, YU-YU" userId="c5b0ba1c-d079-4945-ac8c-b522266d3b39" providerId="ADAL" clId="{1BC109BD-4B02-7840-B559-0267C8FFE012}" dt="2023-08-30T03:21:01.407" v="12114" actId="208"/>
          <ac:cxnSpMkLst>
            <pc:docMk/>
            <pc:sldMk cId="3023868881" sldId="286"/>
            <ac:cxnSpMk id="70" creationId="{7D7C8795-A02B-7253-D464-711877B88566}"/>
          </ac:cxnSpMkLst>
        </pc:cxnChg>
        <pc:cxnChg chg="mod">
          <ac:chgData name="蕭又瑜 HSIAO, YU-YU" userId="c5b0ba1c-d079-4945-ac8c-b522266d3b39" providerId="ADAL" clId="{1BC109BD-4B02-7840-B559-0267C8FFE012}" dt="2023-08-30T03:21:01.407" v="12114" actId="208"/>
          <ac:cxnSpMkLst>
            <pc:docMk/>
            <pc:sldMk cId="3023868881" sldId="286"/>
            <ac:cxnSpMk id="71" creationId="{61386C8B-7606-8169-AE1C-7F4276A0D162}"/>
          </ac:cxnSpMkLst>
        </pc:cxnChg>
        <pc:cxnChg chg="mod">
          <ac:chgData name="蕭又瑜 HSIAO, YU-YU" userId="c5b0ba1c-d079-4945-ac8c-b522266d3b39" providerId="ADAL" clId="{1BC109BD-4B02-7840-B559-0267C8FFE012}" dt="2023-08-30T03:21:01.407" v="12114" actId="208"/>
          <ac:cxnSpMkLst>
            <pc:docMk/>
            <pc:sldMk cId="3023868881" sldId="286"/>
            <ac:cxnSpMk id="72" creationId="{B910DF7A-97CF-F81C-E715-867607700471}"/>
          </ac:cxnSpMkLst>
        </pc:cxnChg>
        <pc:cxnChg chg="mod">
          <ac:chgData name="蕭又瑜 HSIAO, YU-YU" userId="c5b0ba1c-d079-4945-ac8c-b522266d3b39" providerId="ADAL" clId="{1BC109BD-4B02-7840-B559-0267C8FFE012}" dt="2023-08-30T03:21:01.407" v="12114" actId="208"/>
          <ac:cxnSpMkLst>
            <pc:docMk/>
            <pc:sldMk cId="3023868881" sldId="286"/>
            <ac:cxnSpMk id="73" creationId="{E18223CB-CA10-6114-9880-18320616D2FB}"/>
          </ac:cxnSpMkLst>
        </pc:cxnChg>
        <pc:cxnChg chg="mod">
          <ac:chgData name="蕭又瑜 HSIAO, YU-YU" userId="c5b0ba1c-d079-4945-ac8c-b522266d3b39" providerId="ADAL" clId="{1BC109BD-4B02-7840-B559-0267C8FFE012}" dt="2023-08-30T03:21:01.407" v="12114" actId="208"/>
          <ac:cxnSpMkLst>
            <pc:docMk/>
            <pc:sldMk cId="3023868881" sldId="286"/>
            <ac:cxnSpMk id="74" creationId="{E7A43B11-024D-5C18-1702-0D31259183C1}"/>
          </ac:cxnSpMkLst>
        </pc:cxnChg>
        <pc:cxnChg chg="mod">
          <ac:chgData name="蕭又瑜 HSIAO, YU-YU" userId="c5b0ba1c-d079-4945-ac8c-b522266d3b39" providerId="ADAL" clId="{1BC109BD-4B02-7840-B559-0267C8FFE012}" dt="2023-08-30T03:21:01.407" v="12114" actId="208"/>
          <ac:cxnSpMkLst>
            <pc:docMk/>
            <pc:sldMk cId="3023868881" sldId="286"/>
            <ac:cxnSpMk id="75" creationId="{8148CE72-DC96-76F7-E0FF-64370A3F7136}"/>
          </ac:cxnSpMkLst>
        </pc:cxnChg>
        <pc:cxnChg chg="mod">
          <ac:chgData name="蕭又瑜 HSIAO, YU-YU" userId="c5b0ba1c-d079-4945-ac8c-b522266d3b39" providerId="ADAL" clId="{1BC109BD-4B02-7840-B559-0267C8FFE012}" dt="2023-08-30T03:21:01.407" v="12114" actId="208"/>
          <ac:cxnSpMkLst>
            <pc:docMk/>
            <pc:sldMk cId="3023868881" sldId="286"/>
            <ac:cxnSpMk id="76" creationId="{132951DC-5DC5-9BB3-24F1-A955FADB8F7E}"/>
          </ac:cxnSpMkLst>
        </pc:cxnChg>
        <pc:cxnChg chg="mod">
          <ac:chgData name="蕭又瑜 HSIAO, YU-YU" userId="c5b0ba1c-d079-4945-ac8c-b522266d3b39" providerId="ADAL" clId="{1BC109BD-4B02-7840-B559-0267C8FFE012}" dt="2023-08-30T03:21:01.407" v="12114" actId="208"/>
          <ac:cxnSpMkLst>
            <pc:docMk/>
            <pc:sldMk cId="3023868881" sldId="286"/>
            <ac:cxnSpMk id="77" creationId="{71F47AD8-8EBA-FA80-DC2C-B3EEDCED1BE6}"/>
          </ac:cxnSpMkLst>
        </pc:cxnChg>
      </pc:sldChg>
      <pc:sldChg chg="addSp delSp modSp new mod addAnim delAnim modAnim">
        <pc:chgData name="蕭又瑜 HSIAO, YU-YU" userId="c5b0ba1c-d079-4945-ac8c-b522266d3b39" providerId="ADAL" clId="{1BC109BD-4B02-7840-B559-0267C8FFE012}" dt="2023-08-30T06:22:56.399" v="13214" actId="1076"/>
        <pc:sldMkLst>
          <pc:docMk/>
          <pc:sldMk cId="2647602505" sldId="287"/>
        </pc:sldMkLst>
        <pc:spChg chg="mod">
          <ac:chgData name="蕭又瑜 HSIAO, YU-YU" userId="c5b0ba1c-d079-4945-ac8c-b522266d3b39" providerId="ADAL" clId="{1BC109BD-4B02-7840-B559-0267C8FFE012}" dt="2023-08-30T03:45:29.708" v="12189" actId="20577"/>
          <ac:spMkLst>
            <pc:docMk/>
            <pc:sldMk cId="2647602505" sldId="287"/>
            <ac:spMk id="2" creationId="{7AD55C0A-4C3F-D6F8-E765-74FDEA5E409F}"/>
          </ac:spMkLst>
        </pc:spChg>
        <pc:spChg chg="mod">
          <ac:chgData name="蕭又瑜 HSIAO, YU-YU" userId="c5b0ba1c-d079-4945-ac8c-b522266d3b39" providerId="ADAL" clId="{1BC109BD-4B02-7840-B559-0267C8FFE012}" dt="2023-08-30T06:01:24.056" v="13091" actId="14100"/>
          <ac:spMkLst>
            <pc:docMk/>
            <pc:sldMk cId="2647602505" sldId="287"/>
            <ac:spMk id="3" creationId="{48216E39-4857-B48E-5CB1-CF1EBB8486BC}"/>
          </ac:spMkLst>
        </pc:spChg>
        <pc:spChg chg="mod">
          <ac:chgData name="蕭又瑜 HSIAO, YU-YU" userId="c5b0ba1c-d079-4945-ac8c-b522266d3b39" providerId="ADAL" clId="{1BC109BD-4B02-7840-B559-0267C8FFE012}" dt="2023-08-30T04:08:07.348" v="12634"/>
          <ac:spMkLst>
            <pc:docMk/>
            <pc:sldMk cId="2647602505" sldId="287"/>
            <ac:spMk id="7" creationId="{57328A4B-B2B6-F87C-EB5F-941B3055FEF5}"/>
          </ac:spMkLst>
        </pc:spChg>
        <pc:spChg chg="mod">
          <ac:chgData name="蕭又瑜 HSIAO, YU-YU" userId="c5b0ba1c-d079-4945-ac8c-b522266d3b39" providerId="ADAL" clId="{1BC109BD-4B02-7840-B559-0267C8FFE012}" dt="2023-08-30T04:08:07.348" v="12634"/>
          <ac:spMkLst>
            <pc:docMk/>
            <pc:sldMk cId="2647602505" sldId="287"/>
            <ac:spMk id="20" creationId="{041ED783-0883-A099-5AFC-2F10FC77C79A}"/>
          </ac:spMkLst>
        </pc:spChg>
        <pc:spChg chg="mod">
          <ac:chgData name="蕭又瑜 HSIAO, YU-YU" userId="c5b0ba1c-d079-4945-ac8c-b522266d3b39" providerId="ADAL" clId="{1BC109BD-4B02-7840-B559-0267C8FFE012}" dt="2023-08-30T04:08:07.348" v="12634"/>
          <ac:spMkLst>
            <pc:docMk/>
            <pc:sldMk cId="2647602505" sldId="287"/>
            <ac:spMk id="28" creationId="{79FB2010-4CC5-A486-99B1-8ADD5D0864B4}"/>
          </ac:spMkLst>
        </pc:spChg>
        <pc:spChg chg="mod">
          <ac:chgData name="蕭又瑜 HSIAO, YU-YU" userId="c5b0ba1c-d079-4945-ac8c-b522266d3b39" providerId="ADAL" clId="{1BC109BD-4B02-7840-B559-0267C8FFE012}" dt="2023-08-30T04:08:07.348" v="12634"/>
          <ac:spMkLst>
            <pc:docMk/>
            <pc:sldMk cId="2647602505" sldId="287"/>
            <ac:spMk id="36" creationId="{116C480F-EDDB-98F6-88DF-95C1FCDE9DFE}"/>
          </ac:spMkLst>
        </pc:spChg>
        <pc:spChg chg="add del mod">
          <ac:chgData name="蕭又瑜 HSIAO, YU-YU" userId="c5b0ba1c-d079-4945-ac8c-b522266d3b39" providerId="ADAL" clId="{1BC109BD-4B02-7840-B559-0267C8FFE012}" dt="2023-08-30T05:24:39.628" v="12790" actId="478"/>
          <ac:spMkLst>
            <pc:docMk/>
            <pc:sldMk cId="2647602505" sldId="287"/>
            <ac:spMk id="48" creationId="{C2413047-FA62-1BAF-9364-8E8BFBB6FE17}"/>
          </ac:spMkLst>
        </pc:spChg>
        <pc:spChg chg="add del mod">
          <ac:chgData name="蕭又瑜 HSIAO, YU-YU" userId="c5b0ba1c-d079-4945-ac8c-b522266d3b39" providerId="ADAL" clId="{1BC109BD-4B02-7840-B559-0267C8FFE012}" dt="2023-08-30T05:24:39.628" v="12790" actId="478"/>
          <ac:spMkLst>
            <pc:docMk/>
            <pc:sldMk cId="2647602505" sldId="287"/>
            <ac:spMk id="49" creationId="{10A05386-9CA2-E3FE-C886-87C1045147E1}"/>
          </ac:spMkLst>
        </pc:spChg>
        <pc:spChg chg="add del mod">
          <ac:chgData name="蕭又瑜 HSIAO, YU-YU" userId="c5b0ba1c-d079-4945-ac8c-b522266d3b39" providerId="ADAL" clId="{1BC109BD-4B02-7840-B559-0267C8FFE012}" dt="2023-08-30T05:24:39.628" v="12790" actId="478"/>
          <ac:spMkLst>
            <pc:docMk/>
            <pc:sldMk cId="2647602505" sldId="287"/>
            <ac:spMk id="50" creationId="{B119C87E-5DD3-EE9E-4854-061BC22416C5}"/>
          </ac:spMkLst>
        </pc:spChg>
        <pc:spChg chg="add del mod">
          <ac:chgData name="蕭又瑜 HSIAO, YU-YU" userId="c5b0ba1c-d079-4945-ac8c-b522266d3b39" providerId="ADAL" clId="{1BC109BD-4B02-7840-B559-0267C8FFE012}" dt="2023-08-30T05:24:39.628" v="12790" actId="478"/>
          <ac:spMkLst>
            <pc:docMk/>
            <pc:sldMk cId="2647602505" sldId="287"/>
            <ac:spMk id="51" creationId="{3CDF86EB-4C1E-F56F-22A2-07658CD0526D}"/>
          </ac:spMkLst>
        </pc:spChg>
        <pc:spChg chg="add mod">
          <ac:chgData name="蕭又瑜 HSIAO, YU-YU" userId="c5b0ba1c-d079-4945-ac8c-b522266d3b39" providerId="ADAL" clId="{1BC109BD-4B02-7840-B559-0267C8FFE012}" dt="2023-08-30T06:01:16.493" v="13090" actId="1076"/>
          <ac:spMkLst>
            <pc:docMk/>
            <pc:sldMk cId="2647602505" sldId="287"/>
            <ac:spMk id="52" creationId="{C1476CAD-8D95-BA9E-A885-A6C6F75790C1}"/>
          </ac:spMkLst>
        </pc:spChg>
        <pc:spChg chg="add mod">
          <ac:chgData name="蕭又瑜 HSIAO, YU-YU" userId="c5b0ba1c-d079-4945-ac8c-b522266d3b39" providerId="ADAL" clId="{1BC109BD-4B02-7840-B559-0267C8FFE012}" dt="2023-08-30T06:01:16.493" v="13090" actId="1076"/>
          <ac:spMkLst>
            <pc:docMk/>
            <pc:sldMk cId="2647602505" sldId="287"/>
            <ac:spMk id="53" creationId="{51D1DD23-FA83-A021-F729-CFDD95248AD2}"/>
          </ac:spMkLst>
        </pc:spChg>
        <pc:spChg chg="add mod">
          <ac:chgData name="蕭又瑜 HSIAO, YU-YU" userId="c5b0ba1c-d079-4945-ac8c-b522266d3b39" providerId="ADAL" clId="{1BC109BD-4B02-7840-B559-0267C8FFE012}" dt="2023-08-30T06:01:16.493" v="13090" actId="1076"/>
          <ac:spMkLst>
            <pc:docMk/>
            <pc:sldMk cId="2647602505" sldId="287"/>
            <ac:spMk id="54" creationId="{84F71451-859E-F43E-6F44-C7D680DF170D}"/>
          </ac:spMkLst>
        </pc:spChg>
        <pc:spChg chg="add mod">
          <ac:chgData name="蕭又瑜 HSIAO, YU-YU" userId="c5b0ba1c-d079-4945-ac8c-b522266d3b39" providerId="ADAL" clId="{1BC109BD-4B02-7840-B559-0267C8FFE012}" dt="2023-08-30T06:01:16.493" v="13090" actId="1076"/>
          <ac:spMkLst>
            <pc:docMk/>
            <pc:sldMk cId="2647602505" sldId="287"/>
            <ac:spMk id="55" creationId="{7944AA29-CB3B-1B02-F357-245D04EDC1B5}"/>
          </ac:spMkLst>
        </pc:spChg>
        <pc:spChg chg="add mod">
          <ac:chgData name="蕭又瑜 HSIAO, YU-YU" userId="c5b0ba1c-d079-4945-ac8c-b522266d3b39" providerId="ADAL" clId="{1BC109BD-4B02-7840-B559-0267C8FFE012}" dt="2023-08-30T05:24:50.751" v="12795" actId="1076"/>
          <ac:spMkLst>
            <pc:docMk/>
            <pc:sldMk cId="2647602505" sldId="287"/>
            <ac:spMk id="79" creationId="{9ECB1258-B4BB-05A1-847E-D424E7BFFB09}"/>
          </ac:spMkLst>
        </pc:spChg>
        <pc:spChg chg="add mod">
          <ac:chgData name="蕭又瑜 HSIAO, YU-YU" userId="c5b0ba1c-d079-4945-ac8c-b522266d3b39" providerId="ADAL" clId="{1BC109BD-4B02-7840-B559-0267C8FFE012}" dt="2023-08-30T06:03:05.407" v="13094" actId="20577"/>
          <ac:spMkLst>
            <pc:docMk/>
            <pc:sldMk cId="2647602505" sldId="287"/>
            <ac:spMk id="110" creationId="{6EE773D9-215E-C4FE-DA0D-FF15983C57E6}"/>
          </ac:spMkLst>
        </pc:spChg>
        <pc:spChg chg="mod">
          <ac:chgData name="蕭又瑜 HSIAO, YU-YU" userId="c5b0ba1c-d079-4945-ac8c-b522266d3b39" providerId="ADAL" clId="{1BC109BD-4B02-7840-B559-0267C8FFE012}" dt="2023-08-30T05:35:04.819" v="12916" actId="14100"/>
          <ac:spMkLst>
            <pc:docMk/>
            <pc:sldMk cId="2647602505" sldId="287"/>
            <ac:spMk id="112" creationId="{D4AB8BF9-8812-D174-0B81-FBC300E71403}"/>
          </ac:spMkLst>
        </pc:spChg>
        <pc:spChg chg="mod">
          <ac:chgData name="蕭又瑜 HSIAO, YU-YU" userId="c5b0ba1c-d079-4945-ac8c-b522266d3b39" providerId="ADAL" clId="{1BC109BD-4B02-7840-B559-0267C8FFE012}" dt="2023-08-30T05:35:15.535" v="12918"/>
          <ac:spMkLst>
            <pc:docMk/>
            <pc:sldMk cId="2647602505" sldId="287"/>
            <ac:spMk id="125" creationId="{AA9622E4-C43A-5950-0CF3-D571348B538B}"/>
          </ac:spMkLst>
        </pc:spChg>
        <pc:spChg chg="mod">
          <ac:chgData name="蕭又瑜 HSIAO, YU-YU" userId="c5b0ba1c-d079-4945-ac8c-b522266d3b39" providerId="ADAL" clId="{1BC109BD-4B02-7840-B559-0267C8FFE012}" dt="2023-08-30T05:35:28.577" v="12920"/>
          <ac:spMkLst>
            <pc:docMk/>
            <pc:sldMk cId="2647602505" sldId="287"/>
            <ac:spMk id="132" creationId="{9380C051-F452-5412-E1D3-3C026B9B53FB}"/>
          </ac:spMkLst>
        </pc:spChg>
        <pc:spChg chg="mod">
          <ac:chgData name="蕭又瑜 HSIAO, YU-YU" userId="c5b0ba1c-d079-4945-ac8c-b522266d3b39" providerId="ADAL" clId="{1BC109BD-4B02-7840-B559-0267C8FFE012}" dt="2023-08-30T05:35:37.241" v="12922"/>
          <ac:spMkLst>
            <pc:docMk/>
            <pc:sldMk cId="2647602505" sldId="287"/>
            <ac:spMk id="139" creationId="{A2ADECF4-E856-9176-91A5-4A9DE740AB9A}"/>
          </ac:spMkLst>
        </pc:spChg>
        <pc:spChg chg="mod">
          <ac:chgData name="蕭又瑜 HSIAO, YU-YU" userId="c5b0ba1c-d079-4945-ac8c-b522266d3b39" providerId="ADAL" clId="{1BC109BD-4B02-7840-B559-0267C8FFE012}" dt="2023-08-30T05:35:54.519" v="12924"/>
          <ac:spMkLst>
            <pc:docMk/>
            <pc:sldMk cId="2647602505" sldId="287"/>
            <ac:spMk id="146" creationId="{991CC704-3B48-13A7-A9C0-2987016B7CBF}"/>
          </ac:spMkLst>
        </pc:spChg>
        <pc:spChg chg="mod">
          <ac:chgData name="蕭又瑜 HSIAO, YU-YU" userId="c5b0ba1c-d079-4945-ac8c-b522266d3b39" providerId="ADAL" clId="{1BC109BD-4B02-7840-B559-0267C8FFE012}" dt="2023-08-30T05:36:20.121" v="12936"/>
          <ac:spMkLst>
            <pc:docMk/>
            <pc:sldMk cId="2647602505" sldId="287"/>
            <ac:spMk id="153" creationId="{A0FDDA9E-295D-6B56-3429-9BCB26B68AC3}"/>
          </ac:spMkLst>
        </pc:spChg>
        <pc:spChg chg="mod">
          <ac:chgData name="蕭又瑜 HSIAO, YU-YU" userId="c5b0ba1c-d079-4945-ac8c-b522266d3b39" providerId="ADAL" clId="{1BC109BD-4B02-7840-B559-0267C8FFE012}" dt="2023-08-30T05:36:35.591" v="12939"/>
          <ac:spMkLst>
            <pc:docMk/>
            <pc:sldMk cId="2647602505" sldId="287"/>
            <ac:spMk id="158" creationId="{D9410A6E-9435-D6FB-6361-0F945E59EF57}"/>
          </ac:spMkLst>
        </pc:spChg>
        <pc:spChg chg="mod">
          <ac:chgData name="蕭又瑜 HSIAO, YU-YU" userId="c5b0ba1c-d079-4945-ac8c-b522266d3b39" providerId="ADAL" clId="{1BC109BD-4B02-7840-B559-0267C8FFE012}" dt="2023-08-30T05:36:43.942" v="12941"/>
          <ac:spMkLst>
            <pc:docMk/>
            <pc:sldMk cId="2647602505" sldId="287"/>
            <ac:spMk id="161" creationId="{CFB47123-1C4B-6C7E-C859-F6A9D74F6A84}"/>
          </ac:spMkLst>
        </pc:spChg>
        <pc:spChg chg="mod">
          <ac:chgData name="蕭又瑜 HSIAO, YU-YU" userId="c5b0ba1c-d079-4945-ac8c-b522266d3b39" providerId="ADAL" clId="{1BC109BD-4B02-7840-B559-0267C8FFE012}" dt="2023-08-30T05:37:46.329" v="12944"/>
          <ac:spMkLst>
            <pc:docMk/>
            <pc:sldMk cId="2647602505" sldId="287"/>
            <ac:spMk id="166" creationId="{D889AA11-E527-1763-15ED-BA35BCE71BB6}"/>
          </ac:spMkLst>
        </pc:spChg>
        <pc:spChg chg="mod">
          <ac:chgData name="蕭又瑜 HSIAO, YU-YU" userId="c5b0ba1c-d079-4945-ac8c-b522266d3b39" providerId="ADAL" clId="{1BC109BD-4B02-7840-B559-0267C8FFE012}" dt="2023-08-30T05:37:46.329" v="12944"/>
          <ac:spMkLst>
            <pc:docMk/>
            <pc:sldMk cId="2647602505" sldId="287"/>
            <ac:spMk id="167" creationId="{3CBA0AFB-1DC1-515E-9DDF-51304DA68896}"/>
          </ac:spMkLst>
        </pc:spChg>
        <pc:spChg chg="mod">
          <ac:chgData name="蕭又瑜 HSIAO, YU-YU" userId="c5b0ba1c-d079-4945-ac8c-b522266d3b39" providerId="ADAL" clId="{1BC109BD-4B02-7840-B559-0267C8FFE012}" dt="2023-08-30T05:38:02.495" v="12946"/>
          <ac:spMkLst>
            <pc:docMk/>
            <pc:sldMk cId="2647602505" sldId="287"/>
            <ac:spMk id="169" creationId="{33AF33A5-5B0C-5537-ED5D-7DB324638C0E}"/>
          </ac:spMkLst>
        </pc:spChg>
        <pc:spChg chg="mod">
          <ac:chgData name="蕭又瑜 HSIAO, YU-YU" userId="c5b0ba1c-d079-4945-ac8c-b522266d3b39" providerId="ADAL" clId="{1BC109BD-4B02-7840-B559-0267C8FFE012}" dt="2023-08-30T05:38:02.495" v="12946"/>
          <ac:spMkLst>
            <pc:docMk/>
            <pc:sldMk cId="2647602505" sldId="287"/>
            <ac:spMk id="170" creationId="{F2554DA8-B51E-B37C-008B-2E45A933F9B4}"/>
          </ac:spMkLst>
        </pc:spChg>
        <pc:spChg chg="mod">
          <ac:chgData name="蕭又瑜 HSIAO, YU-YU" userId="c5b0ba1c-d079-4945-ac8c-b522266d3b39" providerId="ADAL" clId="{1BC109BD-4B02-7840-B559-0267C8FFE012}" dt="2023-08-30T05:46:30.068" v="12980"/>
          <ac:spMkLst>
            <pc:docMk/>
            <pc:sldMk cId="2647602505" sldId="287"/>
            <ac:spMk id="172" creationId="{2654CED5-0A65-6D03-B964-B8971B9A66A1}"/>
          </ac:spMkLst>
        </pc:spChg>
        <pc:spChg chg="mod">
          <ac:chgData name="蕭又瑜 HSIAO, YU-YU" userId="c5b0ba1c-d079-4945-ac8c-b522266d3b39" providerId="ADAL" clId="{1BC109BD-4B02-7840-B559-0267C8FFE012}" dt="2023-08-30T05:46:30.068" v="12980"/>
          <ac:spMkLst>
            <pc:docMk/>
            <pc:sldMk cId="2647602505" sldId="287"/>
            <ac:spMk id="173" creationId="{1A85A0CA-A588-EB99-0830-A21912EE74D4}"/>
          </ac:spMkLst>
        </pc:spChg>
        <pc:spChg chg="mod">
          <ac:chgData name="蕭又瑜 HSIAO, YU-YU" userId="c5b0ba1c-d079-4945-ac8c-b522266d3b39" providerId="ADAL" clId="{1BC109BD-4B02-7840-B559-0267C8FFE012}" dt="2023-08-30T05:47:35.142" v="12997"/>
          <ac:spMkLst>
            <pc:docMk/>
            <pc:sldMk cId="2647602505" sldId="287"/>
            <ac:spMk id="175" creationId="{AC50D87E-53BF-7DC9-411F-CB2FDC0DC174}"/>
          </ac:spMkLst>
        </pc:spChg>
        <pc:spChg chg="mod">
          <ac:chgData name="蕭又瑜 HSIAO, YU-YU" userId="c5b0ba1c-d079-4945-ac8c-b522266d3b39" providerId="ADAL" clId="{1BC109BD-4B02-7840-B559-0267C8FFE012}" dt="2023-08-30T05:47:35.142" v="12997"/>
          <ac:spMkLst>
            <pc:docMk/>
            <pc:sldMk cId="2647602505" sldId="287"/>
            <ac:spMk id="176" creationId="{EC739C8C-FC1A-31E5-E1E5-1887DE0CDCF6}"/>
          </ac:spMkLst>
        </pc:spChg>
        <pc:spChg chg="mod">
          <ac:chgData name="蕭又瑜 HSIAO, YU-YU" userId="c5b0ba1c-d079-4945-ac8c-b522266d3b39" providerId="ADAL" clId="{1BC109BD-4B02-7840-B559-0267C8FFE012}" dt="2023-08-30T05:49:34.174" v="13008"/>
          <ac:spMkLst>
            <pc:docMk/>
            <pc:sldMk cId="2647602505" sldId="287"/>
            <ac:spMk id="178" creationId="{0AC54DB4-7F99-0BD4-040D-4F3051534F3F}"/>
          </ac:spMkLst>
        </pc:spChg>
        <pc:spChg chg="mod">
          <ac:chgData name="蕭又瑜 HSIAO, YU-YU" userId="c5b0ba1c-d079-4945-ac8c-b522266d3b39" providerId="ADAL" clId="{1BC109BD-4B02-7840-B559-0267C8FFE012}" dt="2023-08-30T05:49:34.174" v="13008"/>
          <ac:spMkLst>
            <pc:docMk/>
            <pc:sldMk cId="2647602505" sldId="287"/>
            <ac:spMk id="179" creationId="{DA326828-B2B7-4AFC-B2CD-83B0D262F792}"/>
          </ac:spMkLst>
        </pc:spChg>
        <pc:grpChg chg="add del mod">
          <ac:chgData name="蕭又瑜 HSIAO, YU-YU" userId="c5b0ba1c-d079-4945-ac8c-b522266d3b39" providerId="ADAL" clId="{1BC109BD-4B02-7840-B559-0267C8FFE012}" dt="2023-08-30T05:24:39.628" v="12790" actId="478"/>
          <ac:grpSpMkLst>
            <pc:docMk/>
            <pc:sldMk cId="2647602505" sldId="287"/>
            <ac:grpSpMk id="6" creationId="{7AB0C507-2BE9-5C9F-E463-4E0F564D371F}"/>
          </ac:grpSpMkLst>
        </pc:grpChg>
        <pc:grpChg chg="mod">
          <ac:chgData name="蕭又瑜 HSIAO, YU-YU" userId="c5b0ba1c-d079-4945-ac8c-b522266d3b39" providerId="ADAL" clId="{1BC109BD-4B02-7840-B559-0267C8FFE012}" dt="2023-08-30T04:08:07.348" v="12634"/>
          <ac:grpSpMkLst>
            <pc:docMk/>
            <pc:sldMk cId="2647602505" sldId="287"/>
            <ac:grpSpMk id="8" creationId="{64AF7E73-4845-33A6-0893-E4DDF667022A}"/>
          </ac:grpSpMkLst>
        </pc:grpChg>
        <pc:grpChg chg="add del mod">
          <ac:chgData name="蕭又瑜 HSIAO, YU-YU" userId="c5b0ba1c-d079-4945-ac8c-b522266d3b39" providerId="ADAL" clId="{1BC109BD-4B02-7840-B559-0267C8FFE012}" dt="2023-08-30T05:24:39.628" v="12790" actId="478"/>
          <ac:grpSpMkLst>
            <pc:docMk/>
            <pc:sldMk cId="2647602505" sldId="287"/>
            <ac:grpSpMk id="19" creationId="{AA6D07E3-BD1C-5474-439C-531FF697203B}"/>
          </ac:grpSpMkLst>
        </pc:grpChg>
        <pc:grpChg chg="mod">
          <ac:chgData name="蕭又瑜 HSIAO, YU-YU" userId="c5b0ba1c-d079-4945-ac8c-b522266d3b39" providerId="ADAL" clId="{1BC109BD-4B02-7840-B559-0267C8FFE012}" dt="2023-08-30T04:08:07.348" v="12634"/>
          <ac:grpSpMkLst>
            <pc:docMk/>
            <pc:sldMk cId="2647602505" sldId="287"/>
            <ac:grpSpMk id="21" creationId="{3C01CF49-C810-08E8-6ECA-803B2F0AA260}"/>
          </ac:grpSpMkLst>
        </pc:grpChg>
        <pc:grpChg chg="add del mod">
          <ac:chgData name="蕭又瑜 HSIAO, YU-YU" userId="c5b0ba1c-d079-4945-ac8c-b522266d3b39" providerId="ADAL" clId="{1BC109BD-4B02-7840-B559-0267C8FFE012}" dt="2023-08-30T05:24:39.628" v="12790" actId="478"/>
          <ac:grpSpMkLst>
            <pc:docMk/>
            <pc:sldMk cId="2647602505" sldId="287"/>
            <ac:grpSpMk id="27" creationId="{53F8F680-B6F2-4431-B09F-319D70BA388E}"/>
          </ac:grpSpMkLst>
        </pc:grpChg>
        <pc:grpChg chg="mod">
          <ac:chgData name="蕭又瑜 HSIAO, YU-YU" userId="c5b0ba1c-d079-4945-ac8c-b522266d3b39" providerId="ADAL" clId="{1BC109BD-4B02-7840-B559-0267C8FFE012}" dt="2023-08-30T04:08:07.348" v="12634"/>
          <ac:grpSpMkLst>
            <pc:docMk/>
            <pc:sldMk cId="2647602505" sldId="287"/>
            <ac:grpSpMk id="29" creationId="{CDAFEDC1-D61F-F121-FA85-B73FC06B51E2}"/>
          </ac:grpSpMkLst>
        </pc:grpChg>
        <pc:grpChg chg="add del mod">
          <ac:chgData name="蕭又瑜 HSIAO, YU-YU" userId="c5b0ba1c-d079-4945-ac8c-b522266d3b39" providerId="ADAL" clId="{1BC109BD-4B02-7840-B559-0267C8FFE012}" dt="2023-08-30T05:24:39.628" v="12790" actId="478"/>
          <ac:grpSpMkLst>
            <pc:docMk/>
            <pc:sldMk cId="2647602505" sldId="287"/>
            <ac:grpSpMk id="35" creationId="{D2F2991C-9637-B2B2-AA1E-BB614C44A3EE}"/>
          </ac:grpSpMkLst>
        </pc:grpChg>
        <pc:grpChg chg="mod">
          <ac:chgData name="蕭又瑜 HSIAO, YU-YU" userId="c5b0ba1c-d079-4945-ac8c-b522266d3b39" providerId="ADAL" clId="{1BC109BD-4B02-7840-B559-0267C8FFE012}" dt="2023-08-30T04:08:07.348" v="12634"/>
          <ac:grpSpMkLst>
            <pc:docMk/>
            <pc:sldMk cId="2647602505" sldId="287"/>
            <ac:grpSpMk id="37" creationId="{7CE8D5EC-4BCF-F72C-A89E-DE5690DEF186}"/>
          </ac:grpSpMkLst>
        </pc:grpChg>
        <pc:grpChg chg="add mod">
          <ac:chgData name="蕭又瑜 HSIAO, YU-YU" userId="c5b0ba1c-d079-4945-ac8c-b522266d3b39" providerId="ADAL" clId="{1BC109BD-4B02-7840-B559-0267C8FFE012}" dt="2023-08-30T06:01:16.493" v="13090" actId="1076"/>
          <ac:grpSpMkLst>
            <pc:docMk/>
            <pc:sldMk cId="2647602505" sldId="287"/>
            <ac:grpSpMk id="111" creationId="{947B5B59-AC84-58ED-EC95-A4CE1EE22B34}"/>
          </ac:grpSpMkLst>
        </pc:grpChg>
        <pc:grpChg chg="mod">
          <ac:chgData name="蕭又瑜 HSIAO, YU-YU" userId="c5b0ba1c-d079-4945-ac8c-b522266d3b39" providerId="ADAL" clId="{1BC109BD-4B02-7840-B559-0267C8FFE012}" dt="2023-08-30T05:34:23.461" v="12909"/>
          <ac:grpSpMkLst>
            <pc:docMk/>
            <pc:sldMk cId="2647602505" sldId="287"/>
            <ac:grpSpMk id="113" creationId="{8DE5A023-CFD8-8B81-CA12-0E9AC6B15AAD}"/>
          </ac:grpSpMkLst>
        </pc:grpChg>
        <pc:grpChg chg="add mod">
          <ac:chgData name="蕭又瑜 HSIAO, YU-YU" userId="c5b0ba1c-d079-4945-ac8c-b522266d3b39" providerId="ADAL" clId="{1BC109BD-4B02-7840-B559-0267C8FFE012}" dt="2023-08-30T06:01:16.493" v="13090" actId="1076"/>
          <ac:grpSpMkLst>
            <pc:docMk/>
            <pc:sldMk cId="2647602505" sldId="287"/>
            <ac:grpSpMk id="124" creationId="{627347F7-0C92-B6E1-5FE0-B65F1DC27553}"/>
          </ac:grpSpMkLst>
        </pc:grpChg>
        <pc:grpChg chg="mod">
          <ac:chgData name="蕭又瑜 HSIAO, YU-YU" userId="c5b0ba1c-d079-4945-ac8c-b522266d3b39" providerId="ADAL" clId="{1BC109BD-4B02-7840-B559-0267C8FFE012}" dt="2023-08-30T05:35:15.535" v="12918"/>
          <ac:grpSpMkLst>
            <pc:docMk/>
            <pc:sldMk cId="2647602505" sldId="287"/>
            <ac:grpSpMk id="126" creationId="{613E4508-A252-BBC4-0E1C-00FBF5E56369}"/>
          </ac:grpSpMkLst>
        </pc:grpChg>
        <pc:grpChg chg="add mod">
          <ac:chgData name="蕭又瑜 HSIAO, YU-YU" userId="c5b0ba1c-d079-4945-ac8c-b522266d3b39" providerId="ADAL" clId="{1BC109BD-4B02-7840-B559-0267C8FFE012}" dt="2023-08-30T06:01:16.493" v="13090" actId="1076"/>
          <ac:grpSpMkLst>
            <pc:docMk/>
            <pc:sldMk cId="2647602505" sldId="287"/>
            <ac:grpSpMk id="131" creationId="{41DE59DA-AE56-E1AF-23C6-A48AF404966D}"/>
          </ac:grpSpMkLst>
        </pc:grpChg>
        <pc:grpChg chg="mod">
          <ac:chgData name="蕭又瑜 HSIAO, YU-YU" userId="c5b0ba1c-d079-4945-ac8c-b522266d3b39" providerId="ADAL" clId="{1BC109BD-4B02-7840-B559-0267C8FFE012}" dt="2023-08-30T05:35:28.577" v="12920"/>
          <ac:grpSpMkLst>
            <pc:docMk/>
            <pc:sldMk cId="2647602505" sldId="287"/>
            <ac:grpSpMk id="133" creationId="{1049EF4F-E562-FF16-07BF-CFA706C53C16}"/>
          </ac:grpSpMkLst>
        </pc:grpChg>
        <pc:grpChg chg="add mod">
          <ac:chgData name="蕭又瑜 HSIAO, YU-YU" userId="c5b0ba1c-d079-4945-ac8c-b522266d3b39" providerId="ADAL" clId="{1BC109BD-4B02-7840-B559-0267C8FFE012}" dt="2023-08-30T06:01:16.493" v="13090" actId="1076"/>
          <ac:grpSpMkLst>
            <pc:docMk/>
            <pc:sldMk cId="2647602505" sldId="287"/>
            <ac:grpSpMk id="138" creationId="{04F2D5D9-D1B0-8CD0-23C5-233DA631B80B}"/>
          </ac:grpSpMkLst>
        </pc:grpChg>
        <pc:grpChg chg="mod">
          <ac:chgData name="蕭又瑜 HSIAO, YU-YU" userId="c5b0ba1c-d079-4945-ac8c-b522266d3b39" providerId="ADAL" clId="{1BC109BD-4B02-7840-B559-0267C8FFE012}" dt="2023-08-30T05:35:37.241" v="12922"/>
          <ac:grpSpMkLst>
            <pc:docMk/>
            <pc:sldMk cId="2647602505" sldId="287"/>
            <ac:grpSpMk id="140" creationId="{BD9ADAF0-F475-12D7-A803-7A834F3C9CF1}"/>
          </ac:grpSpMkLst>
        </pc:grpChg>
        <pc:grpChg chg="add del mod">
          <ac:chgData name="蕭又瑜 HSIAO, YU-YU" userId="c5b0ba1c-d079-4945-ac8c-b522266d3b39" providerId="ADAL" clId="{1BC109BD-4B02-7840-B559-0267C8FFE012}" dt="2023-08-30T05:35:56.128" v="12925" actId="478"/>
          <ac:grpSpMkLst>
            <pc:docMk/>
            <pc:sldMk cId="2647602505" sldId="287"/>
            <ac:grpSpMk id="145" creationId="{B8ED1E04-6514-5D00-4E7A-6C294210461F}"/>
          </ac:grpSpMkLst>
        </pc:grpChg>
        <pc:grpChg chg="mod">
          <ac:chgData name="蕭又瑜 HSIAO, YU-YU" userId="c5b0ba1c-d079-4945-ac8c-b522266d3b39" providerId="ADAL" clId="{1BC109BD-4B02-7840-B559-0267C8FFE012}" dt="2023-08-30T05:35:54.519" v="12924"/>
          <ac:grpSpMkLst>
            <pc:docMk/>
            <pc:sldMk cId="2647602505" sldId="287"/>
            <ac:grpSpMk id="147" creationId="{BBCDBEB6-D73E-6848-B8E3-9D9D4A0024E0}"/>
          </ac:grpSpMkLst>
        </pc:grpChg>
        <pc:grpChg chg="add mod">
          <ac:chgData name="蕭又瑜 HSIAO, YU-YU" userId="c5b0ba1c-d079-4945-ac8c-b522266d3b39" providerId="ADAL" clId="{1BC109BD-4B02-7840-B559-0267C8FFE012}" dt="2023-08-30T06:01:16.493" v="13090" actId="1076"/>
          <ac:grpSpMkLst>
            <pc:docMk/>
            <pc:sldMk cId="2647602505" sldId="287"/>
            <ac:grpSpMk id="152" creationId="{A3842108-97E8-DF14-050F-4FD44502D492}"/>
          </ac:grpSpMkLst>
        </pc:grpChg>
        <pc:grpChg chg="del mod">
          <ac:chgData name="蕭又瑜 HSIAO, YU-YU" userId="c5b0ba1c-d079-4945-ac8c-b522266d3b39" providerId="ADAL" clId="{1BC109BD-4B02-7840-B559-0267C8FFE012}" dt="2023-08-30T05:36:30.289" v="12938" actId="478"/>
          <ac:grpSpMkLst>
            <pc:docMk/>
            <pc:sldMk cId="2647602505" sldId="287"/>
            <ac:grpSpMk id="154" creationId="{06DC4C38-7B66-0063-2462-64AE4E9AD200}"/>
          </ac:grpSpMkLst>
        </pc:grpChg>
        <pc:grpChg chg="add mod">
          <ac:chgData name="蕭又瑜 HSIAO, YU-YU" userId="c5b0ba1c-d079-4945-ac8c-b522266d3b39" providerId="ADAL" clId="{1BC109BD-4B02-7840-B559-0267C8FFE012}" dt="2023-08-30T06:01:16.493" v="13090" actId="1076"/>
          <ac:grpSpMkLst>
            <pc:docMk/>
            <pc:sldMk cId="2647602505" sldId="287"/>
            <ac:grpSpMk id="157" creationId="{99D52D52-779D-72B4-0EB5-030357709B45}"/>
          </ac:grpSpMkLst>
        </pc:grpChg>
        <pc:grpChg chg="add mod">
          <ac:chgData name="蕭又瑜 HSIAO, YU-YU" userId="c5b0ba1c-d079-4945-ac8c-b522266d3b39" providerId="ADAL" clId="{1BC109BD-4B02-7840-B559-0267C8FFE012}" dt="2023-08-30T06:01:16.493" v="13090" actId="1076"/>
          <ac:grpSpMkLst>
            <pc:docMk/>
            <pc:sldMk cId="2647602505" sldId="287"/>
            <ac:grpSpMk id="160" creationId="{04FA958F-392C-FCDC-8C64-8A9CF1ACDA85}"/>
          </ac:grpSpMkLst>
        </pc:grpChg>
        <pc:grpChg chg="del mod">
          <ac:chgData name="蕭又瑜 HSIAO, YU-YU" userId="c5b0ba1c-d079-4945-ac8c-b522266d3b39" providerId="ADAL" clId="{1BC109BD-4B02-7840-B559-0267C8FFE012}" dt="2023-08-30T05:36:59.408" v="12943" actId="478"/>
          <ac:grpSpMkLst>
            <pc:docMk/>
            <pc:sldMk cId="2647602505" sldId="287"/>
            <ac:grpSpMk id="162" creationId="{6E9E0283-0F44-77D0-4554-BFBF56A8E74C}"/>
          </ac:grpSpMkLst>
        </pc:grpChg>
        <pc:grpChg chg="add mod">
          <ac:chgData name="蕭又瑜 HSIAO, YU-YU" userId="c5b0ba1c-d079-4945-ac8c-b522266d3b39" providerId="ADAL" clId="{1BC109BD-4B02-7840-B559-0267C8FFE012}" dt="2023-08-30T06:22:54.143" v="13213" actId="1076"/>
          <ac:grpSpMkLst>
            <pc:docMk/>
            <pc:sldMk cId="2647602505" sldId="287"/>
            <ac:grpSpMk id="165" creationId="{EDBD89E3-22BD-A43B-8867-C1A6A6D7DB6C}"/>
          </ac:grpSpMkLst>
        </pc:grpChg>
        <pc:grpChg chg="add del mod">
          <ac:chgData name="蕭又瑜 HSIAO, YU-YU" userId="c5b0ba1c-d079-4945-ac8c-b522266d3b39" providerId="ADAL" clId="{1BC109BD-4B02-7840-B559-0267C8FFE012}" dt="2023-08-30T05:47:32.876" v="12996" actId="478"/>
          <ac:grpSpMkLst>
            <pc:docMk/>
            <pc:sldMk cId="2647602505" sldId="287"/>
            <ac:grpSpMk id="168" creationId="{42D49E61-F3E3-1978-CA34-8E8EA544D7AC}"/>
          </ac:grpSpMkLst>
        </pc:grpChg>
        <pc:grpChg chg="add del mod">
          <ac:chgData name="蕭又瑜 HSIAO, YU-YU" userId="c5b0ba1c-d079-4945-ac8c-b522266d3b39" providerId="ADAL" clId="{1BC109BD-4B02-7840-B559-0267C8FFE012}" dt="2023-08-30T05:47:11.715" v="12983"/>
          <ac:grpSpMkLst>
            <pc:docMk/>
            <pc:sldMk cId="2647602505" sldId="287"/>
            <ac:grpSpMk id="171" creationId="{F384B127-725C-F26B-2366-5D21365FB632}"/>
          </ac:grpSpMkLst>
        </pc:grpChg>
        <pc:grpChg chg="add mod">
          <ac:chgData name="蕭又瑜 HSIAO, YU-YU" userId="c5b0ba1c-d079-4945-ac8c-b522266d3b39" providerId="ADAL" clId="{1BC109BD-4B02-7840-B559-0267C8FFE012}" dt="2023-08-30T06:22:56.399" v="13214" actId="1076"/>
          <ac:grpSpMkLst>
            <pc:docMk/>
            <pc:sldMk cId="2647602505" sldId="287"/>
            <ac:grpSpMk id="174" creationId="{888E2E47-D1B0-C5A4-BDA5-DF85B546301C}"/>
          </ac:grpSpMkLst>
        </pc:grpChg>
        <pc:grpChg chg="add del mod">
          <ac:chgData name="蕭又瑜 HSIAO, YU-YU" userId="c5b0ba1c-d079-4945-ac8c-b522266d3b39" providerId="ADAL" clId="{1BC109BD-4B02-7840-B559-0267C8FFE012}" dt="2023-08-30T05:49:37.215" v="13009"/>
          <ac:grpSpMkLst>
            <pc:docMk/>
            <pc:sldMk cId="2647602505" sldId="287"/>
            <ac:grpSpMk id="177" creationId="{2463564E-16C1-A8CA-7B86-B746D4A7348B}"/>
          </ac:grpSpMkLst>
        </pc:grp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9" creationId="{7A3DE252-6D37-2F7C-D2A4-2ADAFCF99719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10" creationId="{54BEA374-49E3-3A8A-0808-C4D84B1BC9A7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11" creationId="{313E0310-C7BB-748C-A126-28EA676C86EC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12" creationId="{09BE6FAE-3569-EDB7-6D5A-B0D10F35223A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13" creationId="{C904EA0D-0A0A-B727-2D3E-3AF8040C5A97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14" creationId="{EEFF88BA-FA70-F2EA-AB8D-7F14594DD845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15" creationId="{DA90CF2F-967E-0C94-7A42-F91A566FD23B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16" creationId="{D6BC6131-50B5-4483-F17A-66291C00ECE4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17" creationId="{98DEEEE5-A447-0B11-60C7-6BE34A845839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18" creationId="{234329CC-DFC4-1CE2-72D2-D9F35419ABE5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22" creationId="{12F347FB-8716-9F94-5DC2-C9597259D6CB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23" creationId="{0A7E7CF0-0AB5-6A5F-85C8-D96BD71D5CCF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24" creationId="{1EE579EC-3F07-C4B9-038E-A4F37753B9DF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25" creationId="{29CCC972-90F2-1487-A5E5-29B5DD6C4238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26" creationId="{7BC6E6E4-A1C7-0616-2911-A91ED24A5424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30" creationId="{31EC21D1-CD79-EBEB-030E-D99C8A0690CF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31" creationId="{F31863E8-966F-E5B5-51CC-EEFB03B4C1CD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32" creationId="{F1383100-57C3-1FF8-C486-AEC4D988D804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33" creationId="{38AC4796-E051-3028-5E1E-19C5CC1AD5D1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34" creationId="{745AD149-1212-B4F2-47EC-AF0429E79230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38" creationId="{2F91757C-AEA3-1A0E-092D-679749BE747B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39" creationId="{8399A4DE-8CEE-7AF1-542A-5482E390CA53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40" creationId="{E5BBE6C6-F551-72DB-99BF-32A3C669323A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41" creationId="{DB3031F6-BB2A-CC1A-47DC-1894F5A68FD1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42" creationId="{8A44693D-4021-13FE-2250-62C4F988DE3E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43" creationId="{4662C7F4-2785-FBB0-D692-9ED92547BC2D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44" creationId="{D09E030E-9510-06A3-0C85-0D82DBDD91A4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45" creationId="{CCF3F0A0-3710-BB1A-0900-ABCFB62B4DC7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46" creationId="{34C5471A-CDDA-C174-1D29-F933E0EA22E2}"/>
          </ac:cxnSpMkLst>
        </pc:cxnChg>
        <pc:cxnChg chg="mod">
          <ac:chgData name="蕭又瑜 HSIAO, YU-YU" userId="c5b0ba1c-d079-4945-ac8c-b522266d3b39" providerId="ADAL" clId="{1BC109BD-4B02-7840-B559-0267C8FFE012}" dt="2023-08-30T04:08:07.348" v="12634"/>
          <ac:cxnSpMkLst>
            <pc:docMk/>
            <pc:sldMk cId="2647602505" sldId="287"/>
            <ac:cxnSpMk id="47" creationId="{DA32AF99-25DC-F79F-1AE7-DDAC9DF692B0}"/>
          </ac:cxnSpMkLst>
        </pc:cxnChg>
        <pc:cxnChg chg="add mod">
          <ac:chgData name="蕭又瑜 HSIAO, YU-YU" userId="c5b0ba1c-d079-4945-ac8c-b522266d3b39" providerId="ADAL" clId="{1BC109BD-4B02-7840-B559-0267C8FFE012}" dt="2023-08-30T06:01:16.493" v="13090" actId="1076"/>
          <ac:cxnSpMkLst>
            <pc:docMk/>
            <pc:sldMk cId="2647602505" sldId="287"/>
            <ac:cxnSpMk id="57" creationId="{16251AE4-072A-8541-127E-CEF506F635E7}"/>
          </ac:cxnSpMkLst>
        </pc:cxnChg>
        <pc:cxnChg chg="add del mod">
          <ac:chgData name="蕭又瑜 HSIAO, YU-YU" userId="c5b0ba1c-d079-4945-ac8c-b522266d3b39" providerId="ADAL" clId="{1BC109BD-4B02-7840-B559-0267C8FFE012}" dt="2023-08-30T04:13:28.697" v="12677"/>
          <ac:cxnSpMkLst>
            <pc:docMk/>
            <pc:sldMk cId="2647602505" sldId="287"/>
            <ac:cxnSpMk id="58" creationId="{6309EFC1-12AF-2BE9-EB2F-CAC69A301538}"/>
          </ac:cxnSpMkLst>
        </pc:cxnChg>
        <pc:cxnChg chg="add del mod">
          <ac:chgData name="蕭又瑜 HSIAO, YU-YU" userId="c5b0ba1c-d079-4945-ac8c-b522266d3b39" providerId="ADAL" clId="{1BC109BD-4B02-7840-B559-0267C8FFE012}" dt="2023-08-30T04:13:35.070" v="12681"/>
          <ac:cxnSpMkLst>
            <pc:docMk/>
            <pc:sldMk cId="2647602505" sldId="287"/>
            <ac:cxnSpMk id="61" creationId="{3C392D3B-C97E-CE1A-0CF1-08CADB4CF567}"/>
          </ac:cxnSpMkLst>
        </pc:cxnChg>
        <pc:cxnChg chg="add mod">
          <ac:chgData name="蕭又瑜 HSIAO, YU-YU" userId="c5b0ba1c-d079-4945-ac8c-b522266d3b39" providerId="ADAL" clId="{1BC109BD-4B02-7840-B559-0267C8FFE012}" dt="2023-08-30T06:01:16.493" v="13090" actId="1076"/>
          <ac:cxnSpMkLst>
            <pc:docMk/>
            <pc:sldMk cId="2647602505" sldId="287"/>
            <ac:cxnSpMk id="62" creationId="{67FCB4DE-B7F4-8FE8-02A2-77596AB46E97}"/>
          </ac:cxnSpMkLst>
        </pc:cxnChg>
        <pc:cxnChg chg="add mod">
          <ac:chgData name="蕭又瑜 HSIAO, YU-YU" userId="c5b0ba1c-d079-4945-ac8c-b522266d3b39" providerId="ADAL" clId="{1BC109BD-4B02-7840-B559-0267C8FFE012}" dt="2023-08-30T06:01:16.493" v="13090" actId="1076"/>
          <ac:cxnSpMkLst>
            <pc:docMk/>
            <pc:sldMk cId="2647602505" sldId="287"/>
            <ac:cxnSpMk id="65" creationId="{FFD5483E-8520-E1BE-28B7-9B58B372FD28}"/>
          </ac:cxnSpMkLst>
        </pc:cxnChg>
        <pc:cxnChg chg="add del mod">
          <ac:chgData name="蕭又瑜 HSIAO, YU-YU" userId="c5b0ba1c-d079-4945-ac8c-b522266d3b39" providerId="ADAL" clId="{1BC109BD-4B02-7840-B559-0267C8FFE012}" dt="2023-08-30T06:01:16.493" v="13090" actId="1076"/>
          <ac:cxnSpMkLst>
            <pc:docMk/>
            <pc:sldMk cId="2647602505" sldId="287"/>
            <ac:cxnSpMk id="69" creationId="{8AE91B33-73BF-CD1E-2F9B-F0A764A7FB3C}"/>
          </ac:cxnSpMkLst>
        </pc:cxnChg>
        <pc:cxnChg chg="add mod">
          <ac:chgData name="蕭又瑜 HSIAO, YU-YU" userId="c5b0ba1c-d079-4945-ac8c-b522266d3b39" providerId="ADAL" clId="{1BC109BD-4B02-7840-B559-0267C8FFE012}" dt="2023-08-30T06:01:16.493" v="13090" actId="1076"/>
          <ac:cxnSpMkLst>
            <pc:docMk/>
            <pc:sldMk cId="2647602505" sldId="287"/>
            <ac:cxnSpMk id="70" creationId="{E9877AF4-B01E-2FB7-2F69-3A3180FFD2E5}"/>
          </ac:cxnSpMkLst>
        </pc:cxnChg>
        <pc:cxnChg chg="add del mod">
          <ac:chgData name="蕭又瑜 HSIAO, YU-YU" userId="c5b0ba1c-d079-4945-ac8c-b522266d3b39" providerId="ADAL" clId="{1BC109BD-4B02-7840-B559-0267C8FFE012}" dt="2023-08-30T04:14:32.264" v="12702"/>
          <ac:cxnSpMkLst>
            <pc:docMk/>
            <pc:sldMk cId="2647602505" sldId="287"/>
            <ac:cxnSpMk id="75" creationId="{94C45C7B-DFE4-3CB1-08B6-1FF97A9B523B}"/>
          </ac:cxnSpMkLst>
        </pc:cxnChg>
        <pc:cxnChg chg="add del mod">
          <ac:chgData name="蕭又瑜 HSIAO, YU-YU" userId="c5b0ba1c-d079-4945-ac8c-b522266d3b39" providerId="ADAL" clId="{1BC109BD-4B02-7840-B559-0267C8FFE012}" dt="2023-08-30T04:14:59.361" v="12707"/>
          <ac:cxnSpMkLst>
            <pc:docMk/>
            <pc:sldMk cId="2647602505" sldId="287"/>
            <ac:cxnSpMk id="78" creationId="{C45D22C2-D37A-E18D-BCA1-E22A74EE7C4A}"/>
          </ac:cxnSpMkLst>
        </pc:cxnChg>
        <pc:cxnChg chg="mod">
          <ac:chgData name="蕭又瑜 HSIAO, YU-YU" userId="c5b0ba1c-d079-4945-ac8c-b522266d3b39" providerId="ADAL" clId="{1BC109BD-4B02-7840-B559-0267C8FFE012}" dt="2023-08-30T05:34:23.461" v="12909"/>
          <ac:cxnSpMkLst>
            <pc:docMk/>
            <pc:sldMk cId="2647602505" sldId="287"/>
            <ac:cxnSpMk id="114" creationId="{628FD666-CC34-EBB7-6BAD-DD323168A17D}"/>
          </ac:cxnSpMkLst>
        </pc:cxnChg>
        <pc:cxnChg chg="mod">
          <ac:chgData name="蕭又瑜 HSIAO, YU-YU" userId="c5b0ba1c-d079-4945-ac8c-b522266d3b39" providerId="ADAL" clId="{1BC109BD-4B02-7840-B559-0267C8FFE012}" dt="2023-08-30T05:34:23.461" v="12909"/>
          <ac:cxnSpMkLst>
            <pc:docMk/>
            <pc:sldMk cId="2647602505" sldId="287"/>
            <ac:cxnSpMk id="115" creationId="{DD355D87-8C34-0540-A38A-4976D252AC47}"/>
          </ac:cxnSpMkLst>
        </pc:cxnChg>
        <pc:cxnChg chg="mod">
          <ac:chgData name="蕭又瑜 HSIAO, YU-YU" userId="c5b0ba1c-d079-4945-ac8c-b522266d3b39" providerId="ADAL" clId="{1BC109BD-4B02-7840-B559-0267C8FFE012}" dt="2023-08-30T05:34:23.461" v="12909"/>
          <ac:cxnSpMkLst>
            <pc:docMk/>
            <pc:sldMk cId="2647602505" sldId="287"/>
            <ac:cxnSpMk id="116" creationId="{65B7D636-DCBC-0AC4-3562-99AE530EB486}"/>
          </ac:cxnSpMkLst>
        </pc:cxnChg>
        <pc:cxnChg chg="mod">
          <ac:chgData name="蕭又瑜 HSIAO, YU-YU" userId="c5b0ba1c-d079-4945-ac8c-b522266d3b39" providerId="ADAL" clId="{1BC109BD-4B02-7840-B559-0267C8FFE012}" dt="2023-08-30T05:34:23.461" v="12909"/>
          <ac:cxnSpMkLst>
            <pc:docMk/>
            <pc:sldMk cId="2647602505" sldId="287"/>
            <ac:cxnSpMk id="117" creationId="{23F47606-2FBE-3487-9116-8A93557664AD}"/>
          </ac:cxnSpMkLst>
        </pc:cxnChg>
        <pc:cxnChg chg="del mod">
          <ac:chgData name="蕭又瑜 HSIAO, YU-YU" userId="c5b0ba1c-d079-4945-ac8c-b522266d3b39" providerId="ADAL" clId="{1BC109BD-4B02-7840-B559-0267C8FFE012}" dt="2023-08-30T05:34:32.355" v="12911" actId="478"/>
          <ac:cxnSpMkLst>
            <pc:docMk/>
            <pc:sldMk cId="2647602505" sldId="287"/>
            <ac:cxnSpMk id="118" creationId="{F1B12A2D-8330-4053-4E3A-9BA9510235C8}"/>
          </ac:cxnSpMkLst>
        </pc:cxnChg>
        <pc:cxnChg chg="del mod">
          <ac:chgData name="蕭又瑜 HSIAO, YU-YU" userId="c5b0ba1c-d079-4945-ac8c-b522266d3b39" providerId="ADAL" clId="{1BC109BD-4B02-7840-B559-0267C8FFE012}" dt="2023-08-30T05:34:32.355" v="12911" actId="478"/>
          <ac:cxnSpMkLst>
            <pc:docMk/>
            <pc:sldMk cId="2647602505" sldId="287"/>
            <ac:cxnSpMk id="119" creationId="{94279EEC-DAE4-A0A6-B4E3-B6126A102A98}"/>
          </ac:cxnSpMkLst>
        </pc:cxnChg>
        <pc:cxnChg chg="del mod">
          <ac:chgData name="蕭又瑜 HSIAO, YU-YU" userId="c5b0ba1c-d079-4945-ac8c-b522266d3b39" providerId="ADAL" clId="{1BC109BD-4B02-7840-B559-0267C8FFE012}" dt="2023-08-30T05:34:32.355" v="12911" actId="478"/>
          <ac:cxnSpMkLst>
            <pc:docMk/>
            <pc:sldMk cId="2647602505" sldId="287"/>
            <ac:cxnSpMk id="120" creationId="{CD1876FE-6ABC-60AD-02DE-6C8E35603C20}"/>
          </ac:cxnSpMkLst>
        </pc:cxnChg>
        <pc:cxnChg chg="del mod">
          <ac:chgData name="蕭又瑜 HSIAO, YU-YU" userId="c5b0ba1c-d079-4945-ac8c-b522266d3b39" providerId="ADAL" clId="{1BC109BD-4B02-7840-B559-0267C8FFE012}" dt="2023-08-30T05:34:32.355" v="12911" actId="478"/>
          <ac:cxnSpMkLst>
            <pc:docMk/>
            <pc:sldMk cId="2647602505" sldId="287"/>
            <ac:cxnSpMk id="121" creationId="{FC9085A6-5559-EE0B-BAFA-DC37310FA3EE}"/>
          </ac:cxnSpMkLst>
        </pc:cxnChg>
        <pc:cxnChg chg="del mod">
          <ac:chgData name="蕭又瑜 HSIAO, YU-YU" userId="c5b0ba1c-d079-4945-ac8c-b522266d3b39" providerId="ADAL" clId="{1BC109BD-4B02-7840-B559-0267C8FFE012}" dt="2023-08-30T05:34:32.355" v="12911" actId="478"/>
          <ac:cxnSpMkLst>
            <pc:docMk/>
            <pc:sldMk cId="2647602505" sldId="287"/>
            <ac:cxnSpMk id="122" creationId="{B67BAB1D-D489-2C94-60D1-67AEB7E57A85}"/>
          </ac:cxnSpMkLst>
        </pc:cxnChg>
        <pc:cxnChg chg="del mod">
          <ac:chgData name="蕭又瑜 HSIAO, YU-YU" userId="c5b0ba1c-d079-4945-ac8c-b522266d3b39" providerId="ADAL" clId="{1BC109BD-4B02-7840-B559-0267C8FFE012}" dt="2023-08-30T05:34:32.355" v="12911" actId="478"/>
          <ac:cxnSpMkLst>
            <pc:docMk/>
            <pc:sldMk cId="2647602505" sldId="287"/>
            <ac:cxnSpMk id="123" creationId="{8FBDB79B-7235-957A-9122-032584A98913}"/>
          </ac:cxnSpMkLst>
        </pc:cxnChg>
        <pc:cxnChg chg="mod">
          <ac:chgData name="蕭又瑜 HSIAO, YU-YU" userId="c5b0ba1c-d079-4945-ac8c-b522266d3b39" providerId="ADAL" clId="{1BC109BD-4B02-7840-B559-0267C8FFE012}" dt="2023-08-30T05:35:15.535" v="12918"/>
          <ac:cxnSpMkLst>
            <pc:docMk/>
            <pc:sldMk cId="2647602505" sldId="287"/>
            <ac:cxnSpMk id="127" creationId="{100D3C58-1264-1E14-D87D-1748C9BB02D9}"/>
          </ac:cxnSpMkLst>
        </pc:cxnChg>
        <pc:cxnChg chg="add del mod">
          <ac:chgData name="蕭又瑜 HSIAO, YU-YU" userId="c5b0ba1c-d079-4945-ac8c-b522266d3b39" providerId="ADAL" clId="{1BC109BD-4B02-7840-B559-0267C8FFE012}" dt="2023-08-30T05:36:05.175" v="12929" actId="478"/>
          <ac:cxnSpMkLst>
            <pc:docMk/>
            <pc:sldMk cId="2647602505" sldId="287"/>
            <ac:cxnSpMk id="128" creationId="{C581B86B-43BD-92F0-0C2D-176CF02356D2}"/>
          </ac:cxnSpMkLst>
        </pc:cxnChg>
        <pc:cxnChg chg="add del mod">
          <ac:chgData name="蕭又瑜 HSIAO, YU-YU" userId="c5b0ba1c-d079-4945-ac8c-b522266d3b39" providerId="ADAL" clId="{1BC109BD-4B02-7840-B559-0267C8FFE012}" dt="2023-08-30T05:36:06.480" v="12930" actId="478"/>
          <ac:cxnSpMkLst>
            <pc:docMk/>
            <pc:sldMk cId="2647602505" sldId="287"/>
            <ac:cxnSpMk id="129" creationId="{BA681305-BA05-BF59-B204-2F77997D5CFE}"/>
          </ac:cxnSpMkLst>
        </pc:cxnChg>
        <pc:cxnChg chg="del mod">
          <ac:chgData name="蕭又瑜 HSIAO, YU-YU" userId="c5b0ba1c-d079-4945-ac8c-b522266d3b39" providerId="ADAL" clId="{1BC109BD-4B02-7840-B559-0267C8FFE012}" dt="2023-08-30T05:36:08.363" v="12931" actId="478"/>
          <ac:cxnSpMkLst>
            <pc:docMk/>
            <pc:sldMk cId="2647602505" sldId="287"/>
            <ac:cxnSpMk id="130" creationId="{E2363ED8-30BE-542B-1E30-1EE8422FA21B}"/>
          </ac:cxnSpMkLst>
        </pc:cxnChg>
        <pc:cxnChg chg="mod">
          <ac:chgData name="蕭又瑜 HSIAO, YU-YU" userId="c5b0ba1c-d079-4945-ac8c-b522266d3b39" providerId="ADAL" clId="{1BC109BD-4B02-7840-B559-0267C8FFE012}" dt="2023-08-30T05:35:28.577" v="12920"/>
          <ac:cxnSpMkLst>
            <pc:docMk/>
            <pc:sldMk cId="2647602505" sldId="287"/>
            <ac:cxnSpMk id="134" creationId="{5BC7864D-8A01-7AA5-4EF7-AA4DB4163794}"/>
          </ac:cxnSpMkLst>
        </pc:cxnChg>
        <pc:cxnChg chg="mod">
          <ac:chgData name="蕭又瑜 HSIAO, YU-YU" userId="c5b0ba1c-d079-4945-ac8c-b522266d3b39" providerId="ADAL" clId="{1BC109BD-4B02-7840-B559-0267C8FFE012}" dt="2023-08-30T05:35:28.577" v="12920"/>
          <ac:cxnSpMkLst>
            <pc:docMk/>
            <pc:sldMk cId="2647602505" sldId="287"/>
            <ac:cxnSpMk id="135" creationId="{B8949587-841D-3722-1C1E-87E71B347A03}"/>
          </ac:cxnSpMkLst>
        </pc:cxnChg>
        <pc:cxnChg chg="del mod">
          <ac:chgData name="蕭又瑜 HSIAO, YU-YU" userId="c5b0ba1c-d079-4945-ac8c-b522266d3b39" providerId="ADAL" clId="{1BC109BD-4B02-7840-B559-0267C8FFE012}" dt="2023-08-30T05:36:10.285" v="12932" actId="478"/>
          <ac:cxnSpMkLst>
            <pc:docMk/>
            <pc:sldMk cId="2647602505" sldId="287"/>
            <ac:cxnSpMk id="136" creationId="{97FC1EB4-6094-ED9C-A89C-609FBCCC1C24}"/>
          </ac:cxnSpMkLst>
        </pc:cxnChg>
        <pc:cxnChg chg="del mod">
          <ac:chgData name="蕭又瑜 HSIAO, YU-YU" userId="c5b0ba1c-d079-4945-ac8c-b522266d3b39" providerId="ADAL" clId="{1BC109BD-4B02-7840-B559-0267C8FFE012}" dt="2023-08-30T05:36:11.876" v="12933" actId="478"/>
          <ac:cxnSpMkLst>
            <pc:docMk/>
            <pc:sldMk cId="2647602505" sldId="287"/>
            <ac:cxnSpMk id="137" creationId="{8CE4EECB-3C66-2BF0-F893-03907F95EDE4}"/>
          </ac:cxnSpMkLst>
        </pc:cxnChg>
        <pc:cxnChg chg="del mod">
          <ac:chgData name="蕭又瑜 HSIAO, YU-YU" userId="c5b0ba1c-d079-4945-ac8c-b522266d3b39" providerId="ADAL" clId="{1BC109BD-4B02-7840-B559-0267C8FFE012}" dt="2023-08-30T05:36:15.275" v="12934" actId="478"/>
          <ac:cxnSpMkLst>
            <pc:docMk/>
            <pc:sldMk cId="2647602505" sldId="287"/>
            <ac:cxnSpMk id="141" creationId="{3C3A69EE-2024-1BDF-C865-8F6838B577C8}"/>
          </ac:cxnSpMkLst>
        </pc:cxnChg>
        <pc:cxnChg chg="del mod">
          <ac:chgData name="蕭又瑜 HSIAO, YU-YU" userId="c5b0ba1c-d079-4945-ac8c-b522266d3b39" providerId="ADAL" clId="{1BC109BD-4B02-7840-B559-0267C8FFE012}" dt="2023-08-30T05:36:17.663" v="12935" actId="478"/>
          <ac:cxnSpMkLst>
            <pc:docMk/>
            <pc:sldMk cId="2647602505" sldId="287"/>
            <ac:cxnSpMk id="142" creationId="{950A9021-1BC8-DA46-6D3A-605DBCA82D61}"/>
          </ac:cxnSpMkLst>
        </pc:cxnChg>
        <pc:cxnChg chg="mod">
          <ac:chgData name="蕭又瑜 HSIAO, YU-YU" userId="c5b0ba1c-d079-4945-ac8c-b522266d3b39" providerId="ADAL" clId="{1BC109BD-4B02-7840-B559-0267C8FFE012}" dt="2023-08-30T05:35:37.241" v="12922"/>
          <ac:cxnSpMkLst>
            <pc:docMk/>
            <pc:sldMk cId="2647602505" sldId="287"/>
            <ac:cxnSpMk id="143" creationId="{BF2469B6-D4E5-058E-6CA7-D911466F3117}"/>
          </ac:cxnSpMkLst>
        </pc:cxnChg>
        <pc:cxnChg chg="mod">
          <ac:chgData name="蕭又瑜 HSIAO, YU-YU" userId="c5b0ba1c-d079-4945-ac8c-b522266d3b39" providerId="ADAL" clId="{1BC109BD-4B02-7840-B559-0267C8FFE012}" dt="2023-08-30T05:35:37.241" v="12922"/>
          <ac:cxnSpMkLst>
            <pc:docMk/>
            <pc:sldMk cId="2647602505" sldId="287"/>
            <ac:cxnSpMk id="144" creationId="{CB4A4376-41F9-3D88-0636-9A5D1AE8D6CA}"/>
          </ac:cxnSpMkLst>
        </pc:cxnChg>
        <pc:cxnChg chg="mod">
          <ac:chgData name="蕭又瑜 HSIAO, YU-YU" userId="c5b0ba1c-d079-4945-ac8c-b522266d3b39" providerId="ADAL" clId="{1BC109BD-4B02-7840-B559-0267C8FFE012}" dt="2023-08-30T05:35:54.519" v="12924"/>
          <ac:cxnSpMkLst>
            <pc:docMk/>
            <pc:sldMk cId="2647602505" sldId="287"/>
            <ac:cxnSpMk id="148" creationId="{9A7048B2-22F4-A5D1-C1C6-E91043CB42D3}"/>
          </ac:cxnSpMkLst>
        </pc:cxnChg>
        <pc:cxnChg chg="mod">
          <ac:chgData name="蕭又瑜 HSIAO, YU-YU" userId="c5b0ba1c-d079-4945-ac8c-b522266d3b39" providerId="ADAL" clId="{1BC109BD-4B02-7840-B559-0267C8FFE012}" dt="2023-08-30T05:35:54.519" v="12924"/>
          <ac:cxnSpMkLst>
            <pc:docMk/>
            <pc:sldMk cId="2647602505" sldId="287"/>
            <ac:cxnSpMk id="149" creationId="{4FD36056-671F-85E3-F8CD-61BD39EC6CB2}"/>
          </ac:cxnSpMkLst>
        </pc:cxnChg>
        <pc:cxnChg chg="mod">
          <ac:chgData name="蕭又瑜 HSIAO, YU-YU" userId="c5b0ba1c-d079-4945-ac8c-b522266d3b39" providerId="ADAL" clId="{1BC109BD-4B02-7840-B559-0267C8FFE012}" dt="2023-08-30T05:35:54.519" v="12924"/>
          <ac:cxnSpMkLst>
            <pc:docMk/>
            <pc:sldMk cId="2647602505" sldId="287"/>
            <ac:cxnSpMk id="150" creationId="{AD48E5D1-6803-DF4E-24A7-F87FCBCE99C7}"/>
          </ac:cxnSpMkLst>
        </pc:cxnChg>
        <pc:cxnChg chg="mod">
          <ac:chgData name="蕭又瑜 HSIAO, YU-YU" userId="c5b0ba1c-d079-4945-ac8c-b522266d3b39" providerId="ADAL" clId="{1BC109BD-4B02-7840-B559-0267C8FFE012}" dt="2023-08-30T05:35:54.519" v="12924"/>
          <ac:cxnSpMkLst>
            <pc:docMk/>
            <pc:sldMk cId="2647602505" sldId="287"/>
            <ac:cxnSpMk id="151" creationId="{1B3DF061-0EDF-B34C-AFD1-DA443AD6C623}"/>
          </ac:cxnSpMkLst>
        </pc:cxnChg>
        <pc:cxnChg chg="del mod">
          <ac:chgData name="蕭又瑜 HSIAO, YU-YU" userId="c5b0ba1c-d079-4945-ac8c-b522266d3b39" providerId="ADAL" clId="{1BC109BD-4B02-7840-B559-0267C8FFE012}" dt="2023-08-30T05:36:30.289" v="12938" actId="478"/>
          <ac:cxnSpMkLst>
            <pc:docMk/>
            <pc:sldMk cId="2647602505" sldId="287"/>
            <ac:cxnSpMk id="155" creationId="{C4172528-F4F7-D557-9872-71929395D1A7}"/>
          </ac:cxnSpMkLst>
        </pc:cxnChg>
        <pc:cxnChg chg="mod">
          <ac:chgData name="蕭又瑜 HSIAO, YU-YU" userId="c5b0ba1c-d079-4945-ac8c-b522266d3b39" providerId="ADAL" clId="{1BC109BD-4B02-7840-B559-0267C8FFE012}" dt="2023-08-30T05:36:20.121" v="12936"/>
          <ac:cxnSpMkLst>
            <pc:docMk/>
            <pc:sldMk cId="2647602505" sldId="287"/>
            <ac:cxnSpMk id="156" creationId="{F64395ED-D009-DA75-B14D-A50FBB9C7E08}"/>
          </ac:cxnSpMkLst>
        </pc:cxnChg>
        <pc:cxnChg chg="mod">
          <ac:chgData name="蕭又瑜 HSIAO, YU-YU" userId="c5b0ba1c-d079-4945-ac8c-b522266d3b39" providerId="ADAL" clId="{1BC109BD-4B02-7840-B559-0267C8FFE012}" dt="2023-08-30T05:36:35.591" v="12939"/>
          <ac:cxnSpMkLst>
            <pc:docMk/>
            <pc:sldMk cId="2647602505" sldId="287"/>
            <ac:cxnSpMk id="159" creationId="{46EA5EE7-43EB-2BC6-3072-C242F922A7DA}"/>
          </ac:cxnSpMkLst>
        </pc:cxnChg>
        <pc:cxnChg chg="mod">
          <ac:chgData name="蕭又瑜 HSIAO, YU-YU" userId="c5b0ba1c-d079-4945-ac8c-b522266d3b39" providerId="ADAL" clId="{1BC109BD-4B02-7840-B559-0267C8FFE012}" dt="2023-08-30T05:36:43.942" v="12941"/>
          <ac:cxnSpMkLst>
            <pc:docMk/>
            <pc:sldMk cId="2647602505" sldId="287"/>
            <ac:cxnSpMk id="163" creationId="{F77ABE7C-8EB1-54EC-B6D9-CB222AB0F64D}"/>
          </ac:cxnSpMkLst>
        </pc:cxnChg>
        <pc:cxnChg chg="del mod">
          <ac:chgData name="蕭又瑜 HSIAO, YU-YU" userId="c5b0ba1c-d079-4945-ac8c-b522266d3b39" providerId="ADAL" clId="{1BC109BD-4B02-7840-B559-0267C8FFE012}" dt="2023-08-30T05:36:59.408" v="12943" actId="478"/>
          <ac:cxnSpMkLst>
            <pc:docMk/>
            <pc:sldMk cId="2647602505" sldId="287"/>
            <ac:cxnSpMk id="164" creationId="{AB71AB79-C6C2-A386-07A2-3CDDE27A8876}"/>
          </ac:cxnSpMkLst>
        </pc:cxnChg>
      </pc:sldChg>
      <pc:sldChg chg="modSp add mod">
        <pc:chgData name="蕭又瑜 HSIAO, YU-YU" userId="c5b0ba1c-d079-4945-ac8c-b522266d3b39" providerId="ADAL" clId="{1BC109BD-4B02-7840-B559-0267C8FFE012}" dt="2023-08-30T06:25:54.352" v="13217" actId="108"/>
        <pc:sldMkLst>
          <pc:docMk/>
          <pc:sldMk cId="440654540" sldId="288"/>
        </pc:sldMkLst>
        <pc:spChg chg="mod">
          <ac:chgData name="蕭又瑜 HSIAO, YU-YU" userId="c5b0ba1c-d079-4945-ac8c-b522266d3b39" providerId="ADAL" clId="{1BC109BD-4B02-7840-B559-0267C8FFE012}" dt="2023-08-30T06:25:54.352" v="13217" actId="108"/>
          <ac:spMkLst>
            <pc:docMk/>
            <pc:sldMk cId="440654540" sldId="288"/>
            <ac:spMk id="3" creationId="{D2842C9E-D524-3E9B-1871-85354EF1809A}"/>
          </ac:spMkLst>
        </pc:spChg>
      </pc:sldChg>
      <pc:sldChg chg="modSp new mod">
        <pc:chgData name="蕭又瑜 HSIAO, YU-YU" userId="c5b0ba1c-d079-4945-ac8c-b522266d3b39" providerId="ADAL" clId="{1BC109BD-4B02-7840-B559-0267C8FFE012}" dt="2023-09-14T06:53:09.472" v="33740" actId="20577"/>
        <pc:sldMkLst>
          <pc:docMk/>
          <pc:sldMk cId="4013373325" sldId="289"/>
        </pc:sldMkLst>
        <pc:spChg chg="mod">
          <ac:chgData name="蕭又瑜 HSIAO, YU-YU" userId="c5b0ba1c-d079-4945-ac8c-b522266d3b39" providerId="ADAL" clId="{1BC109BD-4B02-7840-B559-0267C8FFE012}" dt="2023-09-14T06:53:09.472" v="33740" actId="20577"/>
          <ac:spMkLst>
            <pc:docMk/>
            <pc:sldMk cId="4013373325" sldId="289"/>
            <ac:spMk id="2" creationId="{8F91D383-50EF-E96C-6B81-D91330FDCC80}"/>
          </ac:spMkLst>
        </pc:spChg>
        <pc:spChg chg="mod">
          <ac:chgData name="蕭又瑜 HSIAO, YU-YU" userId="c5b0ba1c-d079-4945-ac8c-b522266d3b39" providerId="ADAL" clId="{1BC109BD-4B02-7840-B559-0267C8FFE012}" dt="2023-09-14T05:48:17.778" v="33700" actId="20577"/>
          <ac:spMkLst>
            <pc:docMk/>
            <pc:sldMk cId="4013373325" sldId="289"/>
            <ac:spMk id="3" creationId="{66AB976C-FA77-9F14-E2C9-E8235EE881BE}"/>
          </ac:spMkLst>
        </pc:spChg>
      </pc:sldChg>
      <pc:sldChg chg="addSp modSp new mod modAnim">
        <pc:chgData name="蕭又瑜 HSIAO, YU-YU" userId="c5b0ba1c-d079-4945-ac8c-b522266d3b39" providerId="ADAL" clId="{1BC109BD-4B02-7840-B559-0267C8FFE012}" dt="2023-09-04T15:02:54.497" v="25051" actId="20577"/>
        <pc:sldMkLst>
          <pc:docMk/>
          <pc:sldMk cId="3921066223" sldId="290"/>
        </pc:sldMkLst>
        <pc:spChg chg="mod">
          <ac:chgData name="蕭又瑜 HSIAO, YU-YU" userId="c5b0ba1c-d079-4945-ac8c-b522266d3b39" providerId="ADAL" clId="{1BC109BD-4B02-7840-B559-0267C8FFE012}" dt="2023-09-04T15:02:54.497" v="25051" actId="20577"/>
          <ac:spMkLst>
            <pc:docMk/>
            <pc:sldMk cId="3921066223" sldId="290"/>
            <ac:spMk id="2" creationId="{46838718-D0DD-C497-C36C-8ABA110D485A}"/>
          </ac:spMkLst>
        </pc:spChg>
        <pc:spChg chg="mod">
          <ac:chgData name="蕭又瑜 HSIAO, YU-YU" userId="c5b0ba1c-d079-4945-ac8c-b522266d3b39" providerId="ADAL" clId="{1BC109BD-4B02-7840-B559-0267C8FFE012}" dt="2023-08-31T07:23:59.669" v="20247" actId="20577"/>
          <ac:spMkLst>
            <pc:docMk/>
            <pc:sldMk cId="3921066223" sldId="290"/>
            <ac:spMk id="3" creationId="{FEDFCC3E-117B-16C2-D2FB-25DF101E09AB}"/>
          </ac:spMkLst>
        </pc:spChg>
        <pc:spChg chg="add mod">
          <ac:chgData name="蕭又瑜 HSIAO, YU-YU" userId="c5b0ba1c-d079-4945-ac8c-b522266d3b39" providerId="ADAL" clId="{1BC109BD-4B02-7840-B559-0267C8FFE012}" dt="2023-08-31T05:34:38.375" v="17748" actId="1037"/>
          <ac:spMkLst>
            <pc:docMk/>
            <pc:sldMk cId="3921066223" sldId="290"/>
            <ac:spMk id="6" creationId="{23D92661-23FC-BD0B-69BE-740DAE046AF5}"/>
          </ac:spMkLst>
        </pc:spChg>
        <pc:spChg chg="add mod">
          <ac:chgData name="蕭又瑜 HSIAO, YU-YU" userId="c5b0ba1c-d079-4945-ac8c-b522266d3b39" providerId="ADAL" clId="{1BC109BD-4B02-7840-B559-0267C8FFE012}" dt="2023-09-01T08:26:01.263" v="23842" actId="108"/>
          <ac:spMkLst>
            <pc:docMk/>
            <pc:sldMk cId="3921066223" sldId="290"/>
            <ac:spMk id="7" creationId="{01C623A7-561F-5AD3-284A-A023F9716D47}"/>
          </ac:spMkLst>
        </pc:spChg>
        <pc:spChg chg="add mod">
          <ac:chgData name="蕭又瑜 HSIAO, YU-YU" userId="c5b0ba1c-d079-4945-ac8c-b522266d3b39" providerId="ADAL" clId="{1BC109BD-4B02-7840-B559-0267C8FFE012}" dt="2023-08-31T05:34:38.375" v="17748" actId="1037"/>
          <ac:spMkLst>
            <pc:docMk/>
            <pc:sldMk cId="3921066223" sldId="290"/>
            <ac:spMk id="8" creationId="{6B9AC0F6-5B22-9840-0655-F82399C40B67}"/>
          </ac:spMkLst>
        </pc:spChg>
        <pc:spChg chg="add mod">
          <ac:chgData name="蕭又瑜 HSIAO, YU-YU" userId="c5b0ba1c-d079-4945-ac8c-b522266d3b39" providerId="ADAL" clId="{1BC109BD-4B02-7840-B559-0267C8FFE012}" dt="2023-08-31T05:34:38.375" v="17748" actId="1037"/>
          <ac:spMkLst>
            <pc:docMk/>
            <pc:sldMk cId="3921066223" sldId="290"/>
            <ac:spMk id="9" creationId="{022DB7A5-9245-D921-0B67-4FA89E0403A8}"/>
          </ac:spMkLst>
        </pc:spChg>
        <pc:spChg chg="add mod">
          <ac:chgData name="蕭又瑜 HSIAO, YU-YU" userId="c5b0ba1c-d079-4945-ac8c-b522266d3b39" providerId="ADAL" clId="{1BC109BD-4B02-7840-B559-0267C8FFE012}" dt="2023-09-01T08:26:12.656" v="23847" actId="20577"/>
          <ac:spMkLst>
            <pc:docMk/>
            <pc:sldMk cId="3921066223" sldId="290"/>
            <ac:spMk id="10" creationId="{F199218F-C7B2-A34A-3167-824E19FD6C0B}"/>
          </ac:spMkLst>
        </pc:spChg>
        <pc:spChg chg="add mod">
          <ac:chgData name="蕭又瑜 HSIAO, YU-YU" userId="c5b0ba1c-d079-4945-ac8c-b522266d3b39" providerId="ADAL" clId="{1BC109BD-4B02-7840-B559-0267C8FFE012}" dt="2023-08-31T05:34:38.375" v="17748" actId="1037"/>
          <ac:spMkLst>
            <pc:docMk/>
            <pc:sldMk cId="3921066223" sldId="290"/>
            <ac:spMk id="11" creationId="{0B95088E-9E7E-A0D2-AD3C-6CF6F88CB0BC}"/>
          </ac:spMkLst>
        </pc:spChg>
      </pc:sldChg>
      <pc:sldChg chg="modSp new mod modAnim modNotesTx">
        <pc:chgData name="蕭又瑜 HSIAO, YU-YU" userId="c5b0ba1c-d079-4945-ac8c-b522266d3b39" providerId="ADAL" clId="{1BC109BD-4B02-7840-B559-0267C8FFE012}" dt="2023-09-08T06:14:26.233" v="33412" actId="113"/>
        <pc:sldMkLst>
          <pc:docMk/>
          <pc:sldMk cId="153208543" sldId="291"/>
        </pc:sldMkLst>
        <pc:spChg chg="mod">
          <ac:chgData name="蕭又瑜 HSIAO, YU-YU" userId="c5b0ba1c-d079-4945-ac8c-b522266d3b39" providerId="ADAL" clId="{1BC109BD-4B02-7840-B559-0267C8FFE012}" dt="2023-09-04T15:02:58.820" v="25052" actId="20577"/>
          <ac:spMkLst>
            <pc:docMk/>
            <pc:sldMk cId="153208543" sldId="291"/>
            <ac:spMk id="2" creationId="{A0C7D773-F9CE-D4B8-AABE-12ACAC7F0EAC}"/>
          </ac:spMkLst>
        </pc:spChg>
        <pc:spChg chg="mod">
          <ac:chgData name="蕭又瑜 HSIAO, YU-YU" userId="c5b0ba1c-d079-4945-ac8c-b522266d3b39" providerId="ADAL" clId="{1BC109BD-4B02-7840-B559-0267C8FFE012}" dt="2023-09-08T06:14:26.233" v="33412" actId="113"/>
          <ac:spMkLst>
            <pc:docMk/>
            <pc:sldMk cId="153208543" sldId="291"/>
            <ac:spMk id="3" creationId="{FF1BA7F5-209D-124C-9E51-783B53654082}"/>
          </ac:spMkLst>
        </pc:spChg>
      </pc:sldChg>
      <pc:sldChg chg="addSp delSp modSp new mod delAnim modAnim">
        <pc:chgData name="蕭又瑜 HSIAO, YU-YU" userId="c5b0ba1c-d079-4945-ac8c-b522266d3b39" providerId="ADAL" clId="{1BC109BD-4B02-7840-B559-0267C8FFE012}" dt="2023-09-07T02:53:32.671" v="31326" actId="20577"/>
        <pc:sldMkLst>
          <pc:docMk/>
          <pc:sldMk cId="3220267398" sldId="292"/>
        </pc:sldMkLst>
        <pc:spChg chg="mod">
          <ac:chgData name="蕭又瑜 HSIAO, YU-YU" userId="c5b0ba1c-d079-4945-ac8c-b522266d3b39" providerId="ADAL" clId="{1BC109BD-4B02-7840-B559-0267C8FFE012}" dt="2023-09-07T02:53:32.671" v="31326" actId="20577"/>
          <ac:spMkLst>
            <pc:docMk/>
            <pc:sldMk cId="3220267398" sldId="292"/>
            <ac:spMk id="2" creationId="{A279D924-12EA-588D-C9F2-EC8C306ACF8B}"/>
          </ac:spMkLst>
        </pc:spChg>
        <pc:spChg chg="mod">
          <ac:chgData name="蕭又瑜 HSIAO, YU-YU" userId="c5b0ba1c-d079-4945-ac8c-b522266d3b39" providerId="ADAL" clId="{1BC109BD-4B02-7840-B559-0267C8FFE012}" dt="2023-09-01T02:51:57.762" v="21945" actId="20577"/>
          <ac:spMkLst>
            <pc:docMk/>
            <pc:sldMk cId="3220267398" sldId="292"/>
            <ac:spMk id="3" creationId="{6E03702E-86DE-4064-7E2C-380A93F2536A}"/>
          </ac:spMkLst>
        </pc:spChg>
        <pc:spChg chg="add del mod">
          <ac:chgData name="蕭又瑜 HSIAO, YU-YU" userId="c5b0ba1c-d079-4945-ac8c-b522266d3b39" providerId="ADAL" clId="{1BC109BD-4B02-7840-B559-0267C8FFE012}" dt="2023-08-30T09:06:07.964" v="15746" actId="478"/>
          <ac:spMkLst>
            <pc:docMk/>
            <pc:sldMk cId="3220267398" sldId="292"/>
            <ac:spMk id="6" creationId="{5A8E7362-E8A2-0105-0ECE-6AAA57C021B3}"/>
          </ac:spMkLst>
        </pc:spChg>
        <pc:spChg chg="add del mod">
          <ac:chgData name="蕭又瑜 HSIAO, YU-YU" userId="c5b0ba1c-d079-4945-ac8c-b522266d3b39" providerId="ADAL" clId="{1BC109BD-4B02-7840-B559-0267C8FFE012}" dt="2023-08-30T09:06:07.964" v="15746" actId="478"/>
          <ac:spMkLst>
            <pc:docMk/>
            <pc:sldMk cId="3220267398" sldId="292"/>
            <ac:spMk id="7" creationId="{2C718C44-0354-C0E2-28C9-CBFA4273EE9B}"/>
          </ac:spMkLst>
        </pc:spChg>
        <pc:spChg chg="add del mod">
          <ac:chgData name="蕭又瑜 HSIAO, YU-YU" userId="c5b0ba1c-d079-4945-ac8c-b522266d3b39" providerId="ADAL" clId="{1BC109BD-4B02-7840-B559-0267C8FFE012}" dt="2023-08-30T09:06:07.964" v="15746" actId="478"/>
          <ac:spMkLst>
            <pc:docMk/>
            <pc:sldMk cId="3220267398" sldId="292"/>
            <ac:spMk id="8" creationId="{8DA6B7AA-2FC4-F75F-442E-01AF20032F5E}"/>
          </ac:spMkLst>
        </pc:spChg>
        <pc:spChg chg="add del mod">
          <ac:chgData name="蕭又瑜 HSIAO, YU-YU" userId="c5b0ba1c-d079-4945-ac8c-b522266d3b39" providerId="ADAL" clId="{1BC109BD-4B02-7840-B559-0267C8FFE012}" dt="2023-08-30T09:06:07.964" v="15746" actId="478"/>
          <ac:spMkLst>
            <pc:docMk/>
            <pc:sldMk cId="3220267398" sldId="292"/>
            <ac:spMk id="9" creationId="{AF6E6B0B-1264-F0CD-8415-E038A3565B23}"/>
          </ac:spMkLst>
        </pc:spChg>
        <pc:spChg chg="mod">
          <ac:chgData name="蕭又瑜 HSIAO, YU-YU" userId="c5b0ba1c-d079-4945-ac8c-b522266d3b39" providerId="ADAL" clId="{1BC109BD-4B02-7840-B559-0267C8FFE012}" dt="2023-08-30T09:05:34.213" v="15744"/>
          <ac:spMkLst>
            <pc:docMk/>
            <pc:sldMk cId="3220267398" sldId="292"/>
            <ac:spMk id="15" creationId="{CC9CE8CD-29BF-875F-EAE9-9230DBB49E81}"/>
          </ac:spMkLst>
        </pc:spChg>
        <pc:spChg chg="mod">
          <ac:chgData name="蕭又瑜 HSIAO, YU-YU" userId="c5b0ba1c-d079-4945-ac8c-b522266d3b39" providerId="ADAL" clId="{1BC109BD-4B02-7840-B559-0267C8FFE012}" dt="2023-08-30T09:05:34.213" v="15744"/>
          <ac:spMkLst>
            <pc:docMk/>
            <pc:sldMk cId="3220267398" sldId="292"/>
            <ac:spMk id="16" creationId="{9B4EB3E9-6059-15A5-C906-63FC97B424AB}"/>
          </ac:spMkLst>
        </pc:spChg>
        <pc:spChg chg="add del mod">
          <ac:chgData name="蕭又瑜 HSIAO, YU-YU" userId="c5b0ba1c-d079-4945-ac8c-b522266d3b39" providerId="ADAL" clId="{1BC109BD-4B02-7840-B559-0267C8FFE012}" dt="2023-08-30T09:06:09.682" v="15747" actId="478"/>
          <ac:spMkLst>
            <pc:docMk/>
            <pc:sldMk cId="3220267398" sldId="292"/>
            <ac:spMk id="17" creationId="{ACC5FCB6-E481-095D-E420-583F4C1BD648}"/>
          </ac:spMkLst>
        </pc:spChg>
        <pc:spChg chg="add del mod">
          <ac:chgData name="蕭又瑜 HSIAO, YU-YU" userId="c5b0ba1c-d079-4945-ac8c-b522266d3b39" providerId="ADAL" clId="{1BC109BD-4B02-7840-B559-0267C8FFE012}" dt="2023-08-30T09:50:34.199" v="16605"/>
          <ac:spMkLst>
            <pc:docMk/>
            <pc:sldMk cId="3220267398" sldId="292"/>
            <ac:spMk id="18" creationId="{1CA8CF93-07DC-73AA-4982-075112D7DC89}"/>
          </ac:spMkLst>
        </pc:spChg>
        <pc:spChg chg="add del mod">
          <ac:chgData name="蕭又瑜 HSIAO, YU-YU" userId="c5b0ba1c-d079-4945-ac8c-b522266d3b39" providerId="ADAL" clId="{1BC109BD-4B02-7840-B559-0267C8FFE012}" dt="2023-08-30T09:50:34.199" v="16605"/>
          <ac:spMkLst>
            <pc:docMk/>
            <pc:sldMk cId="3220267398" sldId="292"/>
            <ac:spMk id="19" creationId="{2CAC089A-200B-9BEA-33D1-DB8F8000D638}"/>
          </ac:spMkLst>
        </pc:spChg>
        <pc:spChg chg="add del mod">
          <ac:chgData name="蕭又瑜 HSIAO, YU-YU" userId="c5b0ba1c-d079-4945-ac8c-b522266d3b39" providerId="ADAL" clId="{1BC109BD-4B02-7840-B559-0267C8FFE012}" dt="2023-08-30T09:50:34.199" v="16605"/>
          <ac:spMkLst>
            <pc:docMk/>
            <pc:sldMk cId="3220267398" sldId="292"/>
            <ac:spMk id="20" creationId="{73EF0B16-22A6-A01A-316D-6CADB0041893}"/>
          </ac:spMkLst>
        </pc:spChg>
        <pc:spChg chg="add del mod">
          <ac:chgData name="蕭又瑜 HSIAO, YU-YU" userId="c5b0ba1c-d079-4945-ac8c-b522266d3b39" providerId="ADAL" clId="{1BC109BD-4B02-7840-B559-0267C8FFE012}" dt="2023-08-30T09:50:34.199" v="16605"/>
          <ac:spMkLst>
            <pc:docMk/>
            <pc:sldMk cId="3220267398" sldId="292"/>
            <ac:spMk id="21" creationId="{6A9C1C97-63D2-5056-673D-9CD85265746B}"/>
          </ac:spMkLst>
        </pc:spChg>
        <pc:grpChg chg="add del mod">
          <ac:chgData name="蕭又瑜 HSIAO, YU-YU" userId="c5b0ba1c-d079-4945-ac8c-b522266d3b39" providerId="ADAL" clId="{1BC109BD-4B02-7840-B559-0267C8FFE012}" dt="2023-08-30T09:06:07.964" v="15746" actId="478"/>
          <ac:grpSpMkLst>
            <pc:docMk/>
            <pc:sldMk cId="3220267398" sldId="292"/>
            <ac:grpSpMk id="14" creationId="{16F65725-B3C8-F2D6-F83C-5E9A123969D7}"/>
          </ac:grpSpMkLst>
        </pc:grpChg>
        <pc:cxnChg chg="add del mod">
          <ac:chgData name="蕭又瑜 HSIAO, YU-YU" userId="c5b0ba1c-d079-4945-ac8c-b522266d3b39" providerId="ADAL" clId="{1BC109BD-4B02-7840-B559-0267C8FFE012}" dt="2023-08-30T09:06:07.964" v="15746" actId="478"/>
          <ac:cxnSpMkLst>
            <pc:docMk/>
            <pc:sldMk cId="3220267398" sldId="292"/>
            <ac:cxnSpMk id="10" creationId="{A284C342-B0BB-CCD4-1A23-8EF02305AACA}"/>
          </ac:cxnSpMkLst>
        </pc:cxnChg>
        <pc:cxnChg chg="add del mod">
          <ac:chgData name="蕭又瑜 HSIAO, YU-YU" userId="c5b0ba1c-d079-4945-ac8c-b522266d3b39" providerId="ADAL" clId="{1BC109BD-4B02-7840-B559-0267C8FFE012}" dt="2023-08-30T09:06:07.964" v="15746" actId="478"/>
          <ac:cxnSpMkLst>
            <pc:docMk/>
            <pc:sldMk cId="3220267398" sldId="292"/>
            <ac:cxnSpMk id="11" creationId="{EA4A7464-F8F0-6B37-6E47-2D0D145A23CF}"/>
          </ac:cxnSpMkLst>
        </pc:cxnChg>
        <pc:cxnChg chg="add del mod">
          <ac:chgData name="蕭又瑜 HSIAO, YU-YU" userId="c5b0ba1c-d079-4945-ac8c-b522266d3b39" providerId="ADAL" clId="{1BC109BD-4B02-7840-B559-0267C8FFE012}" dt="2023-08-30T09:06:07.964" v="15746" actId="478"/>
          <ac:cxnSpMkLst>
            <pc:docMk/>
            <pc:sldMk cId="3220267398" sldId="292"/>
            <ac:cxnSpMk id="12" creationId="{C9F808F1-7582-BF01-A682-C136E98BA8F1}"/>
          </ac:cxnSpMkLst>
        </pc:cxnChg>
        <pc:cxnChg chg="add del mod">
          <ac:chgData name="蕭又瑜 HSIAO, YU-YU" userId="c5b0ba1c-d079-4945-ac8c-b522266d3b39" providerId="ADAL" clId="{1BC109BD-4B02-7840-B559-0267C8FFE012}" dt="2023-08-30T09:06:07.964" v="15746" actId="478"/>
          <ac:cxnSpMkLst>
            <pc:docMk/>
            <pc:sldMk cId="3220267398" sldId="292"/>
            <ac:cxnSpMk id="13" creationId="{5B646246-FA83-AD06-C13F-83D62621ED5B}"/>
          </ac:cxnSpMkLst>
        </pc:cxnChg>
        <pc:cxnChg chg="add del mod">
          <ac:chgData name="蕭又瑜 HSIAO, YU-YU" userId="c5b0ba1c-d079-4945-ac8c-b522266d3b39" providerId="ADAL" clId="{1BC109BD-4B02-7840-B559-0267C8FFE012}" dt="2023-08-30T09:50:34.199" v="16605"/>
          <ac:cxnSpMkLst>
            <pc:docMk/>
            <pc:sldMk cId="3220267398" sldId="292"/>
            <ac:cxnSpMk id="22" creationId="{70C296BC-02D0-0745-C757-3FB4C0F99FE9}"/>
          </ac:cxnSpMkLst>
        </pc:cxnChg>
        <pc:cxnChg chg="add del mod">
          <ac:chgData name="蕭又瑜 HSIAO, YU-YU" userId="c5b0ba1c-d079-4945-ac8c-b522266d3b39" providerId="ADAL" clId="{1BC109BD-4B02-7840-B559-0267C8FFE012}" dt="2023-08-30T09:50:34.199" v="16605"/>
          <ac:cxnSpMkLst>
            <pc:docMk/>
            <pc:sldMk cId="3220267398" sldId="292"/>
            <ac:cxnSpMk id="23" creationId="{7D770295-FB37-387A-9557-B8A6D2D00885}"/>
          </ac:cxnSpMkLst>
        </pc:cxnChg>
        <pc:cxnChg chg="add del mod">
          <ac:chgData name="蕭又瑜 HSIAO, YU-YU" userId="c5b0ba1c-d079-4945-ac8c-b522266d3b39" providerId="ADAL" clId="{1BC109BD-4B02-7840-B559-0267C8FFE012}" dt="2023-08-30T09:50:34.199" v="16605"/>
          <ac:cxnSpMkLst>
            <pc:docMk/>
            <pc:sldMk cId="3220267398" sldId="292"/>
            <ac:cxnSpMk id="24" creationId="{89F30976-DFD1-2BB0-39E0-022F11DDBAD8}"/>
          </ac:cxnSpMkLst>
        </pc:cxnChg>
        <pc:cxnChg chg="add del mod">
          <ac:chgData name="蕭又瑜 HSIAO, YU-YU" userId="c5b0ba1c-d079-4945-ac8c-b522266d3b39" providerId="ADAL" clId="{1BC109BD-4B02-7840-B559-0267C8FFE012}" dt="2023-08-30T09:50:34.199" v="16605"/>
          <ac:cxnSpMkLst>
            <pc:docMk/>
            <pc:sldMk cId="3220267398" sldId="292"/>
            <ac:cxnSpMk id="25" creationId="{2A53BFA6-03AD-1916-E1A9-1D0A782F11C4}"/>
          </ac:cxnSpMkLst>
        </pc:cxnChg>
      </pc:sldChg>
      <pc:sldChg chg="addSp modSp new mod modAnim">
        <pc:chgData name="蕭又瑜 HSIAO, YU-YU" userId="c5b0ba1c-d079-4945-ac8c-b522266d3b39" providerId="ADAL" clId="{1BC109BD-4B02-7840-B559-0267C8FFE012}" dt="2023-09-01T08:13:54.980" v="23789" actId="20577"/>
        <pc:sldMkLst>
          <pc:docMk/>
          <pc:sldMk cId="3302414303" sldId="293"/>
        </pc:sldMkLst>
        <pc:spChg chg="mod">
          <ac:chgData name="蕭又瑜 HSIAO, YU-YU" userId="c5b0ba1c-d079-4945-ac8c-b522266d3b39" providerId="ADAL" clId="{1BC109BD-4B02-7840-B559-0267C8FFE012}" dt="2023-09-01T08:13:54.980" v="23789" actId="20577"/>
          <ac:spMkLst>
            <pc:docMk/>
            <pc:sldMk cId="3302414303" sldId="293"/>
            <ac:spMk id="2" creationId="{8B48DF2A-1080-C254-1C2F-4D1262AF496D}"/>
          </ac:spMkLst>
        </pc:spChg>
        <pc:spChg chg="mod">
          <ac:chgData name="蕭又瑜 HSIAO, YU-YU" userId="c5b0ba1c-d079-4945-ac8c-b522266d3b39" providerId="ADAL" clId="{1BC109BD-4B02-7840-B559-0267C8FFE012}" dt="2023-08-31T02:29:30.478" v="17628" actId="20577"/>
          <ac:spMkLst>
            <pc:docMk/>
            <pc:sldMk cId="3302414303" sldId="293"/>
            <ac:spMk id="3" creationId="{F1F7B89A-7CE9-0970-1C69-3926E1092FCB}"/>
          </ac:spMkLst>
        </pc:spChg>
        <pc:spChg chg="add mod">
          <ac:chgData name="蕭又瑜 HSIAO, YU-YU" userId="c5b0ba1c-d079-4945-ac8c-b522266d3b39" providerId="ADAL" clId="{1BC109BD-4B02-7840-B559-0267C8FFE012}" dt="2023-08-30T09:47:34.227" v="16596" actId="1076"/>
          <ac:spMkLst>
            <pc:docMk/>
            <pc:sldMk cId="3302414303" sldId="293"/>
            <ac:spMk id="6" creationId="{E6110894-3DD8-A75C-5703-5DC6043D111C}"/>
          </ac:spMkLst>
        </pc:spChg>
        <pc:spChg chg="add mod">
          <ac:chgData name="蕭又瑜 HSIAO, YU-YU" userId="c5b0ba1c-d079-4945-ac8c-b522266d3b39" providerId="ADAL" clId="{1BC109BD-4B02-7840-B559-0267C8FFE012}" dt="2023-08-30T09:47:34.227" v="16596" actId="1076"/>
          <ac:spMkLst>
            <pc:docMk/>
            <pc:sldMk cId="3302414303" sldId="293"/>
            <ac:spMk id="7" creationId="{46BB5F65-8669-D3E6-1B33-54F39422FE00}"/>
          </ac:spMkLst>
        </pc:spChg>
        <pc:spChg chg="add mod">
          <ac:chgData name="蕭又瑜 HSIAO, YU-YU" userId="c5b0ba1c-d079-4945-ac8c-b522266d3b39" providerId="ADAL" clId="{1BC109BD-4B02-7840-B559-0267C8FFE012}" dt="2023-08-30T09:47:34.227" v="16596" actId="1076"/>
          <ac:spMkLst>
            <pc:docMk/>
            <pc:sldMk cId="3302414303" sldId="293"/>
            <ac:spMk id="8" creationId="{FF20CDB2-365B-FE24-C641-E78482BD8770}"/>
          </ac:spMkLst>
        </pc:spChg>
        <pc:spChg chg="add mod">
          <ac:chgData name="蕭又瑜 HSIAO, YU-YU" userId="c5b0ba1c-d079-4945-ac8c-b522266d3b39" providerId="ADAL" clId="{1BC109BD-4B02-7840-B559-0267C8FFE012}" dt="2023-08-30T09:47:34.227" v="16596" actId="1076"/>
          <ac:spMkLst>
            <pc:docMk/>
            <pc:sldMk cId="3302414303" sldId="293"/>
            <ac:spMk id="9" creationId="{77D259AF-07DE-BCB1-5AF9-D15F743D3897}"/>
          </ac:spMkLst>
        </pc:spChg>
        <pc:spChg chg="add mod">
          <ac:chgData name="蕭又瑜 HSIAO, YU-YU" userId="c5b0ba1c-d079-4945-ac8c-b522266d3b39" providerId="ADAL" clId="{1BC109BD-4B02-7840-B559-0267C8FFE012}" dt="2023-08-30T09:47:34.227" v="16596" actId="1076"/>
          <ac:spMkLst>
            <pc:docMk/>
            <pc:sldMk cId="3302414303" sldId="293"/>
            <ac:spMk id="14" creationId="{161208BA-FC0E-57AB-E604-FBFD4882D7D0}"/>
          </ac:spMkLst>
        </pc:spChg>
        <pc:spChg chg="add mod">
          <ac:chgData name="蕭又瑜 HSIAO, YU-YU" userId="c5b0ba1c-d079-4945-ac8c-b522266d3b39" providerId="ADAL" clId="{1BC109BD-4B02-7840-B559-0267C8FFE012}" dt="2023-08-30T09:47:34.227" v="16596" actId="1076"/>
          <ac:spMkLst>
            <pc:docMk/>
            <pc:sldMk cId="3302414303" sldId="293"/>
            <ac:spMk id="18" creationId="{045D6AFA-A278-5ADE-1449-AF73C3B11E9B}"/>
          </ac:spMkLst>
        </pc:spChg>
        <pc:cxnChg chg="add mod">
          <ac:chgData name="蕭又瑜 HSIAO, YU-YU" userId="c5b0ba1c-d079-4945-ac8c-b522266d3b39" providerId="ADAL" clId="{1BC109BD-4B02-7840-B559-0267C8FFE012}" dt="2023-08-30T09:47:34.227" v="16596" actId="1076"/>
          <ac:cxnSpMkLst>
            <pc:docMk/>
            <pc:sldMk cId="3302414303" sldId="293"/>
            <ac:cxnSpMk id="10" creationId="{19D0E938-D2F0-4B0A-1BE4-3F54296650B9}"/>
          </ac:cxnSpMkLst>
        </pc:cxnChg>
        <pc:cxnChg chg="add mod">
          <ac:chgData name="蕭又瑜 HSIAO, YU-YU" userId="c5b0ba1c-d079-4945-ac8c-b522266d3b39" providerId="ADAL" clId="{1BC109BD-4B02-7840-B559-0267C8FFE012}" dt="2023-08-30T09:47:34.227" v="16596" actId="1076"/>
          <ac:cxnSpMkLst>
            <pc:docMk/>
            <pc:sldMk cId="3302414303" sldId="293"/>
            <ac:cxnSpMk id="11" creationId="{36456F33-5E91-3C72-8FFA-D165E953237B}"/>
          </ac:cxnSpMkLst>
        </pc:cxnChg>
        <pc:cxnChg chg="add mod">
          <ac:chgData name="蕭又瑜 HSIAO, YU-YU" userId="c5b0ba1c-d079-4945-ac8c-b522266d3b39" providerId="ADAL" clId="{1BC109BD-4B02-7840-B559-0267C8FFE012}" dt="2023-08-30T09:47:34.227" v="16596" actId="1076"/>
          <ac:cxnSpMkLst>
            <pc:docMk/>
            <pc:sldMk cId="3302414303" sldId="293"/>
            <ac:cxnSpMk id="12" creationId="{6A455280-DC97-C03C-A60C-F08CD04DAC98}"/>
          </ac:cxnSpMkLst>
        </pc:cxnChg>
        <pc:cxnChg chg="add mod">
          <ac:chgData name="蕭又瑜 HSIAO, YU-YU" userId="c5b0ba1c-d079-4945-ac8c-b522266d3b39" providerId="ADAL" clId="{1BC109BD-4B02-7840-B559-0267C8FFE012}" dt="2023-08-30T09:47:34.227" v="16596" actId="1076"/>
          <ac:cxnSpMkLst>
            <pc:docMk/>
            <pc:sldMk cId="3302414303" sldId="293"/>
            <ac:cxnSpMk id="13" creationId="{F483D2B7-F36B-AF37-136F-C60259A9ECA5}"/>
          </ac:cxnSpMkLst>
        </pc:cxnChg>
        <pc:cxnChg chg="add mod">
          <ac:chgData name="蕭又瑜 HSIAO, YU-YU" userId="c5b0ba1c-d079-4945-ac8c-b522266d3b39" providerId="ADAL" clId="{1BC109BD-4B02-7840-B559-0267C8FFE012}" dt="2023-08-30T09:47:34.227" v="16596" actId="1076"/>
          <ac:cxnSpMkLst>
            <pc:docMk/>
            <pc:sldMk cId="3302414303" sldId="293"/>
            <ac:cxnSpMk id="15" creationId="{6F2698E5-BF4D-CAE8-34D9-1475BEAE11F4}"/>
          </ac:cxnSpMkLst>
        </pc:cxnChg>
        <pc:cxnChg chg="add mod">
          <ac:chgData name="蕭又瑜 HSIAO, YU-YU" userId="c5b0ba1c-d079-4945-ac8c-b522266d3b39" providerId="ADAL" clId="{1BC109BD-4B02-7840-B559-0267C8FFE012}" dt="2023-08-30T09:47:34.227" v="16596" actId="1076"/>
          <ac:cxnSpMkLst>
            <pc:docMk/>
            <pc:sldMk cId="3302414303" sldId="293"/>
            <ac:cxnSpMk id="19" creationId="{91E2E99A-1451-72D5-13B4-116C51862B9C}"/>
          </ac:cxnSpMkLst>
        </pc:cxnChg>
      </pc:sldChg>
      <pc:sldChg chg="addSp delSp modSp new add del mod">
        <pc:chgData name="蕭又瑜 HSIAO, YU-YU" userId="c5b0ba1c-d079-4945-ac8c-b522266d3b39" providerId="ADAL" clId="{1BC109BD-4B02-7840-B559-0267C8FFE012}" dt="2023-09-04T15:17:06.546" v="25127" actId="20577"/>
        <pc:sldMkLst>
          <pc:docMk/>
          <pc:sldMk cId="3474102012" sldId="294"/>
        </pc:sldMkLst>
        <pc:spChg chg="mod">
          <ac:chgData name="蕭又瑜 HSIAO, YU-YU" userId="c5b0ba1c-d079-4945-ac8c-b522266d3b39" providerId="ADAL" clId="{1BC109BD-4B02-7840-B559-0267C8FFE012}" dt="2023-09-01T08:13:49.589" v="23788" actId="20577"/>
          <ac:spMkLst>
            <pc:docMk/>
            <pc:sldMk cId="3474102012" sldId="294"/>
            <ac:spMk id="2" creationId="{8D50614F-B7E5-1A9D-303B-4D76E483FDDD}"/>
          </ac:spMkLst>
        </pc:spChg>
        <pc:spChg chg="mod">
          <ac:chgData name="蕭又瑜 HSIAO, YU-YU" userId="c5b0ba1c-d079-4945-ac8c-b522266d3b39" providerId="ADAL" clId="{1BC109BD-4B02-7840-B559-0267C8FFE012}" dt="2023-09-04T15:17:06.546" v="25127" actId="20577"/>
          <ac:spMkLst>
            <pc:docMk/>
            <pc:sldMk cId="3474102012" sldId="294"/>
            <ac:spMk id="3" creationId="{17BEB48C-51C7-6716-841F-0999484819D9}"/>
          </ac:spMkLst>
        </pc:spChg>
        <pc:spChg chg="add del mod">
          <ac:chgData name="蕭又瑜 HSIAO, YU-YU" userId="c5b0ba1c-d079-4945-ac8c-b522266d3b39" providerId="ADAL" clId="{1BC109BD-4B02-7840-B559-0267C8FFE012}" dt="2023-08-30T10:02:56.500" v="17081"/>
          <ac:spMkLst>
            <pc:docMk/>
            <pc:sldMk cId="3474102012" sldId="294"/>
            <ac:spMk id="6" creationId="{D1C3AC25-6265-ABBA-487D-BFDF6D4CD275}"/>
          </ac:spMkLst>
        </pc:spChg>
        <pc:spChg chg="add del mod">
          <ac:chgData name="蕭又瑜 HSIAO, YU-YU" userId="c5b0ba1c-d079-4945-ac8c-b522266d3b39" providerId="ADAL" clId="{1BC109BD-4B02-7840-B559-0267C8FFE012}" dt="2023-08-30T10:02:56.500" v="17081"/>
          <ac:spMkLst>
            <pc:docMk/>
            <pc:sldMk cId="3474102012" sldId="294"/>
            <ac:spMk id="7" creationId="{60F1DBD0-8AE7-92CF-3DEF-48BD6553FE28}"/>
          </ac:spMkLst>
        </pc:spChg>
        <pc:spChg chg="add del mod">
          <ac:chgData name="蕭又瑜 HSIAO, YU-YU" userId="c5b0ba1c-d079-4945-ac8c-b522266d3b39" providerId="ADAL" clId="{1BC109BD-4B02-7840-B559-0267C8FFE012}" dt="2023-08-30T10:02:56.500" v="17081"/>
          <ac:spMkLst>
            <pc:docMk/>
            <pc:sldMk cId="3474102012" sldId="294"/>
            <ac:spMk id="8" creationId="{9A266CF7-0B39-4454-FE0C-DB606936F632}"/>
          </ac:spMkLst>
        </pc:spChg>
        <pc:spChg chg="add del mod">
          <ac:chgData name="蕭又瑜 HSIAO, YU-YU" userId="c5b0ba1c-d079-4945-ac8c-b522266d3b39" providerId="ADAL" clId="{1BC109BD-4B02-7840-B559-0267C8FFE012}" dt="2023-08-30T10:02:56.500" v="17081"/>
          <ac:spMkLst>
            <pc:docMk/>
            <pc:sldMk cId="3474102012" sldId="294"/>
            <ac:spMk id="9" creationId="{0E0A7078-9E43-A2EE-52D4-853AC893B80D}"/>
          </ac:spMkLst>
        </pc:spChg>
        <pc:spChg chg="add del mod">
          <ac:chgData name="蕭又瑜 HSIAO, YU-YU" userId="c5b0ba1c-d079-4945-ac8c-b522266d3b39" providerId="ADAL" clId="{1BC109BD-4B02-7840-B559-0267C8FFE012}" dt="2023-08-30T10:02:56.500" v="17081"/>
          <ac:spMkLst>
            <pc:docMk/>
            <pc:sldMk cId="3474102012" sldId="294"/>
            <ac:spMk id="14" creationId="{D416DE7C-DD60-5E9B-6032-F9C248CCE967}"/>
          </ac:spMkLst>
        </pc:spChg>
        <pc:spChg chg="add del mod">
          <ac:chgData name="蕭又瑜 HSIAO, YU-YU" userId="c5b0ba1c-d079-4945-ac8c-b522266d3b39" providerId="ADAL" clId="{1BC109BD-4B02-7840-B559-0267C8FFE012}" dt="2023-08-30T10:02:56.500" v="17081"/>
          <ac:spMkLst>
            <pc:docMk/>
            <pc:sldMk cId="3474102012" sldId="294"/>
            <ac:spMk id="16" creationId="{77B91BF1-5F8B-5789-D242-3C4A7BE10F17}"/>
          </ac:spMkLst>
        </pc:spChg>
        <pc:spChg chg="add del mod">
          <ac:chgData name="蕭又瑜 HSIAO, YU-YU" userId="c5b0ba1c-d079-4945-ac8c-b522266d3b39" providerId="ADAL" clId="{1BC109BD-4B02-7840-B559-0267C8FFE012}" dt="2023-08-30T10:12:32.509" v="17445"/>
          <ac:spMkLst>
            <pc:docMk/>
            <pc:sldMk cId="3474102012" sldId="294"/>
            <ac:spMk id="18" creationId="{F6ACE69D-9DDC-6CE8-3167-2BD4DD77278F}"/>
          </ac:spMkLst>
        </pc:spChg>
        <pc:spChg chg="add del mod">
          <ac:chgData name="蕭又瑜 HSIAO, YU-YU" userId="c5b0ba1c-d079-4945-ac8c-b522266d3b39" providerId="ADAL" clId="{1BC109BD-4B02-7840-B559-0267C8FFE012}" dt="2023-08-30T10:12:32.509" v="17445"/>
          <ac:spMkLst>
            <pc:docMk/>
            <pc:sldMk cId="3474102012" sldId="294"/>
            <ac:spMk id="19" creationId="{5EDDB834-85AE-C8C7-5731-71A92D48A1D1}"/>
          </ac:spMkLst>
        </pc:spChg>
        <pc:spChg chg="add del mod">
          <ac:chgData name="蕭又瑜 HSIAO, YU-YU" userId="c5b0ba1c-d079-4945-ac8c-b522266d3b39" providerId="ADAL" clId="{1BC109BD-4B02-7840-B559-0267C8FFE012}" dt="2023-08-30T10:12:32.509" v="17445"/>
          <ac:spMkLst>
            <pc:docMk/>
            <pc:sldMk cId="3474102012" sldId="294"/>
            <ac:spMk id="20" creationId="{62D52CFF-E491-5F76-0899-042BF74E0DEE}"/>
          </ac:spMkLst>
        </pc:spChg>
        <pc:spChg chg="add del mod">
          <ac:chgData name="蕭又瑜 HSIAO, YU-YU" userId="c5b0ba1c-d079-4945-ac8c-b522266d3b39" providerId="ADAL" clId="{1BC109BD-4B02-7840-B559-0267C8FFE012}" dt="2023-08-30T10:12:32.509" v="17445"/>
          <ac:spMkLst>
            <pc:docMk/>
            <pc:sldMk cId="3474102012" sldId="294"/>
            <ac:spMk id="21" creationId="{F0FC739E-AA9A-C580-7EE6-61EA76FA9F90}"/>
          </ac:spMkLst>
        </pc:spChg>
        <pc:spChg chg="add del mod">
          <ac:chgData name="蕭又瑜 HSIAO, YU-YU" userId="c5b0ba1c-d079-4945-ac8c-b522266d3b39" providerId="ADAL" clId="{1BC109BD-4B02-7840-B559-0267C8FFE012}" dt="2023-08-30T10:12:32.509" v="17445"/>
          <ac:spMkLst>
            <pc:docMk/>
            <pc:sldMk cId="3474102012" sldId="294"/>
            <ac:spMk id="26" creationId="{A9566AE1-8C8E-5416-0111-01923494315B}"/>
          </ac:spMkLst>
        </pc:spChg>
        <pc:spChg chg="add del mod">
          <ac:chgData name="蕭又瑜 HSIAO, YU-YU" userId="c5b0ba1c-d079-4945-ac8c-b522266d3b39" providerId="ADAL" clId="{1BC109BD-4B02-7840-B559-0267C8FFE012}" dt="2023-08-30T10:12:32.509" v="17445"/>
          <ac:spMkLst>
            <pc:docMk/>
            <pc:sldMk cId="3474102012" sldId="294"/>
            <ac:spMk id="28" creationId="{D6F4EA62-DEB5-6973-08AD-62EB74C5DD98}"/>
          </ac:spMkLst>
        </pc:spChg>
        <pc:cxnChg chg="add del mod">
          <ac:chgData name="蕭又瑜 HSIAO, YU-YU" userId="c5b0ba1c-d079-4945-ac8c-b522266d3b39" providerId="ADAL" clId="{1BC109BD-4B02-7840-B559-0267C8FFE012}" dt="2023-08-30T10:02:56.500" v="17081"/>
          <ac:cxnSpMkLst>
            <pc:docMk/>
            <pc:sldMk cId="3474102012" sldId="294"/>
            <ac:cxnSpMk id="10" creationId="{482100A0-251B-DC7C-A4DA-BEBFADFF4CB3}"/>
          </ac:cxnSpMkLst>
        </pc:cxnChg>
        <pc:cxnChg chg="add del mod">
          <ac:chgData name="蕭又瑜 HSIAO, YU-YU" userId="c5b0ba1c-d079-4945-ac8c-b522266d3b39" providerId="ADAL" clId="{1BC109BD-4B02-7840-B559-0267C8FFE012}" dt="2023-08-30T10:02:56.500" v="17081"/>
          <ac:cxnSpMkLst>
            <pc:docMk/>
            <pc:sldMk cId="3474102012" sldId="294"/>
            <ac:cxnSpMk id="11" creationId="{18BF8FBC-9C7F-D391-434B-6AABF2347DB7}"/>
          </ac:cxnSpMkLst>
        </pc:cxnChg>
        <pc:cxnChg chg="add del mod">
          <ac:chgData name="蕭又瑜 HSIAO, YU-YU" userId="c5b0ba1c-d079-4945-ac8c-b522266d3b39" providerId="ADAL" clId="{1BC109BD-4B02-7840-B559-0267C8FFE012}" dt="2023-08-30T10:02:56.500" v="17081"/>
          <ac:cxnSpMkLst>
            <pc:docMk/>
            <pc:sldMk cId="3474102012" sldId="294"/>
            <ac:cxnSpMk id="12" creationId="{55399F6E-F18E-9C71-381A-4B50A55F3244}"/>
          </ac:cxnSpMkLst>
        </pc:cxnChg>
        <pc:cxnChg chg="add del mod">
          <ac:chgData name="蕭又瑜 HSIAO, YU-YU" userId="c5b0ba1c-d079-4945-ac8c-b522266d3b39" providerId="ADAL" clId="{1BC109BD-4B02-7840-B559-0267C8FFE012}" dt="2023-08-30T10:02:56.500" v="17081"/>
          <ac:cxnSpMkLst>
            <pc:docMk/>
            <pc:sldMk cId="3474102012" sldId="294"/>
            <ac:cxnSpMk id="13" creationId="{59C92D3F-BD88-DF7E-10CC-A5A728E79809}"/>
          </ac:cxnSpMkLst>
        </pc:cxnChg>
        <pc:cxnChg chg="add del mod">
          <ac:chgData name="蕭又瑜 HSIAO, YU-YU" userId="c5b0ba1c-d079-4945-ac8c-b522266d3b39" providerId="ADAL" clId="{1BC109BD-4B02-7840-B559-0267C8FFE012}" dt="2023-08-30T10:02:56.500" v="17081"/>
          <ac:cxnSpMkLst>
            <pc:docMk/>
            <pc:sldMk cId="3474102012" sldId="294"/>
            <ac:cxnSpMk id="15" creationId="{0084C996-8D28-646F-21A5-E50D140987DC}"/>
          </ac:cxnSpMkLst>
        </pc:cxnChg>
        <pc:cxnChg chg="add del mod">
          <ac:chgData name="蕭又瑜 HSIAO, YU-YU" userId="c5b0ba1c-d079-4945-ac8c-b522266d3b39" providerId="ADAL" clId="{1BC109BD-4B02-7840-B559-0267C8FFE012}" dt="2023-08-30T10:02:56.500" v="17081"/>
          <ac:cxnSpMkLst>
            <pc:docMk/>
            <pc:sldMk cId="3474102012" sldId="294"/>
            <ac:cxnSpMk id="17" creationId="{6C5E2FBF-C7D0-16FF-29D0-8ED33A75CC14}"/>
          </ac:cxnSpMkLst>
        </pc:cxnChg>
        <pc:cxnChg chg="add del mod">
          <ac:chgData name="蕭又瑜 HSIAO, YU-YU" userId="c5b0ba1c-d079-4945-ac8c-b522266d3b39" providerId="ADAL" clId="{1BC109BD-4B02-7840-B559-0267C8FFE012}" dt="2023-08-30T10:12:32.509" v="17445"/>
          <ac:cxnSpMkLst>
            <pc:docMk/>
            <pc:sldMk cId="3474102012" sldId="294"/>
            <ac:cxnSpMk id="22" creationId="{8D7C386F-8DF8-B618-41F8-9AFC01407CB4}"/>
          </ac:cxnSpMkLst>
        </pc:cxnChg>
        <pc:cxnChg chg="add del mod">
          <ac:chgData name="蕭又瑜 HSIAO, YU-YU" userId="c5b0ba1c-d079-4945-ac8c-b522266d3b39" providerId="ADAL" clId="{1BC109BD-4B02-7840-B559-0267C8FFE012}" dt="2023-08-30T10:12:32.509" v="17445"/>
          <ac:cxnSpMkLst>
            <pc:docMk/>
            <pc:sldMk cId="3474102012" sldId="294"/>
            <ac:cxnSpMk id="23" creationId="{629ED749-BD70-63F3-4EAC-5880612983A2}"/>
          </ac:cxnSpMkLst>
        </pc:cxnChg>
        <pc:cxnChg chg="add del mod">
          <ac:chgData name="蕭又瑜 HSIAO, YU-YU" userId="c5b0ba1c-d079-4945-ac8c-b522266d3b39" providerId="ADAL" clId="{1BC109BD-4B02-7840-B559-0267C8FFE012}" dt="2023-08-30T10:12:32.509" v="17445"/>
          <ac:cxnSpMkLst>
            <pc:docMk/>
            <pc:sldMk cId="3474102012" sldId="294"/>
            <ac:cxnSpMk id="24" creationId="{932445F6-CB5E-3429-1254-C6B4AB489344}"/>
          </ac:cxnSpMkLst>
        </pc:cxnChg>
        <pc:cxnChg chg="add del mod">
          <ac:chgData name="蕭又瑜 HSIAO, YU-YU" userId="c5b0ba1c-d079-4945-ac8c-b522266d3b39" providerId="ADAL" clId="{1BC109BD-4B02-7840-B559-0267C8FFE012}" dt="2023-08-30T10:12:32.509" v="17445"/>
          <ac:cxnSpMkLst>
            <pc:docMk/>
            <pc:sldMk cId="3474102012" sldId="294"/>
            <ac:cxnSpMk id="25" creationId="{0C7D26D9-38AC-B1B9-68B6-13295680C895}"/>
          </ac:cxnSpMkLst>
        </pc:cxnChg>
        <pc:cxnChg chg="add del mod">
          <ac:chgData name="蕭又瑜 HSIAO, YU-YU" userId="c5b0ba1c-d079-4945-ac8c-b522266d3b39" providerId="ADAL" clId="{1BC109BD-4B02-7840-B559-0267C8FFE012}" dt="2023-08-30T10:12:32.509" v="17445"/>
          <ac:cxnSpMkLst>
            <pc:docMk/>
            <pc:sldMk cId="3474102012" sldId="294"/>
            <ac:cxnSpMk id="27" creationId="{3B60A696-2596-B826-5CBC-D4A4B2F06AC1}"/>
          </ac:cxnSpMkLst>
        </pc:cxnChg>
        <pc:cxnChg chg="add del mod">
          <ac:chgData name="蕭又瑜 HSIAO, YU-YU" userId="c5b0ba1c-d079-4945-ac8c-b522266d3b39" providerId="ADAL" clId="{1BC109BD-4B02-7840-B559-0267C8FFE012}" dt="2023-08-30T10:12:32.509" v="17445"/>
          <ac:cxnSpMkLst>
            <pc:docMk/>
            <pc:sldMk cId="3474102012" sldId="294"/>
            <ac:cxnSpMk id="29" creationId="{2ACB3760-3682-E408-8429-705CE66F4E14}"/>
          </ac:cxnSpMkLst>
        </pc:cxnChg>
      </pc:sldChg>
      <pc:sldChg chg="addSp delSp modSp new del mod ord modAnim">
        <pc:chgData name="蕭又瑜 HSIAO, YU-YU" userId="c5b0ba1c-d079-4945-ac8c-b522266d3b39" providerId="ADAL" clId="{1BC109BD-4B02-7840-B559-0267C8FFE012}" dt="2023-09-01T04:00:57.088" v="22783" actId="2696"/>
        <pc:sldMkLst>
          <pc:docMk/>
          <pc:sldMk cId="2446234186" sldId="295"/>
        </pc:sldMkLst>
        <pc:spChg chg="mod">
          <ac:chgData name="蕭又瑜 HSIAO, YU-YU" userId="c5b0ba1c-d079-4945-ac8c-b522266d3b39" providerId="ADAL" clId="{1BC109BD-4B02-7840-B559-0267C8FFE012}" dt="2023-08-30T10:13:29.766" v="17453"/>
          <ac:spMkLst>
            <pc:docMk/>
            <pc:sldMk cId="2446234186" sldId="295"/>
            <ac:spMk id="2" creationId="{9800EAA0-FEC9-4C82-1D8E-A00E8D52E599}"/>
          </ac:spMkLst>
        </pc:spChg>
        <pc:spChg chg="mod">
          <ac:chgData name="蕭又瑜 HSIAO, YU-YU" userId="c5b0ba1c-d079-4945-ac8c-b522266d3b39" providerId="ADAL" clId="{1BC109BD-4B02-7840-B559-0267C8FFE012}" dt="2023-08-31T08:12:11.102" v="20861" actId="20577"/>
          <ac:spMkLst>
            <pc:docMk/>
            <pc:sldMk cId="2446234186" sldId="295"/>
            <ac:spMk id="3" creationId="{7E6D05EC-CA3C-FD42-9BB1-3A637CFA1BF1}"/>
          </ac:spMkLst>
        </pc:spChg>
        <pc:spChg chg="add mod">
          <ac:chgData name="蕭又瑜 HSIAO, YU-YU" userId="c5b0ba1c-d079-4945-ac8c-b522266d3b39" providerId="ADAL" clId="{1BC109BD-4B02-7840-B559-0267C8FFE012}" dt="2023-08-30T10:20:59.031" v="17566" actId="164"/>
          <ac:spMkLst>
            <pc:docMk/>
            <pc:sldMk cId="2446234186" sldId="295"/>
            <ac:spMk id="6" creationId="{0F537830-F16C-0267-DAFD-9C21D94610E7}"/>
          </ac:spMkLst>
        </pc:spChg>
        <pc:spChg chg="add del mod">
          <ac:chgData name="蕭又瑜 HSIAO, YU-YU" userId="c5b0ba1c-d079-4945-ac8c-b522266d3b39" providerId="ADAL" clId="{1BC109BD-4B02-7840-B559-0267C8FFE012}" dt="2023-08-30T10:16:34.818" v="17506" actId="478"/>
          <ac:spMkLst>
            <pc:docMk/>
            <pc:sldMk cId="2446234186" sldId="295"/>
            <ac:spMk id="7" creationId="{DCD2AF39-C0EE-7F63-D18A-3AA75F2657F3}"/>
          </ac:spMkLst>
        </pc:spChg>
        <pc:spChg chg="mod">
          <ac:chgData name="蕭又瑜 HSIAO, YU-YU" userId="c5b0ba1c-d079-4945-ac8c-b522266d3b39" providerId="ADAL" clId="{1BC109BD-4B02-7840-B559-0267C8FFE012}" dt="2023-09-01T03:52:38.576" v="22639"/>
          <ac:spMkLst>
            <pc:docMk/>
            <pc:sldMk cId="2446234186" sldId="295"/>
            <ac:spMk id="8" creationId="{540B7123-90EE-8864-8F11-75A76E65D726}"/>
          </ac:spMkLst>
        </pc:spChg>
        <pc:spChg chg="add del mod">
          <ac:chgData name="蕭又瑜 HSIAO, YU-YU" userId="c5b0ba1c-d079-4945-ac8c-b522266d3b39" providerId="ADAL" clId="{1BC109BD-4B02-7840-B559-0267C8FFE012}" dt="2023-08-30T10:16:34.818" v="17506" actId="478"/>
          <ac:spMkLst>
            <pc:docMk/>
            <pc:sldMk cId="2446234186" sldId="295"/>
            <ac:spMk id="8" creationId="{7502953F-5BD6-F2C1-D4A7-08A5772D2E97}"/>
          </ac:spMkLst>
        </pc:spChg>
        <pc:spChg chg="add del mod">
          <ac:chgData name="蕭又瑜 HSIAO, YU-YU" userId="c5b0ba1c-d079-4945-ac8c-b522266d3b39" providerId="ADAL" clId="{1BC109BD-4B02-7840-B559-0267C8FFE012}" dt="2023-08-30T10:14:47.090" v="17474" actId="478"/>
          <ac:spMkLst>
            <pc:docMk/>
            <pc:sldMk cId="2446234186" sldId="295"/>
            <ac:spMk id="9" creationId="{4A8E4A12-1696-F172-4646-AD5022AB0754}"/>
          </ac:spMkLst>
        </pc:spChg>
        <pc:spChg chg="mod">
          <ac:chgData name="蕭又瑜 HSIAO, YU-YU" userId="c5b0ba1c-d079-4945-ac8c-b522266d3b39" providerId="ADAL" clId="{1BC109BD-4B02-7840-B559-0267C8FFE012}" dt="2023-09-01T03:52:38.576" v="22639"/>
          <ac:spMkLst>
            <pc:docMk/>
            <pc:sldMk cId="2446234186" sldId="295"/>
            <ac:spMk id="9" creationId="{E2BC28D4-A047-DC4C-1818-ABF6D4DC2517}"/>
          </ac:spMkLst>
        </pc:spChg>
        <pc:spChg chg="mod">
          <ac:chgData name="蕭又瑜 HSIAO, YU-YU" userId="c5b0ba1c-d079-4945-ac8c-b522266d3b39" providerId="ADAL" clId="{1BC109BD-4B02-7840-B559-0267C8FFE012}" dt="2023-09-01T03:52:38.576" v="22639"/>
          <ac:spMkLst>
            <pc:docMk/>
            <pc:sldMk cId="2446234186" sldId="295"/>
            <ac:spMk id="11" creationId="{6CD52260-8EC4-192C-8A15-797578EC9C7B}"/>
          </ac:spMkLst>
        </pc:spChg>
        <pc:spChg chg="mod">
          <ac:chgData name="蕭又瑜 HSIAO, YU-YU" userId="c5b0ba1c-d079-4945-ac8c-b522266d3b39" providerId="ADAL" clId="{1BC109BD-4B02-7840-B559-0267C8FFE012}" dt="2023-09-01T03:55:23.703" v="22675" actId="20577"/>
          <ac:spMkLst>
            <pc:docMk/>
            <pc:sldMk cId="2446234186" sldId="295"/>
            <ac:spMk id="12" creationId="{7C63BAE8-4969-552F-17EE-FF6AB6E7B132}"/>
          </ac:spMkLst>
        </pc:spChg>
        <pc:spChg chg="add del mod">
          <ac:chgData name="蕭又瑜 HSIAO, YU-YU" userId="c5b0ba1c-d079-4945-ac8c-b522266d3b39" providerId="ADAL" clId="{1BC109BD-4B02-7840-B559-0267C8FFE012}" dt="2023-08-30T10:15:04.111" v="17479" actId="478"/>
          <ac:spMkLst>
            <pc:docMk/>
            <pc:sldMk cId="2446234186" sldId="295"/>
            <ac:spMk id="14" creationId="{6647E2B6-148C-0C81-7B65-D3188BD53F47}"/>
          </ac:spMkLst>
        </pc:spChg>
        <pc:spChg chg="mod">
          <ac:chgData name="蕭又瑜 HSIAO, YU-YU" userId="c5b0ba1c-d079-4945-ac8c-b522266d3b39" providerId="ADAL" clId="{1BC109BD-4B02-7840-B559-0267C8FFE012}" dt="2023-09-01T03:52:38.576" v="22639"/>
          <ac:spMkLst>
            <pc:docMk/>
            <pc:sldMk cId="2446234186" sldId="295"/>
            <ac:spMk id="14" creationId="{A715FB94-54CD-41F4-4525-EF41F4264001}"/>
          </ac:spMkLst>
        </pc:spChg>
        <pc:spChg chg="mod">
          <ac:chgData name="蕭又瑜 HSIAO, YU-YU" userId="c5b0ba1c-d079-4945-ac8c-b522266d3b39" providerId="ADAL" clId="{1BC109BD-4B02-7840-B559-0267C8FFE012}" dt="2023-09-01T03:55:30.969" v="22679" actId="20577"/>
          <ac:spMkLst>
            <pc:docMk/>
            <pc:sldMk cId="2446234186" sldId="295"/>
            <ac:spMk id="15" creationId="{C8D2AE6E-52CD-1660-D6C7-ECBBC2BF820C}"/>
          </ac:spMkLst>
        </pc:spChg>
        <pc:spChg chg="add del mod">
          <ac:chgData name="蕭又瑜 HSIAO, YU-YU" userId="c5b0ba1c-d079-4945-ac8c-b522266d3b39" providerId="ADAL" clId="{1BC109BD-4B02-7840-B559-0267C8FFE012}" dt="2023-08-30T10:16:34.818" v="17506" actId="478"/>
          <ac:spMkLst>
            <pc:docMk/>
            <pc:sldMk cId="2446234186" sldId="295"/>
            <ac:spMk id="16" creationId="{32F7A385-20C6-9C8E-DBA9-E5F24776AC0F}"/>
          </ac:spMkLst>
        </pc:spChg>
        <pc:spChg chg="add mod">
          <ac:chgData name="蕭又瑜 HSIAO, YU-YU" userId="c5b0ba1c-d079-4945-ac8c-b522266d3b39" providerId="ADAL" clId="{1BC109BD-4B02-7840-B559-0267C8FFE012}" dt="2023-09-01T03:58:42.999" v="22737" actId="1076"/>
          <ac:spMkLst>
            <pc:docMk/>
            <pc:sldMk cId="2446234186" sldId="295"/>
            <ac:spMk id="16" creationId="{C4307FD6-A606-F3E4-51C2-AADDB21DC7FC}"/>
          </ac:spMkLst>
        </pc:spChg>
        <pc:spChg chg="add del mod">
          <ac:chgData name="蕭又瑜 HSIAO, YU-YU" userId="c5b0ba1c-d079-4945-ac8c-b522266d3b39" providerId="ADAL" clId="{1BC109BD-4B02-7840-B559-0267C8FFE012}" dt="2023-08-30T10:14:50.733" v="17477" actId="478"/>
          <ac:spMkLst>
            <pc:docMk/>
            <pc:sldMk cId="2446234186" sldId="295"/>
            <ac:spMk id="18" creationId="{32CA1FFC-7349-530D-E747-E25F72AB6682}"/>
          </ac:spMkLst>
        </pc:spChg>
        <pc:spChg chg="mod">
          <ac:chgData name="蕭又瑜 HSIAO, YU-YU" userId="c5b0ba1c-d079-4945-ac8c-b522266d3b39" providerId="ADAL" clId="{1BC109BD-4B02-7840-B559-0267C8FFE012}" dt="2023-09-01T03:52:38.576" v="22639"/>
          <ac:spMkLst>
            <pc:docMk/>
            <pc:sldMk cId="2446234186" sldId="295"/>
            <ac:spMk id="18" creationId="{9A539EF7-4DCC-BB85-7907-E6AFD0F3A181}"/>
          </ac:spMkLst>
        </pc:spChg>
        <pc:spChg chg="add del mod">
          <ac:chgData name="蕭又瑜 HSIAO, YU-YU" userId="c5b0ba1c-d079-4945-ac8c-b522266d3b39" providerId="ADAL" clId="{1BC109BD-4B02-7840-B559-0267C8FFE012}" dt="2023-08-30T10:16:34.818" v="17506" actId="478"/>
          <ac:spMkLst>
            <pc:docMk/>
            <pc:sldMk cId="2446234186" sldId="295"/>
            <ac:spMk id="19" creationId="{A3F3E7FB-2DE1-5024-6571-09F3ADAD4991}"/>
          </ac:spMkLst>
        </pc:spChg>
        <pc:spChg chg="add del mod">
          <ac:chgData name="蕭又瑜 HSIAO, YU-YU" userId="c5b0ba1c-d079-4945-ac8c-b522266d3b39" providerId="ADAL" clId="{1BC109BD-4B02-7840-B559-0267C8FFE012}" dt="2023-08-30T10:16:34.818" v="17506" actId="478"/>
          <ac:spMkLst>
            <pc:docMk/>
            <pc:sldMk cId="2446234186" sldId="295"/>
            <ac:spMk id="20" creationId="{2FDC147D-8EA6-77C5-6B39-A1F6F58CCF67}"/>
          </ac:spMkLst>
        </pc:spChg>
        <pc:spChg chg="add del mod">
          <ac:chgData name="蕭又瑜 HSIAO, YU-YU" userId="c5b0ba1c-d079-4945-ac8c-b522266d3b39" providerId="ADAL" clId="{1BC109BD-4B02-7840-B559-0267C8FFE012}" dt="2023-08-30T10:16:34.818" v="17506" actId="478"/>
          <ac:spMkLst>
            <pc:docMk/>
            <pc:sldMk cId="2446234186" sldId="295"/>
            <ac:spMk id="21" creationId="{BADD5C03-0FB0-B3D1-FB25-E53EA0BD90FF}"/>
          </ac:spMkLst>
        </pc:spChg>
        <pc:spChg chg="mod">
          <ac:chgData name="蕭又瑜 HSIAO, YU-YU" userId="c5b0ba1c-d079-4945-ac8c-b522266d3b39" providerId="ADAL" clId="{1BC109BD-4B02-7840-B559-0267C8FFE012}" dt="2023-09-01T03:52:38.576" v="22639"/>
          <ac:spMkLst>
            <pc:docMk/>
            <pc:sldMk cId="2446234186" sldId="295"/>
            <ac:spMk id="21" creationId="{F6C3ABE3-A896-5306-6F39-2FE61315583B}"/>
          </ac:spMkLst>
        </pc:spChg>
        <pc:spChg chg="add mod">
          <ac:chgData name="蕭又瑜 HSIAO, YU-YU" userId="c5b0ba1c-d079-4945-ac8c-b522266d3b39" providerId="ADAL" clId="{1BC109BD-4B02-7840-B559-0267C8FFE012}" dt="2023-09-01T03:54:43.658" v="22667" actId="1076"/>
          <ac:spMkLst>
            <pc:docMk/>
            <pc:sldMk cId="2446234186" sldId="295"/>
            <ac:spMk id="23" creationId="{BE8EB989-E8B5-6BAF-FA77-B87255F08940}"/>
          </ac:spMkLst>
        </pc:spChg>
        <pc:spChg chg="add mod">
          <ac:chgData name="蕭又瑜 HSIAO, YU-YU" userId="c5b0ba1c-d079-4945-ac8c-b522266d3b39" providerId="ADAL" clId="{1BC109BD-4B02-7840-B559-0267C8FFE012}" dt="2023-09-01T03:55:00.666" v="22669" actId="1076"/>
          <ac:spMkLst>
            <pc:docMk/>
            <pc:sldMk cId="2446234186" sldId="295"/>
            <ac:spMk id="24" creationId="{6AEBC7D9-F17C-B0EE-4808-18DB75F59147}"/>
          </ac:spMkLst>
        </pc:spChg>
        <pc:spChg chg="add del mod">
          <ac:chgData name="蕭又瑜 HSIAO, YU-YU" userId="c5b0ba1c-d079-4945-ac8c-b522266d3b39" providerId="ADAL" clId="{1BC109BD-4B02-7840-B559-0267C8FFE012}" dt="2023-09-01T03:58:07.590" v="22729"/>
          <ac:spMkLst>
            <pc:docMk/>
            <pc:sldMk cId="2446234186" sldId="295"/>
            <ac:spMk id="25" creationId="{234341F9-1111-0605-D024-ABC2773917CB}"/>
          </ac:spMkLst>
        </pc:spChg>
        <pc:spChg chg="add del mod">
          <ac:chgData name="蕭又瑜 HSIAO, YU-YU" userId="c5b0ba1c-d079-4945-ac8c-b522266d3b39" providerId="ADAL" clId="{1BC109BD-4B02-7840-B559-0267C8FFE012}" dt="2023-09-01T03:58:32.532" v="22736"/>
          <ac:spMkLst>
            <pc:docMk/>
            <pc:sldMk cId="2446234186" sldId="295"/>
            <ac:spMk id="26" creationId="{3EF23036-534C-7713-5DBE-AF74BB69224E}"/>
          </ac:spMkLst>
        </pc:spChg>
        <pc:spChg chg="add del mod">
          <ac:chgData name="蕭又瑜 HSIAO, YU-YU" userId="c5b0ba1c-d079-4945-ac8c-b522266d3b39" providerId="ADAL" clId="{1BC109BD-4B02-7840-B559-0267C8FFE012}" dt="2023-09-01T03:58:32.046" v="22734"/>
          <ac:spMkLst>
            <pc:docMk/>
            <pc:sldMk cId="2446234186" sldId="295"/>
            <ac:spMk id="27" creationId="{9239CAD0-0000-6C2D-B0B7-FA36EBBBF159}"/>
          </ac:spMkLst>
        </pc:spChg>
        <pc:spChg chg="add mod">
          <ac:chgData name="蕭又瑜 HSIAO, YU-YU" userId="c5b0ba1c-d079-4945-ac8c-b522266d3b39" providerId="ADAL" clId="{1BC109BD-4B02-7840-B559-0267C8FFE012}" dt="2023-08-31T05:13:20.172" v="17669" actId="20577"/>
          <ac:spMkLst>
            <pc:docMk/>
            <pc:sldMk cId="2446234186" sldId="295"/>
            <ac:spMk id="36" creationId="{DA16E7CF-9C09-7B67-4278-59C4D2E6287A}"/>
          </ac:spMkLst>
        </pc:spChg>
        <pc:spChg chg="add mod">
          <ac:chgData name="蕭又瑜 HSIAO, YU-YU" userId="c5b0ba1c-d079-4945-ac8c-b522266d3b39" providerId="ADAL" clId="{1BC109BD-4B02-7840-B559-0267C8FFE012}" dt="2023-08-30T10:24:00.180" v="17581" actId="20577"/>
          <ac:spMkLst>
            <pc:docMk/>
            <pc:sldMk cId="2446234186" sldId="295"/>
            <ac:spMk id="39" creationId="{9715A5F6-E951-51A5-8C76-D16F63801D32}"/>
          </ac:spMkLst>
        </pc:spChg>
        <pc:spChg chg="add mod">
          <ac:chgData name="蕭又瑜 HSIAO, YU-YU" userId="c5b0ba1c-d079-4945-ac8c-b522266d3b39" providerId="ADAL" clId="{1BC109BD-4B02-7840-B559-0267C8FFE012}" dt="2023-08-30T10:24:04.251" v="17585" actId="20577"/>
          <ac:spMkLst>
            <pc:docMk/>
            <pc:sldMk cId="2446234186" sldId="295"/>
            <ac:spMk id="40" creationId="{19546E6A-B4CD-41E4-E6A7-75D84F909F6B}"/>
          </ac:spMkLst>
        </pc:spChg>
        <pc:spChg chg="add mod">
          <ac:chgData name="蕭又瑜 HSIAO, YU-YU" userId="c5b0ba1c-d079-4945-ac8c-b522266d3b39" providerId="ADAL" clId="{1BC109BD-4B02-7840-B559-0267C8FFE012}" dt="2023-08-30T10:24:11.017" v="17593" actId="20577"/>
          <ac:spMkLst>
            <pc:docMk/>
            <pc:sldMk cId="2446234186" sldId="295"/>
            <ac:spMk id="41" creationId="{99469905-2EDF-C150-7644-EBA839D696FD}"/>
          </ac:spMkLst>
        </pc:spChg>
        <pc:spChg chg="add mod">
          <ac:chgData name="蕭又瑜 HSIAO, YU-YU" userId="c5b0ba1c-d079-4945-ac8c-b522266d3b39" providerId="ADAL" clId="{1BC109BD-4B02-7840-B559-0267C8FFE012}" dt="2023-08-30T10:24:07.125" v="17589" actId="20577"/>
          <ac:spMkLst>
            <pc:docMk/>
            <pc:sldMk cId="2446234186" sldId="295"/>
            <ac:spMk id="42" creationId="{25F93876-1981-528D-45B2-378BAAB155D1}"/>
          </ac:spMkLst>
        </pc:spChg>
        <pc:spChg chg="add mod">
          <ac:chgData name="蕭又瑜 HSIAO, YU-YU" userId="c5b0ba1c-d079-4945-ac8c-b522266d3b39" providerId="ADAL" clId="{1BC109BD-4B02-7840-B559-0267C8FFE012}" dt="2023-08-30T10:23:15.587" v="17574" actId="20577"/>
          <ac:spMkLst>
            <pc:docMk/>
            <pc:sldMk cId="2446234186" sldId="295"/>
            <ac:spMk id="43" creationId="{5D5B9426-7F1B-7AB4-A109-36BA79E45DD1}"/>
          </ac:spMkLst>
        </pc:spChg>
        <pc:grpChg chg="add mod">
          <ac:chgData name="蕭又瑜 HSIAO, YU-YU" userId="c5b0ba1c-d079-4945-ac8c-b522266d3b39" providerId="ADAL" clId="{1BC109BD-4B02-7840-B559-0267C8FFE012}" dt="2023-09-01T03:58:42.999" v="22737" actId="1076"/>
          <ac:grpSpMkLst>
            <pc:docMk/>
            <pc:sldMk cId="2446234186" sldId="295"/>
            <ac:grpSpMk id="7" creationId="{0F821E98-0C4B-0F27-217E-3D82CB941B42}"/>
          </ac:grpSpMkLst>
        </pc:grpChg>
        <pc:grpChg chg="add mod">
          <ac:chgData name="蕭又瑜 HSIAO, YU-YU" userId="c5b0ba1c-d079-4945-ac8c-b522266d3b39" providerId="ADAL" clId="{1BC109BD-4B02-7840-B559-0267C8FFE012}" dt="2023-09-01T03:58:42.999" v="22737" actId="1076"/>
          <ac:grpSpMkLst>
            <pc:docMk/>
            <pc:sldMk cId="2446234186" sldId="295"/>
            <ac:grpSpMk id="10" creationId="{AA74E2FF-C1A4-F201-9692-31F0F487F7CE}"/>
          </ac:grpSpMkLst>
        </pc:grpChg>
        <pc:grpChg chg="add mod">
          <ac:chgData name="蕭又瑜 HSIAO, YU-YU" userId="c5b0ba1c-d079-4945-ac8c-b522266d3b39" providerId="ADAL" clId="{1BC109BD-4B02-7840-B559-0267C8FFE012}" dt="2023-09-01T03:58:42.999" v="22737" actId="1076"/>
          <ac:grpSpMkLst>
            <pc:docMk/>
            <pc:sldMk cId="2446234186" sldId="295"/>
            <ac:grpSpMk id="13" creationId="{7C7D3761-FDC5-380D-C8F9-14FBD6CCCAAF}"/>
          </ac:grpSpMkLst>
        </pc:grpChg>
        <pc:grpChg chg="add mod">
          <ac:chgData name="蕭又瑜 HSIAO, YU-YU" userId="c5b0ba1c-d079-4945-ac8c-b522266d3b39" providerId="ADAL" clId="{1BC109BD-4B02-7840-B559-0267C8FFE012}" dt="2023-09-01T03:58:42.999" v="22737" actId="1076"/>
          <ac:grpSpMkLst>
            <pc:docMk/>
            <pc:sldMk cId="2446234186" sldId="295"/>
            <ac:grpSpMk id="17" creationId="{781FACC3-A746-244F-D23A-DF5BFF02DEB7}"/>
          </ac:grpSpMkLst>
        </pc:grpChg>
        <pc:grpChg chg="add mod">
          <ac:chgData name="蕭又瑜 HSIAO, YU-YU" userId="c5b0ba1c-d079-4945-ac8c-b522266d3b39" providerId="ADAL" clId="{1BC109BD-4B02-7840-B559-0267C8FFE012}" dt="2023-09-01T03:58:42.999" v="22737" actId="1076"/>
          <ac:grpSpMkLst>
            <pc:docMk/>
            <pc:sldMk cId="2446234186" sldId="295"/>
            <ac:grpSpMk id="20" creationId="{91E90F70-93A8-9DF4-0E9C-D13E6A1E75DF}"/>
          </ac:grpSpMkLst>
        </pc:grpChg>
        <pc:grpChg chg="add mod">
          <ac:chgData name="蕭又瑜 HSIAO, YU-YU" userId="c5b0ba1c-d079-4945-ac8c-b522266d3b39" providerId="ADAL" clId="{1BC109BD-4B02-7840-B559-0267C8FFE012}" dt="2023-08-30T10:20:59.031" v="17566" actId="164"/>
          <ac:grpSpMkLst>
            <pc:docMk/>
            <pc:sldMk cId="2446234186" sldId="295"/>
            <ac:grpSpMk id="44" creationId="{4CF57D35-734E-9B11-15F7-655701C72904}"/>
          </ac:grpSpMkLst>
        </pc:grpChg>
        <pc:grpChg chg="add mod">
          <ac:chgData name="蕭又瑜 HSIAO, YU-YU" userId="c5b0ba1c-d079-4945-ac8c-b522266d3b39" providerId="ADAL" clId="{1BC109BD-4B02-7840-B559-0267C8FFE012}" dt="2023-08-30T10:21:17.159" v="17568" actId="1076"/>
          <ac:grpSpMkLst>
            <pc:docMk/>
            <pc:sldMk cId="2446234186" sldId="295"/>
            <ac:grpSpMk id="74" creationId="{C2CE4A36-01BD-072B-9F51-4BE620083CC4}"/>
          </ac:grpSpMkLst>
        </pc:grpChg>
        <pc:graphicFrameChg chg="add del mod modGraphic">
          <ac:chgData name="蕭又瑜 HSIAO, YU-YU" userId="c5b0ba1c-d079-4945-ac8c-b522266d3b39" providerId="ADAL" clId="{1BC109BD-4B02-7840-B559-0267C8FFE012}" dt="2023-08-30T10:31:11.750" v="17606" actId="478"/>
          <ac:graphicFrameMkLst>
            <pc:docMk/>
            <pc:sldMk cId="2446234186" sldId="295"/>
            <ac:graphicFrameMk id="76" creationId="{DE2BBA88-5B83-780B-5F29-6132D774A662}"/>
          </ac:graphicFrameMkLst>
        </pc:graphicFrameChg>
        <pc:cxnChg chg="add del mod">
          <ac:chgData name="蕭又瑜 HSIAO, YU-YU" userId="c5b0ba1c-d079-4945-ac8c-b522266d3b39" providerId="ADAL" clId="{1BC109BD-4B02-7840-B559-0267C8FFE012}" dt="2023-08-30T10:16:02.314" v="17491" actId="478"/>
          <ac:cxnSpMkLst>
            <pc:docMk/>
            <pc:sldMk cId="2446234186" sldId="295"/>
            <ac:cxnSpMk id="10" creationId="{D5D623F3-0414-5098-6476-0919CEE2B6CB}"/>
          </ac:cxnSpMkLst>
        </pc:cxnChg>
        <pc:cxnChg chg="add del mod">
          <ac:chgData name="蕭又瑜 HSIAO, YU-YU" userId="c5b0ba1c-d079-4945-ac8c-b522266d3b39" providerId="ADAL" clId="{1BC109BD-4B02-7840-B559-0267C8FFE012}" dt="2023-08-30T10:16:03.098" v="17492" actId="478"/>
          <ac:cxnSpMkLst>
            <pc:docMk/>
            <pc:sldMk cId="2446234186" sldId="295"/>
            <ac:cxnSpMk id="11" creationId="{F4FC6FF7-CB81-B598-4065-D76BEB3409B7}"/>
          </ac:cxnSpMkLst>
        </pc:cxnChg>
        <pc:cxnChg chg="add del mod">
          <ac:chgData name="蕭又瑜 HSIAO, YU-YU" userId="c5b0ba1c-d079-4945-ac8c-b522266d3b39" providerId="ADAL" clId="{1BC109BD-4B02-7840-B559-0267C8FFE012}" dt="2023-08-30T10:14:44.066" v="17473" actId="478"/>
          <ac:cxnSpMkLst>
            <pc:docMk/>
            <pc:sldMk cId="2446234186" sldId="295"/>
            <ac:cxnSpMk id="12" creationId="{88120A16-01A5-2B67-2928-EF7D91137A82}"/>
          </ac:cxnSpMkLst>
        </pc:cxnChg>
        <pc:cxnChg chg="add del mod">
          <ac:chgData name="蕭又瑜 HSIAO, YU-YU" userId="c5b0ba1c-d079-4945-ac8c-b522266d3b39" providerId="ADAL" clId="{1BC109BD-4B02-7840-B559-0267C8FFE012}" dt="2023-08-30T10:14:49.192" v="17475" actId="478"/>
          <ac:cxnSpMkLst>
            <pc:docMk/>
            <pc:sldMk cId="2446234186" sldId="295"/>
            <ac:cxnSpMk id="13" creationId="{CB1071DA-B143-EB0F-C7CF-850380A068C3}"/>
          </ac:cxnSpMkLst>
        </pc:cxnChg>
        <pc:cxnChg chg="add del mod">
          <ac:chgData name="蕭又瑜 HSIAO, YU-YU" userId="c5b0ba1c-d079-4945-ac8c-b522266d3b39" providerId="ADAL" clId="{1BC109BD-4B02-7840-B559-0267C8FFE012}" dt="2023-08-30T10:14:49.803" v="17476" actId="478"/>
          <ac:cxnSpMkLst>
            <pc:docMk/>
            <pc:sldMk cId="2446234186" sldId="295"/>
            <ac:cxnSpMk id="15" creationId="{E840477C-557F-B2D0-250B-A5D45FFC3ED4}"/>
          </ac:cxnSpMkLst>
        </pc:cxnChg>
        <pc:cxnChg chg="add del mod">
          <ac:chgData name="蕭又瑜 HSIAO, YU-YU" userId="c5b0ba1c-d079-4945-ac8c-b522266d3b39" providerId="ADAL" clId="{1BC109BD-4B02-7840-B559-0267C8FFE012}" dt="2023-08-30T10:16:08.552" v="17498" actId="478"/>
          <ac:cxnSpMkLst>
            <pc:docMk/>
            <pc:sldMk cId="2446234186" sldId="295"/>
            <ac:cxnSpMk id="17" creationId="{E15B4267-BF7A-E834-95B3-88F0DD334418}"/>
          </ac:cxnSpMkLst>
        </pc:cxnChg>
        <pc:cxnChg chg="mod">
          <ac:chgData name="蕭又瑜 HSIAO, YU-YU" userId="c5b0ba1c-d079-4945-ac8c-b522266d3b39" providerId="ADAL" clId="{1BC109BD-4B02-7840-B559-0267C8FFE012}" dt="2023-09-01T03:52:38.576" v="22639"/>
          <ac:cxnSpMkLst>
            <pc:docMk/>
            <pc:sldMk cId="2446234186" sldId="295"/>
            <ac:cxnSpMk id="19" creationId="{82551F87-0A61-A8FD-B93D-DCE8FC384CA8}"/>
          </ac:cxnSpMkLst>
        </pc:cxnChg>
        <pc:cxnChg chg="mod">
          <ac:chgData name="蕭又瑜 HSIAO, YU-YU" userId="c5b0ba1c-d079-4945-ac8c-b522266d3b39" providerId="ADAL" clId="{1BC109BD-4B02-7840-B559-0267C8FFE012}" dt="2023-09-01T03:52:38.576" v="22639"/>
          <ac:cxnSpMkLst>
            <pc:docMk/>
            <pc:sldMk cId="2446234186" sldId="295"/>
            <ac:cxnSpMk id="22" creationId="{D57B10F3-9150-FE92-625D-D5A7D57CB32F}"/>
          </ac:cxnSpMkLst>
        </pc:cxnChg>
        <pc:cxnChg chg="add del mod">
          <ac:chgData name="蕭又瑜 HSIAO, YU-YU" userId="c5b0ba1c-d079-4945-ac8c-b522266d3b39" providerId="ADAL" clId="{1BC109BD-4B02-7840-B559-0267C8FFE012}" dt="2023-08-30T10:16:05.363" v="17494" actId="478"/>
          <ac:cxnSpMkLst>
            <pc:docMk/>
            <pc:sldMk cId="2446234186" sldId="295"/>
            <ac:cxnSpMk id="22" creationId="{DDA2CDEA-D7AF-19C6-3CE6-36446A3C1E1C}"/>
          </ac:cxnSpMkLst>
        </pc:cxnChg>
        <pc:cxnChg chg="add del mod">
          <ac:chgData name="蕭又瑜 HSIAO, YU-YU" userId="c5b0ba1c-d079-4945-ac8c-b522266d3b39" providerId="ADAL" clId="{1BC109BD-4B02-7840-B559-0267C8FFE012}" dt="2023-08-30T10:16:04.041" v="17493" actId="478"/>
          <ac:cxnSpMkLst>
            <pc:docMk/>
            <pc:sldMk cId="2446234186" sldId="295"/>
            <ac:cxnSpMk id="23" creationId="{951F5C04-B332-FB17-6F36-4EE4F1F612D0}"/>
          </ac:cxnSpMkLst>
        </pc:cxnChg>
        <pc:cxnChg chg="add del mod">
          <ac:chgData name="蕭又瑜 HSIAO, YU-YU" userId="c5b0ba1c-d079-4945-ac8c-b522266d3b39" providerId="ADAL" clId="{1BC109BD-4B02-7840-B559-0267C8FFE012}" dt="2023-08-30T10:16:06.053" v="17495" actId="478"/>
          <ac:cxnSpMkLst>
            <pc:docMk/>
            <pc:sldMk cId="2446234186" sldId="295"/>
            <ac:cxnSpMk id="24" creationId="{3ADAC86A-FC19-F973-2817-8C7445369B3A}"/>
          </ac:cxnSpMkLst>
        </pc:cxnChg>
        <pc:cxnChg chg="add del mod">
          <ac:chgData name="蕭又瑜 HSIAO, YU-YU" userId="c5b0ba1c-d079-4945-ac8c-b522266d3b39" providerId="ADAL" clId="{1BC109BD-4B02-7840-B559-0267C8FFE012}" dt="2023-08-30T10:16:06.777" v="17496" actId="478"/>
          <ac:cxnSpMkLst>
            <pc:docMk/>
            <pc:sldMk cId="2446234186" sldId="295"/>
            <ac:cxnSpMk id="25" creationId="{E5B6E9A1-17E0-D6CC-9068-522E0905477D}"/>
          </ac:cxnSpMkLst>
        </pc:cxnChg>
        <pc:cxnChg chg="add del mod">
          <ac:chgData name="蕭又瑜 HSIAO, YU-YU" userId="c5b0ba1c-d079-4945-ac8c-b522266d3b39" providerId="ADAL" clId="{1BC109BD-4B02-7840-B559-0267C8FFE012}" dt="2023-08-30T10:16:07.693" v="17497" actId="478"/>
          <ac:cxnSpMkLst>
            <pc:docMk/>
            <pc:sldMk cId="2446234186" sldId="295"/>
            <ac:cxnSpMk id="30" creationId="{6D23BDBD-6463-FE05-4EAB-34EB53326924}"/>
          </ac:cxnSpMkLst>
        </pc:cxnChg>
        <pc:cxnChg chg="add mod">
          <ac:chgData name="蕭又瑜 HSIAO, YU-YU" userId="c5b0ba1c-d079-4945-ac8c-b522266d3b39" providerId="ADAL" clId="{1BC109BD-4B02-7840-B559-0267C8FFE012}" dt="2023-08-30T10:20:59.031" v="17566" actId="164"/>
          <ac:cxnSpMkLst>
            <pc:docMk/>
            <pc:sldMk cId="2446234186" sldId="295"/>
            <ac:cxnSpMk id="34" creationId="{EF429A3D-5EDC-5983-5DC8-21BE3212DCE8}"/>
          </ac:cxnSpMkLst>
        </pc:cxnChg>
        <pc:cxnChg chg="add mod">
          <ac:chgData name="蕭又瑜 HSIAO, YU-YU" userId="c5b0ba1c-d079-4945-ac8c-b522266d3b39" providerId="ADAL" clId="{1BC109BD-4B02-7840-B559-0267C8FFE012}" dt="2023-08-30T10:20:59.031" v="17566" actId="164"/>
          <ac:cxnSpMkLst>
            <pc:docMk/>
            <pc:sldMk cId="2446234186" sldId="295"/>
            <ac:cxnSpMk id="45" creationId="{DADB4D89-B915-7F0D-DA3D-071D7DC9C4C1}"/>
          </ac:cxnSpMkLst>
        </pc:cxnChg>
        <pc:cxnChg chg="add mod">
          <ac:chgData name="蕭又瑜 HSIAO, YU-YU" userId="c5b0ba1c-d079-4945-ac8c-b522266d3b39" providerId="ADAL" clId="{1BC109BD-4B02-7840-B559-0267C8FFE012}" dt="2023-08-30T10:20:59.031" v="17566" actId="164"/>
          <ac:cxnSpMkLst>
            <pc:docMk/>
            <pc:sldMk cId="2446234186" sldId="295"/>
            <ac:cxnSpMk id="48" creationId="{5AE96866-4892-42AD-B06E-DA05E77B15B9}"/>
          </ac:cxnSpMkLst>
        </pc:cxnChg>
        <pc:cxnChg chg="add mod">
          <ac:chgData name="蕭又瑜 HSIAO, YU-YU" userId="c5b0ba1c-d079-4945-ac8c-b522266d3b39" providerId="ADAL" clId="{1BC109BD-4B02-7840-B559-0267C8FFE012}" dt="2023-08-30T10:20:59.031" v="17566" actId="164"/>
          <ac:cxnSpMkLst>
            <pc:docMk/>
            <pc:sldMk cId="2446234186" sldId="295"/>
            <ac:cxnSpMk id="51" creationId="{CBBEB3B8-7BF6-3280-E32F-E57E40B0DE2E}"/>
          </ac:cxnSpMkLst>
        </pc:cxnChg>
        <pc:cxnChg chg="add mod">
          <ac:chgData name="蕭又瑜 HSIAO, YU-YU" userId="c5b0ba1c-d079-4945-ac8c-b522266d3b39" providerId="ADAL" clId="{1BC109BD-4B02-7840-B559-0267C8FFE012}" dt="2023-08-30T10:20:59.031" v="17566" actId="164"/>
          <ac:cxnSpMkLst>
            <pc:docMk/>
            <pc:sldMk cId="2446234186" sldId="295"/>
            <ac:cxnSpMk id="55" creationId="{2EABC766-CCB3-8333-5809-1EF185149AAB}"/>
          </ac:cxnSpMkLst>
        </pc:cxnChg>
        <pc:cxnChg chg="add mod">
          <ac:chgData name="蕭又瑜 HSIAO, YU-YU" userId="c5b0ba1c-d079-4945-ac8c-b522266d3b39" providerId="ADAL" clId="{1BC109BD-4B02-7840-B559-0267C8FFE012}" dt="2023-08-30T10:25:57.954" v="17594" actId="14100"/>
          <ac:cxnSpMkLst>
            <pc:docMk/>
            <pc:sldMk cId="2446234186" sldId="295"/>
            <ac:cxnSpMk id="58" creationId="{7F13CB82-3DD8-B089-F454-454067FCA899}"/>
          </ac:cxnSpMkLst>
        </pc:cxnChg>
        <pc:cxnChg chg="add mod">
          <ac:chgData name="蕭又瑜 HSIAO, YU-YU" userId="c5b0ba1c-d079-4945-ac8c-b522266d3b39" providerId="ADAL" clId="{1BC109BD-4B02-7840-B559-0267C8FFE012}" dt="2023-08-30T10:20:59.031" v="17566" actId="164"/>
          <ac:cxnSpMkLst>
            <pc:docMk/>
            <pc:sldMk cId="2446234186" sldId="295"/>
            <ac:cxnSpMk id="61" creationId="{33AE5E6F-424D-2956-5815-7361DD19C871}"/>
          </ac:cxnSpMkLst>
        </pc:cxnChg>
        <pc:cxnChg chg="add mod">
          <ac:chgData name="蕭又瑜 HSIAO, YU-YU" userId="c5b0ba1c-d079-4945-ac8c-b522266d3b39" providerId="ADAL" clId="{1BC109BD-4B02-7840-B559-0267C8FFE012}" dt="2023-08-30T10:20:59.031" v="17566" actId="164"/>
          <ac:cxnSpMkLst>
            <pc:docMk/>
            <pc:sldMk cId="2446234186" sldId="295"/>
            <ac:cxnSpMk id="66" creationId="{E751B047-B9CA-BD54-EC9D-466885541FAE}"/>
          </ac:cxnSpMkLst>
        </pc:cxnChg>
      </pc:sldChg>
      <pc:sldChg chg="modSp new mod">
        <pc:chgData name="蕭又瑜 HSIAO, YU-YU" userId="c5b0ba1c-d079-4945-ac8c-b522266d3b39" providerId="ADAL" clId="{1BC109BD-4B02-7840-B559-0267C8FFE012}" dt="2023-09-25T09:48:52.268" v="42958" actId="20577"/>
        <pc:sldMkLst>
          <pc:docMk/>
          <pc:sldMk cId="3051534590" sldId="296"/>
        </pc:sldMkLst>
        <pc:spChg chg="mod">
          <ac:chgData name="蕭又瑜 HSIAO, YU-YU" userId="c5b0ba1c-d079-4945-ac8c-b522266d3b39" providerId="ADAL" clId="{1BC109BD-4B02-7840-B559-0267C8FFE012}" dt="2023-09-01T08:13:34.887" v="23782" actId="20577"/>
          <ac:spMkLst>
            <pc:docMk/>
            <pc:sldMk cId="3051534590" sldId="296"/>
            <ac:spMk id="2" creationId="{C7F61964-AD5D-B7E0-FDB8-3354FC56F632}"/>
          </ac:spMkLst>
        </pc:spChg>
        <pc:spChg chg="mod">
          <ac:chgData name="蕭又瑜 HSIAO, YU-YU" userId="c5b0ba1c-d079-4945-ac8c-b522266d3b39" providerId="ADAL" clId="{1BC109BD-4B02-7840-B559-0267C8FFE012}" dt="2023-09-25T09:48:52.268" v="42958" actId="20577"/>
          <ac:spMkLst>
            <pc:docMk/>
            <pc:sldMk cId="3051534590" sldId="296"/>
            <ac:spMk id="3" creationId="{718D36A4-2384-B544-32B8-6901D0ACA798}"/>
          </ac:spMkLst>
        </pc:spChg>
      </pc:sldChg>
      <pc:sldChg chg="modSp add del mod">
        <pc:chgData name="蕭又瑜 HSIAO, YU-YU" userId="c5b0ba1c-d079-4945-ac8c-b522266d3b39" providerId="ADAL" clId="{1BC109BD-4B02-7840-B559-0267C8FFE012}" dt="2023-08-31T06:34:31.707" v="19282" actId="2696"/>
        <pc:sldMkLst>
          <pc:docMk/>
          <pc:sldMk cId="1900705548" sldId="297"/>
        </pc:sldMkLst>
        <pc:spChg chg="mod">
          <ac:chgData name="蕭又瑜 HSIAO, YU-YU" userId="c5b0ba1c-d079-4945-ac8c-b522266d3b39" providerId="ADAL" clId="{1BC109BD-4B02-7840-B559-0267C8FFE012}" dt="2023-08-31T06:33:49.202" v="19239" actId="21"/>
          <ac:spMkLst>
            <pc:docMk/>
            <pc:sldMk cId="1900705548" sldId="297"/>
            <ac:spMk id="3" creationId="{718D36A4-2384-B544-32B8-6901D0ACA798}"/>
          </ac:spMkLst>
        </pc:spChg>
      </pc:sldChg>
      <pc:sldChg chg="modSp add mod modAnim">
        <pc:chgData name="蕭又瑜 HSIAO, YU-YU" userId="c5b0ba1c-d079-4945-ac8c-b522266d3b39" providerId="ADAL" clId="{1BC109BD-4B02-7840-B559-0267C8FFE012}" dt="2023-09-14T09:20:46.405" v="36012" actId="20577"/>
        <pc:sldMkLst>
          <pc:docMk/>
          <pc:sldMk cId="2559434104" sldId="298"/>
        </pc:sldMkLst>
        <pc:spChg chg="mod">
          <ac:chgData name="蕭又瑜 HSIAO, YU-YU" userId="c5b0ba1c-d079-4945-ac8c-b522266d3b39" providerId="ADAL" clId="{1BC109BD-4B02-7840-B559-0267C8FFE012}" dt="2023-09-01T08:13:32.273" v="23781" actId="20577"/>
          <ac:spMkLst>
            <pc:docMk/>
            <pc:sldMk cId="2559434104" sldId="298"/>
            <ac:spMk id="2" creationId="{C7F61964-AD5D-B7E0-FDB8-3354FC56F632}"/>
          </ac:spMkLst>
        </pc:spChg>
        <pc:spChg chg="mod">
          <ac:chgData name="蕭又瑜 HSIAO, YU-YU" userId="c5b0ba1c-d079-4945-ac8c-b522266d3b39" providerId="ADAL" clId="{1BC109BD-4B02-7840-B559-0267C8FFE012}" dt="2023-09-14T09:20:46.405" v="36012" actId="20577"/>
          <ac:spMkLst>
            <pc:docMk/>
            <pc:sldMk cId="2559434104" sldId="298"/>
            <ac:spMk id="3" creationId="{718D36A4-2384-B544-32B8-6901D0ACA798}"/>
          </ac:spMkLst>
        </pc:spChg>
      </pc:sldChg>
      <pc:sldChg chg="addSp delSp modSp new mod">
        <pc:chgData name="蕭又瑜 HSIAO, YU-YU" userId="c5b0ba1c-d079-4945-ac8c-b522266d3b39" providerId="ADAL" clId="{1BC109BD-4B02-7840-B559-0267C8FFE012}" dt="2023-09-05T02:30:21.848" v="25190" actId="114"/>
        <pc:sldMkLst>
          <pc:docMk/>
          <pc:sldMk cId="3288651659" sldId="299"/>
        </pc:sldMkLst>
        <pc:spChg chg="mod">
          <ac:chgData name="蕭又瑜 HSIAO, YU-YU" userId="c5b0ba1c-d079-4945-ac8c-b522266d3b39" providerId="ADAL" clId="{1BC109BD-4B02-7840-B559-0267C8FFE012}" dt="2023-09-01T08:13:46.950" v="23787" actId="20577"/>
          <ac:spMkLst>
            <pc:docMk/>
            <pc:sldMk cId="3288651659" sldId="299"/>
            <ac:spMk id="2" creationId="{ECDFF77C-2BE8-437E-B57F-6A589AF454F6}"/>
          </ac:spMkLst>
        </pc:spChg>
        <pc:spChg chg="mod">
          <ac:chgData name="蕭又瑜 HSIAO, YU-YU" userId="c5b0ba1c-d079-4945-ac8c-b522266d3b39" providerId="ADAL" clId="{1BC109BD-4B02-7840-B559-0267C8FFE012}" dt="2023-09-05T02:30:21.848" v="25190" actId="114"/>
          <ac:spMkLst>
            <pc:docMk/>
            <pc:sldMk cId="3288651659" sldId="299"/>
            <ac:spMk id="3" creationId="{4864149C-DD70-514D-F340-E07998E32934}"/>
          </ac:spMkLst>
        </pc:spChg>
        <pc:spChg chg="add mod">
          <ac:chgData name="蕭又瑜 HSIAO, YU-YU" userId="c5b0ba1c-d079-4945-ac8c-b522266d3b39" providerId="ADAL" clId="{1BC109BD-4B02-7840-B559-0267C8FFE012}" dt="2023-08-31T07:57:21.964" v="20783" actId="1038"/>
          <ac:spMkLst>
            <pc:docMk/>
            <pc:sldMk cId="3288651659" sldId="299"/>
            <ac:spMk id="8" creationId="{D8D8E532-E68B-1011-334F-CBEB2A459A81}"/>
          </ac:spMkLst>
        </pc:spChg>
        <pc:spChg chg="add del mod">
          <ac:chgData name="蕭又瑜 HSIAO, YU-YU" userId="c5b0ba1c-d079-4945-ac8c-b522266d3b39" providerId="ADAL" clId="{1BC109BD-4B02-7840-B559-0267C8FFE012}" dt="2023-08-31T08:36:16.507" v="21199"/>
          <ac:spMkLst>
            <pc:docMk/>
            <pc:sldMk cId="3288651659" sldId="299"/>
            <ac:spMk id="9" creationId="{7FBC1A75-A1FB-EFFC-BADD-1D1B130F3CBA}"/>
          </ac:spMkLst>
        </pc:spChg>
        <pc:spChg chg="add mod">
          <ac:chgData name="蕭又瑜 HSIAO, YU-YU" userId="c5b0ba1c-d079-4945-ac8c-b522266d3b39" providerId="ADAL" clId="{1BC109BD-4B02-7840-B559-0267C8FFE012}" dt="2023-08-31T08:36:25.142" v="21202" actId="113"/>
          <ac:spMkLst>
            <pc:docMk/>
            <pc:sldMk cId="3288651659" sldId="299"/>
            <ac:spMk id="10" creationId="{8C7E5BDE-BD86-904A-9DED-70BC7C5F976E}"/>
          </ac:spMkLst>
        </pc:spChg>
        <pc:picChg chg="add mod">
          <ac:chgData name="蕭又瑜 HSIAO, YU-YU" userId="c5b0ba1c-d079-4945-ac8c-b522266d3b39" providerId="ADAL" clId="{1BC109BD-4B02-7840-B559-0267C8FFE012}" dt="2023-08-31T07:57:21.964" v="20783" actId="1038"/>
          <ac:picMkLst>
            <pc:docMk/>
            <pc:sldMk cId="3288651659" sldId="299"/>
            <ac:picMk id="6" creationId="{9A27DEB7-B501-D257-4715-A0B05988246B}"/>
          </ac:picMkLst>
        </pc:picChg>
        <pc:picChg chg="add del mod">
          <ac:chgData name="蕭又瑜 HSIAO, YU-YU" userId="c5b0ba1c-d079-4945-ac8c-b522266d3b39" providerId="ADAL" clId="{1BC109BD-4B02-7840-B559-0267C8FFE012}" dt="2023-08-31T07:29:23.385" v="20341" actId="478"/>
          <ac:picMkLst>
            <pc:docMk/>
            <pc:sldMk cId="3288651659" sldId="299"/>
            <ac:picMk id="7" creationId="{854010CE-34AF-E6FF-509E-676B3B6102EF}"/>
          </ac:picMkLst>
        </pc:picChg>
      </pc:sldChg>
      <pc:sldChg chg="addSp delSp modSp new mod delAnim modAnim">
        <pc:chgData name="蕭又瑜 HSIAO, YU-YU" userId="c5b0ba1c-d079-4945-ac8c-b522266d3b39" providerId="ADAL" clId="{1BC109BD-4B02-7840-B559-0267C8FFE012}" dt="2023-09-04T15:17:41.320" v="25131" actId="20577"/>
        <pc:sldMkLst>
          <pc:docMk/>
          <pc:sldMk cId="2136777985" sldId="300"/>
        </pc:sldMkLst>
        <pc:spChg chg="mod">
          <ac:chgData name="蕭又瑜 HSIAO, YU-YU" userId="c5b0ba1c-d079-4945-ac8c-b522266d3b39" providerId="ADAL" clId="{1BC109BD-4B02-7840-B559-0267C8FFE012}" dt="2023-09-01T08:13:44.358" v="23786" actId="20577"/>
          <ac:spMkLst>
            <pc:docMk/>
            <pc:sldMk cId="2136777985" sldId="300"/>
            <ac:spMk id="2" creationId="{8CE50DA3-5CED-3928-5A9D-C602B516AA9B}"/>
          </ac:spMkLst>
        </pc:spChg>
        <pc:spChg chg="mod">
          <ac:chgData name="蕭又瑜 HSIAO, YU-YU" userId="c5b0ba1c-d079-4945-ac8c-b522266d3b39" providerId="ADAL" clId="{1BC109BD-4B02-7840-B559-0267C8FFE012}" dt="2023-08-31T08:11:28.064" v="20839" actId="20577"/>
          <ac:spMkLst>
            <pc:docMk/>
            <pc:sldMk cId="2136777985" sldId="300"/>
            <ac:spMk id="3" creationId="{4EBFEB36-374F-FB77-C9C1-6FAF85E4591A}"/>
          </ac:spMkLst>
        </pc:spChg>
        <pc:spChg chg="add mod">
          <ac:chgData name="蕭又瑜 HSIAO, YU-YU" userId="c5b0ba1c-d079-4945-ac8c-b522266d3b39" providerId="ADAL" clId="{1BC109BD-4B02-7840-B559-0267C8FFE012}" dt="2023-08-31T09:08:34.356" v="21315" actId="1076"/>
          <ac:spMkLst>
            <pc:docMk/>
            <pc:sldMk cId="2136777985" sldId="300"/>
            <ac:spMk id="6" creationId="{CF3E1254-76BB-6B5C-1800-4BC953B83076}"/>
          </ac:spMkLst>
        </pc:spChg>
        <pc:spChg chg="add mod">
          <ac:chgData name="蕭又瑜 HSIAO, YU-YU" userId="c5b0ba1c-d079-4945-ac8c-b522266d3b39" providerId="ADAL" clId="{1BC109BD-4B02-7840-B559-0267C8FFE012}" dt="2023-09-01T03:49:50.633" v="22618" actId="207"/>
          <ac:spMkLst>
            <pc:docMk/>
            <pc:sldMk cId="2136777985" sldId="300"/>
            <ac:spMk id="7" creationId="{8BA74C02-5CD4-A1EC-BA6F-E544AFF269F3}"/>
          </ac:spMkLst>
        </pc:spChg>
        <pc:spChg chg="add del">
          <ac:chgData name="蕭又瑜 HSIAO, YU-YU" userId="c5b0ba1c-d079-4945-ac8c-b522266d3b39" providerId="ADAL" clId="{1BC109BD-4B02-7840-B559-0267C8FFE012}" dt="2023-08-31T08:22:33.634" v="21119" actId="22"/>
          <ac:spMkLst>
            <pc:docMk/>
            <pc:sldMk cId="2136777985" sldId="300"/>
            <ac:spMk id="9" creationId="{E569C62A-0E06-3D4A-B7A4-BD08A1A1D370}"/>
          </ac:spMkLst>
        </pc:spChg>
        <pc:spChg chg="add del mod">
          <ac:chgData name="蕭又瑜 HSIAO, YU-YU" userId="c5b0ba1c-d079-4945-ac8c-b522266d3b39" providerId="ADAL" clId="{1BC109BD-4B02-7840-B559-0267C8FFE012}" dt="2023-08-31T08:26:05.072" v="21137" actId="478"/>
          <ac:spMkLst>
            <pc:docMk/>
            <pc:sldMk cId="2136777985" sldId="300"/>
            <ac:spMk id="10" creationId="{033C56B6-8083-A7B7-F5FC-0B1967352291}"/>
          </ac:spMkLst>
        </pc:spChg>
        <pc:spChg chg="add del mod">
          <ac:chgData name="蕭又瑜 HSIAO, YU-YU" userId="c5b0ba1c-d079-4945-ac8c-b522266d3b39" providerId="ADAL" clId="{1BC109BD-4B02-7840-B559-0267C8FFE012}" dt="2023-08-31T08:26:05.072" v="21137" actId="478"/>
          <ac:spMkLst>
            <pc:docMk/>
            <pc:sldMk cId="2136777985" sldId="300"/>
            <ac:spMk id="11" creationId="{685F291B-36E1-9FF0-7615-B709B4539E16}"/>
          </ac:spMkLst>
        </pc:spChg>
        <pc:spChg chg="add del mod">
          <ac:chgData name="蕭又瑜 HSIAO, YU-YU" userId="c5b0ba1c-d079-4945-ac8c-b522266d3b39" providerId="ADAL" clId="{1BC109BD-4B02-7840-B559-0267C8FFE012}" dt="2023-08-31T08:26:05.072" v="21137" actId="478"/>
          <ac:spMkLst>
            <pc:docMk/>
            <pc:sldMk cId="2136777985" sldId="300"/>
            <ac:spMk id="12" creationId="{738CC2D8-45E9-CAE8-46F7-18A807E0D3AD}"/>
          </ac:spMkLst>
        </pc:spChg>
        <pc:spChg chg="add del mod">
          <ac:chgData name="蕭又瑜 HSIAO, YU-YU" userId="c5b0ba1c-d079-4945-ac8c-b522266d3b39" providerId="ADAL" clId="{1BC109BD-4B02-7840-B559-0267C8FFE012}" dt="2023-08-31T08:26:05.072" v="21137" actId="478"/>
          <ac:spMkLst>
            <pc:docMk/>
            <pc:sldMk cId="2136777985" sldId="300"/>
            <ac:spMk id="13" creationId="{D95C0883-D8C8-05C1-E8D0-7FDE529D646B}"/>
          </ac:spMkLst>
        </pc:spChg>
        <pc:spChg chg="mod">
          <ac:chgData name="蕭又瑜 HSIAO, YU-YU" userId="c5b0ba1c-d079-4945-ac8c-b522266d3b39" providerId="ADAL" clId="{1BC109BD-4B02-7840-B559-0267C8FFE012}" dt="2023-08-31T08:23:55.002" v="21120"/>
          <ac:spMkLst>
            <pc:docMk/>
            <pc:sldMk cId="2136777985" sldId="300"/>
            <ac:spMk id="19" creationId="{01C4EE17-14F2-8CAC-0E13-23FB0F21E62C}"/>
          </ac:spMkLst>
        </pc:spChg>
        <pc:spChg chg="mod">
          <ac:chgData name="蕭又瑜 HSIAO, YU-YU" userId="c5b0ba1c-d079-4945-ac8c-b522266d3b39" providerId="ADAL" clId="{1BC109BD-4B02-7840-B559-0267C8FFE012}" dt="2023-08-31T08:23:55.002" v="21120"/>
          <ac:spMkLst>
            <pc:docMk/>
            <pc:sldMk cId="2136777985" sldId="300"/>
            <ac:spMk id="20" creationId="{46BCE8F0-C7FA-CC80-C904-783BFD1ECB30}"/>
          </ac:spMkLst>
        </pc:spChg>
        <pc:spChg chg="add del mod">
          <ac:chgData name="蕭又瑜 HSIAO, YU-YU" userId="c5b0ba1c-d079-4945-ac8c-b522266d3b39" providerId="ADAL" clId="{1BC109BD-4B02-7840-B559-0267C8FFE012}" dt="2023-08-31T08:24:43.377" v="21130" actId="478"/>
          <ac:spMkLst>
            <pc:docMk/>
            <pc:sldMk cId="2136777985" sldId="300"/>
            <ac:spMk id="21" creationId="{1BC9CE89-D0C9-B6D3-0EAF-3D11181482B7}"/>
          </ac:spMkLst>
        </pc:spChg>
        <pc:spChg chg="add del mod">
          <ac:chgData name="蕭又瑜 HSIAO, YU-YU" userId="c5b0ba1c-d079-4945-ac8c-b522266d3b39" providerId="ADAL" clId="{1BC109BD-4B02-7840-B559-0267C8FFE012}" dt="2023-08-31T08:24:41.698" v="21129" actId="478"/>
          <ac:spMkLst>
            <pc:docMk/>
            <pc:sldMk cId="2136777985" sldId="300"/>
            <ac:spMk id="22" creationId="{D1E721E7-DBFD-990E-93E4-E3BF4AA0296B}"/>
          </ac:spMkLst>
        </pc:spChg>
        <pc:spChg chg="add del mod">
          <ac:chgData name="蕭又瑜 HSIAO, YU-YU" userId="c5b0ba1c-d079-4945-ac8c-b522266d3b39" providerId="ADAL" clId="{1BC109BD-4B02-7840-B559-0267C8FFE012}" dt="2023-08-31T08:25:43.472" v="21134"/>
          <ac:spMkLst>
            <pc:docMk/>
            <pc:sldMk cId="2136777985" sldId="300"/>
            <ac:spMk id="23" creationId="{EE29B67F-88DE-02EC-8C28-CB880858A008}"/>
          </ac:spMkLst>
        </pc:spChg>
        <pc:spChg chg="add del mod">
          <ac:chgData name="蕭又瑜 HSIAO, YU-YU" userId="c5b0ba1c-d079-4945-ac8c-b522266d3b39" providerId="ADAL" clId="{1BC109BD-4B02-7840-B559-0267C8FFE012}" dt="2023-08-31T08:25:43.472" v="21134"/>
          <ac:spMkLst>
            <pc:docMk/>
            <pc:sldMk cId="2136777985" sldId="300"/>
            <ac:spMk id="24" creationId="{3EE43D5D-7F3C-E10C-536A-ECCFC14B1820}"/>
          </ac:spMkLst>
        </pc:spChg>
        <pc:spChg chg="add del mod">
          <ac:chgData name="蕭又瑜 HSIAO, YU-YU" userId="c5b0ba1c-d079-4945-ac8c-b522266d3b39" providerId="ADAL" clId="{1BC109BD-4B02-7840-B559-0267C8FFE012}" dt="2023-08-31T08:25:43.472" v="21134"/>
          <ac:spMkLst>
            <pc:docMk/>
            <pc:sldMk cId="2136777985" sldId="300"/>
            <ac:spMk id="25" creationId="{F854AF7C-7EE2-62FE-4480-72F51C5CAF3E}"/>
          </ac:spMkLst>
        </pc:spChg>
        <pc:spChg chg="add del mod">
          <ac:chgData name="蕭又瑜 HSIAO, YU-YU" userId="c5b0ba1c-d079-4945-ac8c-b522266d3b39" providerId="ADAL" clId="{1BC109BD-4B02-7840-B559-0267C8FFE012}" dt="2023-08-31T08:25:43.472" v="21134"/>
          <ac:spMkLst>
            <pc:docMk/>
            <pc:sldMk cId="2136777985" sldId="300"/>
            <ac:spMk id="26" creationId="{ED3D7E58-1C8E-7882-F1B4-0BFBD5BAE661}"/>
          </ac:spMkLst>
        </pc:spChg>
        <pc:spChg chg="mod">
          <ac:chgData name="蕭又瑜 HSIAO, YU-YU" userId="c5b0ba1c-d079-4945-ac8c-b522266d3b39" providerId="ADAL" clId="{1BC109BD-4B02-7840-B559-0267C8FFE012}" dt="2023-08-31T08:25:42.142" v="21133"/>
          <ac:spMkLst>
            <pc:docMk/>
            <pc:sldMk cId="2136777985" sldId="300"/>
            <ac:spMk id="32" creationId="{421CCD60-C0E1-D6CC-041E-4E6FC508C82D}"/>
          </ac:spMkLst>
        </pc:spChg>
        <pc:spChg chg="mod">
          <ac:chgData name="蕭又瑜 HSIAO, YU-YU" userId="c5b0ba1c-d079-4945-ac8c-b522266d3b39" providerId="ADAL" clId="{1BC109BD-4B02-7840-B559-0267C8FFE012}" dt="2023-08-31T08:25:42.142" v="21133"/>
          <ac:spMkLst>
            <pc:docMk/>
            <pc:sldMk cId="2136777985" sldId="300"/>
            <ac:spMk id="33" creationId="{789438FD-2D35-6FEB-EF5A-A5755E1F990F}"/>
          </ac:spMkLst>
        </pc:spChg>
        <pc:spChg chg="add del mod">
          <ac:chgData name="蕭又瑜 HSIAO, YU-YU" userId="c5b0ba1c-d079-4945-ac8c-b522266d3b39" providerId="ADAL" clId="{1BC109BD-4B02-7840-B559-0267C8FFE012}" dt="2023-08-31T08:25:43.472" v="21134"/>
          <ac:spMkLst>
            <pc:docMk/>
            <pc:sldMk cId="2136777985" sldId="300"/>
            <ac:spMk id="34" creationId="{4DF1DBC2-893D-7FA2-901B-536CF494ED3F}"/>
          </ac:spMkLst>
        </pc:spChg>
        <pc:spChg chg="add del mod">
          <ac:chgData name="蕭又瑜 HSIAO, YU-YU" userId="c5b0ba1c-d079-4945-ac8c-b522266d3b39" providerId="ADAL" clId="{1BC109BD-4B02-7840-B559-0267C8FFE012}" dt="2023-08-31T08:25:43.472" v="21134"/>
          <ac:spMkLst>
            <pc:docMk/>
            <pc:sldMk cId="2136777985" sldId="300"/>
            <ac:spMk id="35" creationId="{2E84D412-76C3-77CD-603A-B1889EB4F95F}"/>
          </ac:spMkLst>
        </pc:spChg>
        <pc:spChg chg="mod">
          <ac:chgData name="蕭又瑜 HSIAO, YU-YU" userId="c5b0ba1c-d079-4945-ac8c-b522266d3b39" providerId="ADAL" clId="{1BC109BD-4B02-7840-B559-0267C8FFE012}" dt="2023-08-31T08:25:51.485" v="21135"/>
          <ac:spMkLst>
            <pc:docMk/>
            <pc:sldMk cId="2136777985" sldId="300"/>
            <ac:spMk id="37" creationId="{E5D9F607-BBF4-5894-2BCE-944139C4D02C}"/>
          </ac:spMkLst>
        </pc:spChg>
        <pc:spChg chg="mod">
          <ac:chgData name="蕭又瑜 HSIAO, YU-YU" userId="c5b0ba1c-d079-4945-ac8c-b522266d3b39" providerId="ADAL" clId="{1BC109BD-4B02-7840-B559-0267C8FFE012}" dt="2023-08-31T08:25:51.485" v="21135"/>
          <ac:spMkLst>
            <pc:docMk/>
            <pc:sldMk cId="2136777985" sldId="300"/>
            <ac:spMk id="50" creationId="{5CAB8A97-F1CC-3590-4056-50AF3562A764}"/>
          </ac:spMkLst>
        </pc:spChg>
        <pc:spChg chg="mod">
          <ac:chgData name="蕭又瑜 HSIAO, YU-YU" userId="c5b0ba1c-d079-4945-ac8c-b522266d3b39" providerId="ADAL" clId="{1BC109BD-4B02-7840-B559-0267C8FFE012}" dt="2023-08-31T08:25:51.485" v="21135"/>
          <ac:spMkLst>
            <pc:docMk/>
            <pc:sldMk cId="2136777985" sldId="300"/>
            <ac:spMk id="58" creationId="{41BE31E6-7FA0-078C-965A-94743F1F3094}"/>
          </ac:spMkLst>
        </pc:spChg>
        <pc:spChg chg="mod">
          <ac:chgData name="蕭又瑜 HSIAO, YU-YU" userId="c5b0ba1c-d079-4945-ac8c-b522266d3b39" providerId="ADAL" clId="{1BC109BD-4B02-7840-B559-0267C8FFE012}" dt="2023-08-31T08:25:51.485" v="21135"/>
          <ac:spMkLst>
            <pc:docMk/>
            <pc:sldMk cId="2136777985" sldId="300"/>
            <ac:spMk id="66" creationId="{CBB89524-020E-B7CA-4FFF-F67133721442}"/>
          </ac:spMkLst>
        </pc:spChg>
        <pc:spChg chg="add mod">
          <ac:chgData name="蕭又瑜 HSIAO, YU-YU" userId="c5b0ba1c-d079-4945-ac8c-b522266d3b39" providerId="ADAL" clId="{1BC109BD-4B02-7840-B559-0267C8FFE012}" dt="2023-08-31T09:11:21.761" v="21418" actId="1037"/>
          <ac:spMkLst>
            <pc:docMk/>
            <pc:sldMk cId="2136777985" sldId="300"/>
            <ac:spMk id="78" creationId="{02C0405F-89CE-972C-0905-479A72725943}"/>
          </ac:spMkLst>
        </pc:spChg>
        <pc:spChg chg="add mod">
          <ac:chgData name="蕭又瑜 HSIAO, YU-YU" userId="c5b0ba1c-d079-4945-ac8c-b522266d3b39" providerId="ADAL" clId="{1BC109BD-4B02-7840-B559-0267C8FFE012}" dt="2023-08-31T09:11:21.761" v="21418" actId="1037"/>
          <ac:spMkLst>
            <pc:docMk/>
            <pc:sldMk cId="2136777985" sldId="300"/>
            <ac:spMk id="79" creationId="{BD3C4218-009D-80EF-AD73-1D2BC7FD53F9}"/>
          </ac:spMkLst>
        </pc:spChg>
        <pc:spChg chg="add mod">
          <ac:chgData name="蕭又瑜 HSIAO, YU-YU" userId="c5b0ba1c-d079-4945-ac8c-b522266d3b39" providerId="ADAL" clId="{1BC109BD-4B02-7840-B559-0267C8FFE012}" dt="2023-08-31T09:11:21.761" v="21418" actId="1037"/>
          <ac:spMkLst>
            <pc:docMk/>
            <pc:sldMk cId="2136777985" sldId="300"/>
            <ac:spMk id="80" creationId="{AB38CC2B-70C7-B6A8-70FC-C84A293785D4}"/>
          </ac:spMkLst>
        </pc:spChg>
        <pc:spChg chg="add mod">
          <ac:chgData name="蕭又瑜 HSIAO, YU-YU" userId="c5b0ba1c-d079-4945-ac8c-b522266d3b39" providerId="ADAL" clId="{1BC109BD-4B02-7840-B559-0267C8FFE012}" dt="2023-08-31T09:11:21.761" v="21418" actId="1037"/>
          <ac:spMkLst>
            <pc:docMk/>
            <pc:sldMk cId="2136777985" sldId="300"/>
            <ac:spMk id="81" creationId="{24E68C0C-4F30-E6DA-038B-111DBDD4D421}"/>
          </ac:spMkLst>
        </pc:spChg>
        <pc:spChg chg="mod">
          <ac:chgData name="蕭又瑜 HSIAO, YU-YU" userId="c5b0ba1c-d079-4945-ac8c-b522266d3b39" providerId="ADAL" clId="{1BC109BD-4B02-7840-B559-0267C8FFE012}" dt="2023-08-31T08:26:20.564" v="21138"/>
          <ac:spMkLst>
            <pc:docMk/>
            <pc:sldMk cId="2136777985" sldId="300"/>
            <ac:spMk id="87" creationId="{5C0EE71D-0B6A-A814-4190-7452B01019F2}"/>
          </ac:spMkLst>
        </pc:spChg>
        <pc:spChg chg="mod">
          <ac:chgData name="蕭又瑜 HSIAO, YU-YU" userId="c5b0ba1c-d079-4945-ac8c-b522266d3b39" providerId="ADAL" clId="{1BC109BD-4B02-7840-B559-0267C8FFE012}" dt="2023-08-31T08:26:20.564" v="21138"/>
          <ac:spMkLst>
            <pc:docMk/>
            <pc:sldMk cId="2136777985" sldId="300"/>
            <ac:spMk id="100" creationId="{C699B40E-19EB-F560-5B08-9C66A9C1D61B}"/>
          </ac:spMkLst>
        </pc:spChg>
        <pc:spChg chg="mod">
          <ac:chgData name="蕭又瑜 HSIAO, YU-YU" userId="c5b0ba1c-d079-4945-ac8c-b522266d3b39" providerId="ADAL" clId="{1BC109BD-4B02-7840-B559-0267C8FFE012}" dt="2023-08-31T08:26:20.564" v="21138"/>
          <ac:spMkLst>
            <pc:docMk/>
            <pc:sldMk cId="2136777985" sldId="300"/>
            <ac:spMk id="108" creationId="{A9D3F6EE-A8A0-4CB8-B6C9-928B5E704105}"/>
          </ac:spMkLst>
        </pc:spChg>
        <pc:spChg chg="mod">
          <ac:chgData name="蕭又瑜 HSIAO, YU-YU" userId="c5b0ba1c-d079-4945-ac8c-b522266d3b39" providerId="ADAL" clId="{1BC109BD-4B02-7840-B559-0267C8FFE012}" dt="2023-08-31T08:26:20.564" v="21138"/>
          <ac:spMkLst>
            <pc:docMk/>
            <pc:sldMk cId="2136777985" sldId="300"/>
            <ac:spMk id="116" creationId="{1862890E-0368-E371-9AF3-64F47D2503C0}"/>
          </ac:spMkLst>
        </pc:spChg>
        <pc:spChg chg="mod">
          <ac:chgData name="蕭又瑜 HSIAO, YU-YU" userId="c5b0ba1c-d079-4945-ac8c-b522266d3b39" providerId="ADAL" clId="{1BC109BD-4B02-7840-B559-0267C8FFE012}" dt="2023-08-31T08:26:20.564" v="21138"/>
          <ac:spMkLst>
            <pc:docMk/>
            <pc:sldMk cId="2136777985" sldId="300"/>
            <ac:spMk id="129" creationId="{707E8C73-F775-52B1-8387-747E539D43CD}"/>
          </ac:spMkLst>
        </pc:spChg>
        <pc:spChg chg="mod">
          <ac:chgData name="蕭又瑜 HSIAO, YU-YU" userId="c5b0ba1c-d079-4945-ac8c-b522266d3b39" providerId="ADAL" clId="{1BC109BD-4B02-7840-B559-0267C8FFE012}" dt="2023-08-31T08:26:20.564" v="21138"/>
          <ac:spMkLst>
            <pc:docMk/>
            <pc:sldMk cId="2136777985" sldId="300"/>
            <ac:spMk id="130" creationId="{1FE74322-1922-FF17-096A-FEB96218E2CF}"/>
          </ac:spMkLst>
        </pc:spChg>
        <pc:spChg chg="add del mod">
          <ac:chgData name="蕭又瑜 HSIAO, YU-YU" userId="c5b0ba1c-d079-4945-ac8c-b522266d3b39" providerId="ADAL" clId="{1BC109BD-4B02-7840-B559-0267C8FFE012}" dt="2023-08-31T08:43:27.778" v="21204" actId="478"/>
          <ac:spMkLst>
            <pc:docMk/>
            <pc:sldMk cId="2136777985" sldId="300"/>
            <ac:spMk id="131" creationId="{60F521A4-E628-6130-A62C-8195BD6B2441}"/>
          </ac:spMkLst>
        </pc:spChg>
        <pc:spChg chg="add del mod">
          <ac:chgData name="蕭又瑜 HSIAO, YU-YU" userId="c5b0ba1c-d079-4945-ac8c-b522266d3b39" providerId="ADAL" clId="{1BC109BD-4B02-7840-B559-0267C8FFE012}" dt="2023-08-31T08:43:42.305" v="21209" actId="478"/>
          <ac:spMkLst>
            <pc:docMk/>
            <pc:sldMk cId="2136777985" sldId="300"/>
            <ac:spMk id="132" creationId="{52861DCF-753D-A0DF-026B-EE7AD5E6544F}"/>
          </ac:spMkLst>
        </pc:spChg>
        <pc:spChg chg="mod">
          <ac:chgData name="蕭又瑜 HSIAO, YU-YU" userId="c5b0ba1c-d079-4945-ac8c-b522266d3b39" providerId="ADAL" clId="{1BC109BD-4B02-7840-B559-0267C8FFE012}" dt="2023-08-31T09:05:39.871" v="21244"/>
          <ac:spMkLst>
            <pc:docMk/>
            <pc:sldMk cId="2136777985" sldId="300"/>
            <ac:spMk id="134" creationId="{4D9BC6B3-0A27-54C2-2B45-3E9CBF86E759}"/>
          </ac:spMkLst>
        </pc:spChg>
        <pc:spChg chg="mod">
          <ac:chgData name="蕭又瑜 HSIAO, YU-YU" userId="c5b0ba1c-d079-4945-ac8c-b522266d3b39" providerId="ADAL" clId="{1BC109BD-4B02-7840-B559-0267C8FFE012}" dt="2023-08-31T09:05:39.871" v="21244"/>
          <ac:spMkLst>
            <pc:docMk/>
            <pc:sldMk cId="2136777985" sldId="300"/>
            <ac:spMk id="135" creationId="{633C300A-EA3C-F8A5-9F86-9463B9DE39E5}"/>
          </ac:spMkLst>
        </pc:spChg>
        <pc:spChg chg="mod">
          <ac:chgData name="蕭又瑜 HSIAO, YU-YU" userId="c5b0ba1c-d079-4945-ac8c-b522266d3b39" providerId="ADAL" clId="{1BC109BD-4B02-7840-B559-0267C8FFE012}" dt="2023-08-31T09:06:41.721" v="21252"/>
          <ac:spMkLst>
            <pc:docMk/>
            <pc:sldMk cId="2136777985" sldId="300"/>
            <ac:spMk id="137" creationId="{FB6278A5-C264-E09F-78FE-075768965E35}"/>
          </ac:spMkLst>
        </pc:spChg>
        <pc:spChg chg="mod">
          <ac:chgData name="蕭又瑜 HSIAO, YU-YU" userId="c5b0ba1c-d079-4945-ac8c-b522266d3b39" providerId="ADAL" clId="{1BC109BD-4B02-7840-B559-0267C8FFE012}" dt="2023-08-31T09:06:57.665" v="21255"/>
          <ac:spMkLst>
            <pc:docMk/>
            <pc:sldMk cId="2136777985" sldId="300"/>
            <ac:spMk id="144" creationId="{9607E4F4-1E5C-54AE-05A6-71943898EF4D}"/>
          </ac:spMkLst>
        </pc:spChg>
        <pc:spChg chg="mod">
          <ac:chgData name="蕭又瑜 HSIAO, YU-YU" userId="c5b0ba1c-d079-4945-ac8c-b522266d3b39" providerId="ADAL" clId="{1BC109BD-4B02-7840-B559-0267C8FFE012}" dt="2023-08-31T09:08:03.451" v="21264" actId="465"/>
          <ac:spMkLst>
            <pc:docMk/>
            <pc:sldMk cId="2136777985" sldId="300"/>
            <ac:spMk id="151" creationId="{4DFED5B4-2136-FA62-3114-280D55AF2827}"/>
          </ac:spMkLst>
        </pc:spChg>
        <pc:spChg chg="mod">
          <ac:chgData name="蕭又瑜 HSIAO, YU-YU" userId="c5b0ba1c-d079-4945-ac8c-b522266d3b39" providerId="ADAL" clId="{1BC109BD-4B02-7840-B559-0267C8FFE012}" dt="2023-08-31T09:08:03.451" v="21264" actId="465"/>
          <ac:spMkLst>
            <pc:docMk/>
            <pc:sldMk cId="2136777985" sldId="300"/>
            <ac:spMk id="158" creationId="{2E2E1AB8-5340-08D3-B460-61781495009D}"/>
          </ac:spMkLst>
        </pc:spChg>
        <pc:spChg chg="mod">
          <ac:chgData name="蕭又瑜 HSIAO, YU-YU" userId="c5b0ba1c-d079-4945-ac8c-b522266d3b39" providerId="ADAL" clId="{1BC109BD-4B02-7840-B559-0267C8FFE012}" dt="2023-08-31T09:11:39.829" v="21420"/>
          <ac:spMkLst>
            <pc:docMk/>
            <pc:sldMk cId="2136777985" sldId="300"/>
            <ac:spMk id="166" creationId="{DD65C61C-D87F-1F4A-ACAB-3C2B1081B138}"/>
          </ac:spMkLst>
        </pc:spChg>
        <pc:spChg chg="mod">
          <ac:chgData name="蕭又瑜 HSIAO, YU-YU" userId="c5b0ba1c-d079-4945-ac8c-b522266d3b39" providerId="ADAL" clId="{1BC109BD-4B02-7840-B559-0267C8FFE012}" dt="2023-08-31T09:11:48.294" v="21424"/>
          <ac:spMkLst>
            <pc:docMk/>
            <pc:sldMk cId="2136777985" sldId="300"/>
            <ac:spMk id="179" creationId="{7836277F-87B3-B86E-35B4-7EA5963A287C}"/>
          </ac:spMkLst>
        </pc:spChg>
        <pc:spChg chg="mod">
          <ac:chgData name="蕭又瑜 HSIAO, YU-YU" userId="c5b0ba1c-d079-4945-ac8c-b522266d3b39" providerId="ADAL" clId="{1BC109BD-4B02-7840-B559-0267C8FFE012}" dt="2023-08-31T09:11:54.628" v="21426"/>
          <ac:spMkLst>
            <pc:docMk/>
            <pc:sldMk cId="2136777985" sldId="300"/>
            <ac:spMk id="192" creationId="{51985E5D-9F14-D617-87BC-E0024FDEE508}"/>
          </ac:spMkLst>
        </pc:spChg>
        <pc:spChg chg="mod">
          <ac:chgData name="蕭又瑜 HSIAO, YU-YU" userId="c5b0ba1c-d079-4945-ac8c-b522266d3b39" providerId="ADAL" clId="{1BC109BD-4B02-7840-B559-0267C8FFE012}" dt="2023-08-31T09:12:11.947" v="21432" actId="465"/>
          <ac:spMkLst>
            <pc:docMk/>
            <pc:sldMk cId="2136777985" sldId="300"/>
            <ac:spMk id="205" creationId="{6D7211BE-8CDA-3B51-0D2B-433FCE73C863}"/>
          </ac:spMkLst>
        </pc:spChg>
        <pc:spChg chg="mod">
          <ac:chgData name="蕭又瑜 HSIAO, YU-YU" userId="c5b0ba1c-d079-4945-ac8c-b522266d3b39" providerId="ADAL" clId="{1BC109BD-4B02-7840-B559-0267C8FFE012}" dt="2023-08-31T09:12:11.947" v="21432" actId="465"/>
          <ac:spMkLst>
            <pc:docMk/>
            <pc:sldMk cId="2136777985" sldId="300"/>
            <ac:spMk id="218" creationId="{47E3D36D-E7AA-2931-D9C7-1448E0DB7BDF}"/>
          </ac:spMkLst>
        </pc:spChg>
        <pc:spChg chg="add mod">
          <ac:chgData name="蕭又瑜 HSIAO, YU-YU" userId="c5b0ba1c-d079-4945-ac8c-b522266d3b39" providerId="ADAL" clId="{1BC109BD-4B02-7840-B559-0267C8FFE012}" dt="2023-08-31T09:18:02.778" v="21502" actId="1076"/>
          <ac:spMkLst>
            <pc:docMk/>
            <pc:sldMk cId="2136777985" sldId="300"/>
            <ac:spMk id="230" creationId="{B14B3054-F50F-3035-38AD-7A667DBCE9BD}"/>
          </ac:spMkLst>
        </pc:spChg>
        <pc:spChg chg="add mod">
          <ac:chgData name="蕭又瑜 HSIAO, YU-YU" userId="c5b0ba1c-d079-4945-ac8c-b522266d3b39" providerId="ADAL" clId="{1BC109BD-4B02-7840-B559-0267C8FFE012}" dt="2023-09-04T15:17:41.320" v="25131" actId="20577"/>
          <ac:spMkLst>
            <pc:docMk/>
            <pc:sldMk cId="2136777985" sldId="300"/>
            <ac:spMk id="231" creationId="{77FF9C5C-E6CA-CF2B-4CB8-52F04F95E237}"/>
          </ac:spMkLst>
        </pc:spChg>
        <pc:spChg chg="add del mod">
          <ac:chgData name="蕭又瑜 HSIAO, YU-YU" userId="c5b0ba1c-d079-4945-ac8c-b522266d3b39" providerId="ADAL" clId="{1BC109BD-4B02-7840-B559-0267C8FFE012}" dt="2023-09-01T01:54:16.458" v="21887" actId="478"/>
          <ac:spMkLst>
            <pc:docMk/>
            <pc:sldMk cId="2136777985" sldId="300"/>
            <ac:spMk id="232" creationId="{21625E48-88F6-1727-61BB-DB25050B1045}"/>
          </ac:spMkLst>
        </pc:spChg>
        <pc:spChg chg="add del mod">
          <ac:chgData name="蕭又瑜 HSIAO, YU-YU" userId="c5b0ba1c-d079-4945-ac8c-b522266d3b39" providerId="ADAL" clId="{1BC109BD-4B02-7840-B559-0267C8FFE012}" dt="2023-09-01T01:54:12.136" v="21886" actId="478"/>
          <ac:spMkLst>
            <pc:docMk/>
            <pc:sldMk cId="2136777985" sldId="300"/>
            <ac:spMk id="233" creationId="{C2295DD7-7A9C-03BB-4ADC-598DDDD88FAF}"/>
          </ac:spMkLst>
        </pc:spChg>
        <pc:spChg chg="add mod">
          <ac:chgData name="蕭又瑜 HSIAO, YU-YU" userId="c5b0ba1c-d079-4945-ac8c-b522266d3b39" providerId="ADAL" clId="{1BC109BD-4B02-7840-B559-0267C8FFE012}" dt="2023-09-01T03:03:53.029" v="22148" actId="2085"/>
          <ac:spMkLst>
            <pc:docMk/>
            <pc:sldMk cId="2136777985" sldId="300"/>
            <ac:spMk id="234" creationId="{9ACB7471-38CA-23DB-6051-219CBBC53C6C}"/>
          </ac:spMkLst>
        </pc:spChg>
        <pc:spChg chg="add mod">
          <ac:chgData name="蕭又瑜 HSIAO, YU-YU" userId="c5b0ba1c-d079-4945-ac8c-b522266d3b39" providerId="ADAL" clId="{1BC109BD-4B02-7840-B559-0267C8FFE012}" dt="2023-09-01T03:03:53.029" v="22148" actId="2085"/>
          <ac:spMkLst>
            <pc:docMk/>
            <pc:sldMk cId="2136777985" sldId="300"/>
            <ac:spMk id="235" creationId="{C5B2E598-DF1E-1743-0969-BF32A1FF5CA8}"/>
          </ac:spMkLst>
        </pc:spChg>
        <pc:spChg chg="mod">
          <ac:chgData name="蕭又瑜 HSIAO, YU-YU" userId="c5b0ba1c-d079-4945-ac8c-b522266d3b39" providerId="ADAL" clId="{1BC109BD-4B02-7840-B559-0267C8FFE012}" dt="2023-09-01T03:21:28.627" v="22171" actId="20577"/>
          <ac:spMkLst>
            <pc:docMk/>
            <pc:sldMk cId="2136777985" sldId="300"/>
            <ac:spMk id="238" creationId="{DDD10E32-C6E3-F8C1-8D23-AC360D150B0C}"/>
          </ac:spMkLst>
        </pc:spChg>
        <pc:spChg chg="mod">
          <ac:chgData name="蕭又瑜 HSIAO, YU-YU" userId="c5b0ba1c-d079-4945-ac8c-b522266d3b39" providerId="ADAL" clId="{1BC109BD-4B02-7840-B559-0267C8FFE012}" dt="2023-09-01T03:00:09.228" v="22006" actId="20577"/>
          <ac:spMkLst>
            <pc:docMk/>
            <pc:sldMk cId="2136777985" sldId="300"/>
            <ac:spMk id="239" creationId="{6D6465EE-A67C-6287-7020-30B71380E3F2}"/>
          </ac:spMkLst>
        </pc:spChg>
        <pc:spChg chg="mod">
          <ac:chgData name="蕭又瑜 HSIAO, YU-YU" userId="c5b0ba1c-d079-4945-ac8c-b522266d3b39" providerId="ADAL" clId="{1BC109BD-4B02-7840-B559-0267C8FFE012}" dt="2023-09-01T03:00:26.943" v="22012" actId="20577"/>
          <ac:spMkLst>
            <pc:docMk/>
            <pc:sldMk cId="2136777985" sldId="300"/>
            <ac:spMk id="241" creationId="{808CB2D9-0BD4-8FF8-FF08-065FD83459BA}"/>
          </ac:spMkLst>
        </pc:spChg>
        <pc:spChg chg="mod">
          <ac:chgData name="蕭又瑜 HSIAO, YU-YU" userId="c5b0ba1c-d079-4945-ac8c-b522266d3b39" providerId="ADAL" clId="{1BC109BD-4B02-7840-B559-0267C8FFE012}" dt="2023-09-01T03:00:32.668" v="22024" actId="20577"/>
          <ac:spMkLst>
            <pc:docMk/>
            <pc:sldMk cId="2136777985" sldId="300"/>
            <ac:spMk id="242" creationId="{F0756DF7-4F5C-DD61-8365-458A99BD8C66}"/>
          </ac:spMkLst>
        </pc:spChg>
        <pc:spChg chg="add mod">
          <ac:chgData name="蕭又瑜 HSIAO, YU-YU" userId="c5b0ba1c-d079-4945-ac8c-b522266d3b39" providerId="ADAL" clId="{1BC109BD-4B02-7840-B559-0267C8FFE012}" dt="2023-09-01T03:04:22.471" v="22156" actId="1035"/>
          <ac:spMkLst>
            <pc:docMk/>
            <pc:sldMk cId="2136777985" sldId="300"/>
            <ac:spMk id="243" creationId="{5C731654-2BDA-FC77-4BFA-EC8A04BEF6DC}"/>
          </ac:spMkLst>
        </pc:spChg>
        <pc:spChg chg="add del mod">
          <ac:chgData name="蕭又瑜 HSIAO, YU-YU" userId="c5b0ba1c-d079-4945-ac8c-b522266d3b39" providerId="ADAL" clId="{1BC109BD-4B02-7840-B559-0267C8FFE012}" dt="2023-09-01T03:02:31.400" v="22133" actId="478"/>
          <ac:spMkLst>
            <pc:docMk/>
            <pc:sldMk cId="2136777985" sldId="300"/>
            <ac:spMk id="244" creationId="{20B4646A-7324-21F1-F4FF-95E3A3EFFE2C}"/>
          </ac:spMkLst>
        </pc:spChg>
        <pc:spChg chg="add del mod">
          <ac:chgData name="蕭又瑜 HSIAO, YU-YU" userId="c5b0ba1c-d079-4945-ac8c-b522266d3b39" providerId="ADAL" clId="{1BC109BD-4B02-7840-B559-0267C8FFE012}" dt="2023-09-01T03:02:20.150" v="22120"/>
          <ac:spMkLst>
            <pc:docMk/>
            <pc:sldMk cId="2136777985" sldId="300"/>
            <ac:spMk id="245" creationId="{0B54D681-5FB3-4067-8F0E-825D77977A32}"/>
          </ac:spMkLst>
        </pc:spChg>
        <pc:spChg chg="add mod">
          <ac:chgData name="蕭又瑜 HSIAO, YU-YU" userId="c5b0ba1c-d079-4945-ac8c-b522266d3b39" providerId="ADAL" clId="{1BC109BD-4B02-7840-B559-0267C8FFE012}" dt="2023-09-01T03:02:53.605" v="22141" actId="164"/>
          <ac:spMkLst>
            <pc:docMk/>
            <pc:sldMk cId="2136777985" sldId="300"/>
            <ac:spMk id="246" creationId="{02F818E6-4FBA-7C27-D2CC-840E53DE6CA2}"/>
          </ac:spMkLst>
        </pc:spChg>
        <pc:spChg chg="mod">
          <ac:chgData name="蕭又瑜 HSIAO, YU-YU" userId="c5b0ba1c-d079-4945-ac8c-b522266d3b39" providerId="ADAL" clId="{1BC109BD-4B02-7840-B559-0267C8FFE012}" dt="2023-09-01T03:02:58.829" v="22142"/>
          <ac:spMkLst>
            <pc:docMk/>
            <pc:sldMk cId="2136777985" sldId="300"/>
            <ac:spMk id="252" creationId="{3013AAD5-44B7-002A-842F-B8A30C94BD40}"/>
          </ac:spMkLst>
        </pc:spChg>
        <pc:grpChg chg="add del mod">
          <ac:chgData name="蕭又瑜 HSIAO, YU-YU" userId="c5b0ba1c-d079-4945-ac8c-b522266d3b39" providerId="ADAL" clId="{1BC109BD-4B02-7840-B559-0267C8FFE012}" dt="2023-08-31T08:25:12.199" v="21132" actId="478"/>
          <ac:grpSpMkLst>
            <pc:docMk/>
            <pc:sldMk cId="2136777985" sldId="300"/>
            <ac:grpSpMk id="18" creationId="{29D9AB74-E118-A3D4-5CBB-1638A755E75A}"/>
          </ac:grpSpMkLst>
        </pc:grpChg>
        <pc:grpChg chg="add del mod">
          <ac:chgData name="蕭又瑜 HSIAO, YU-YU" userId="c5b0ba1c-d079-4945-ac8c-b522266d3b39" providerId="ADAL" clId="{1BC109BD-4B02-7840-B559-0267C8FFE012}" dt="2023-08-31T08:25:43.472" v="21134"/>
          <ac:grpSpMkLst>
            <pc:docMk/>
            <pc:sldMk cId="2136777985" sldId="300"/>
            <ac:grpSpMk id="31" creationId="{8A006DA6-5144-50D1-FB89-4ADCFA557591}"/>
          </ac:grpSpMkLst>
        </pc:grpChg>
        <pc:grpChg chg="add del mod">
          <ac:chgData name="蕭又瑜 HSIAO, YU-YU" userId="c5b0ba1c-d079-4945-ac8c-b522266d3b39" providerId="ADAL" clId="{1BC109BD-4B02-7840-B559-0267C8FFE012}" dt="2023-08-31T08:26:05.072" v="21137" actId="478"/>
          <ac:grpSpMkLst>
            <pc:docMk/>
            <pc:sldMk cId="2136777985" sldId="300"/>
            <ac:grpSpMk id="36" creationId="{1D24CF5A-43B0-1C31-EB0C-59B132D542DF}"/>
          </ac:grpSpMkLst>
        </pc:grpChg>
        <pc:grpChg chg="mod">
          <ac:chgData name="蕭又瑜 HSIAO, YU-YU" userId="c5b0ba1c-d079-4945-ac8c-b522266d3b39" providerId="ADAL" clId="{1BC109BD-4B02-7840-B559-0267C8FFE012}" dt="2023-08-31T08:25:51.485" v="21135"/>
          <ac:grpSpMkLst>
            <pc:docMk/>
            <pc:sldMk cId="2136777985" sldId="300"/>
            <ac:grpSpMk id="38" creationId="{9A0B02FF-5881-45A5-D2D7-A632DBCBC968}"/>
          </ac:grpSpMkLst>
        </pc:grpChg>
        <pc:grpChg chg="add del mod">
          <ac:chgData name="蕭又瑜 HSIAO, YU-YU" userId="c5b0ba1c-d079-4945-ac8c-b522266d3b39" providerId="ADAL" clId="{1BC109BD-4B02-7840-B559-0267C8FFE012}" dt="2023-08-31T08:26:05.072" v="21137" actId="478"/>
          <ac:grpSpMkLst>
            <pc:docMk/>
            <pc:sldMk cId="2136777985" sldId="300"/>
            <ac:grpSpMk id="49" creationId="{BAAD7D8A-0B31-E007-6E41-5B3C783EF466}"/>
          </ac:grpSpMkLst>
        </pc:grpChg>
        <pc:grpChg chg="mod">
          <ac:chgData name="蕭又瑜 HSIAO, YU-YU" userId="c5b0ba1c-d079-4945-ac8c-b522266d3b39" providerId="ADAL" clId="{1BC109BD-4B02-7840-B559-0267C8FFE012}" dt="2023-08-31T08:25:51.485" v="21135"/>
          <ac:grpSpMkLst>
            <pc:docMk/>
            <pc:sldMk cId="2136777985" sldId="300"/>
            <ac:grpSpMk id="51" creationId="{BEDF87B1-0B6A-DA70-3652-AB92F3E41800}"/>
          </ac:grpSpMkLst>
        </pc:grpChg>
        <pc:grpChg chg="add del mod">
          <ac:chgData name="蕭又瑜 HSIAO, YU-YU" userId="c5b0ba1c-d079-4945-ac8c-b522266d3b39" providerId="ADAL" clId="{1BC109BD-4B02-7840-B559-0267C8FFE012}" dt="2023-08-31T08:26:05.072" v="21137" actId="478"/>
          <ac:grpSpMkLst>
            <pc:docMk/>
            <pc:sldMk cId="2136777985" sldId="300"/>
            <ac:grpSpMk id="57" creationId="{DB4DAAEA-5C13-944A-57D7-838903C7954B}"/>
          </ac:grpSpMkLst>
        </pc:grpChg>
        <pc:grpChg chg="mod">
          <ac:chgData name="蕭又瑜 HSIAO, YU-YU" userId="c5b0ba1c-d079-4945-ac8c-b522266d3b39" providerId="ADAL" clId="{1BC109BD-4B02-7840-B559-0267C8FFE012}" dt="2023-08-31T08:25:51.485" v="21135"/>
          <ac:grpSpMkLst>
            <pc:docMk/>
            <pc:sldMk cId="2136777985" sldId="300"/>
            <ac:grpSpMk id="59" creationId="{FF17E1A9-B59C-551F-F99D-4139714FF014}"/>
          </ac:grpSpMkLst>
        </pc:grpChg>
        <pc:grpChg chg="add del mod">
          <ac:chgData name="蕭又瑜 HSIAO, YU-YU" userId="c5b0ba1c-d079-4945-ac8c-b522266d3b39" providerId="ADAL" clId="{1BC109BD-4B02-7840-B559-0267C8FFE012}" dt="2023-08-31T08:26:05.072" v="21137" actId="478"/>
          <ac:grpSpMkLst>
            <pc:docMk/>
            <pc:sldMk cId="2136777985" sldId="300"/>
            <ac:grpSpMk id="65" creationId="{8CA69DAF-264B-29DC-CFEE-A90D1789CD4D}"/>
          </ac:grpSpMkLst>
        </pc:grpChg>
        <pc:grpChg chg="mod">
          <ac:chgData name="蕭又瑜 HSIAO, YU-YU" userId="c5b0ba1c-d079-4945-ac8c-b522266d3b39" providerId="ADAL" clId="{1BC109BD-4B02-7840-B559-0267C8FFE012}" dt="2023-08-31T08:25:51.485" v="21135"/>
          <ac:grpSpMkLst>
            <pc:docMk/>
            <pc:sldMk cId="2136777985" sldId="300"/>
            <ac:grpSpMk id="67" creationId="{097A8AD2-7CA2-A84F-E016-1C6D8CACCF0A}"/>
          </ac:grpSpMkLst>
        </pc:grpChg>
        <pc:grpChg chg="add del mod">
          <ac:chgData name="蕭又瑜 HSIAO, YU-YU" userId="c5b0ba1c-d079-4945-ac8c-b522266d3b39" providerId="ADAL" clId="{1BC109BD-4B02-7840-B559-0267C8FFE012}" dt="2023-08-31T09:06:32.795" v="21251" actId="478"/>
          <ac:grpSpMkLst>
            <pc:docMk/>
            <pc:sldMk cId="2136777985" sldId="300"/>
            <ac:grpSpMk id="86" creationId="{5B88C75C-B9DD-EB8A-89D1-1499D49CB8C1}"/>
          </ac:grpSpMkLst>
        </pc:grpChg>
        <pc:grpChg chg="mod">
          <ac:chgData name="蕭又瑜 HSIAO, YU-YU" userId="c5b0ba1c-d079-4945-ac8c-b522266d3b39" providerId="ADAL" clId="{1BC109BD-4B02-7840-B559-0267C8FFE012}" dt="2023-08-31T08:26:20.564" v="21138"/>
          <ac:grpSpMkLst>
            <pc:docMk/>
            <pc:sldMk cId="2136777985" sldId="300"/>
            <ac:grpSpMk id="88" creationId="{DA4933FA-E730-F69C-D687-3FDBF5B3DB1C}"/>
          </ac:grpSpMkLst>
        </pc:grpChg>
        <pc:grpChg chg="add del mod">
          <ac:chgData name="蕭又瑜 HSIAO, YU-YU" userId="c5b0ba1c-d079-4945-ac8c-b522266d3b39" providerId="ADAL" clId="{1BC109BD-4B02-7840-B559-0267C8FFE012}" dt="2023-08-31T09:06:32.795" v="21251" actId="478"/>
          <ac:grpSpMkLst>
            <pc:docMk/>
            <pc:sldMk cId="2136777985" sldId="300"/>
            <ac:grpSpMk id="99" creationId="{FA997249-3153-1A3D-4037-A592E558E494}"/>
          </ac:grpSpMkLst>
        </pc:grpChg>
        <pc:grpChg chg="mod">
          <ac:chgData name="蕭又瑜 HSIAO, YU-YU" userId="c5b0ba1c-d079-4945-ac8c-b522266d3b39" providerId="ADAL" clId="{1BC109BD-4B02-7840-B559-0267C8FFE012}" dt="2023-08-31T08:26:20.564" v="21138"/>
          <ac:grpSpMkLst>
            <pc:docMk/>
            <pc:sldMk cId="2136777985" sldId="300"/>
            <ac:grpSpMk id="101" creationId="{94CEA39E-8671-DC2D-74F3-80E9C6D8692F}"/>
          </ac:grpSpMkLst>
        </pc:grpChg>
        <pc:grpChg chg="add del mod">
          <ac:chgData name="蕭又瑜 HSIAO, YU-YU" userId="c5b0ba1c-d079-4945-ac8c-b522266d3b39" providerId="ADAL" clId="{1BC109BD-4B02-7840-B559-0267C8FFE012}" dt="2023-08-31T09:06:32.795" v="21251" actId="478"/>
          <ac:grpSpMkLst>
            <pc:docMk/>
            <pc:sldMk cId="2136777985" sldId="300"/>
            <ac:grpSpMk id="107" creationId="{55496E88-81D8-0212-8B30-A1742C839054}"/>
          </ac:grpSpMkLst>
        </pc:grpChg>
        <pc:grpChg chg="mod">
          <ac:chgData name="蕭又瑜 HSIAO, YU-YU" userId="c5b0ba1c-d079-4945-ac8c-b522266d3b39" providerId="ADAL" clId="{1BC109BD-4B02-7840-B559-0267C8FFE012}" dt="2023-08-31T08:26:20.564" v="21138"/>
          <ac:grpSpMkLst>
            <pc:docMk/>
            <pc:sldMk cId="2136777985" sldId="300"/>
            <ac:grpSpMk id="109" creationId="{6B7A2BBA-93FA-FDEA-B602-834986A1F69C}"/>
          </ac:grpSpMkLst>
        </pc:grpChg>
        <pc:grpChg chg="add del mod">
          <ac:chgData name="蕭又瑜 HSIAO, YU-YU" userId="c5b0ba1c-d079-4945-ac8c-b522266d3b39" providerId="ADAL" clId="{1BC109BD-4B02-7840-B559-0267C8FFE012}" dt="2023-08-31T09:06:32.795" v="21251" actId="478"/>
          <ac:grpSpMkLst>
            <pc:docMk/>
            <pc:sldMk cId="2136777985" sldId="300"/>
            <ac:grpSpMk id="115" creationId="{4D9309FF-8E29-3AA4-806E-6C71EE6968E1}"/>
          </ac:grpSpMkLst>
        </pc:grpChg>
        <pc:grpChg chg="mod">
          <ac:chgData name="蕭又瑜 HSIAO, YU-YU" userId="c5b0ba1c-d079-4945-ac8c-b522266d3b39" providerId="ADAL" clId="{1BC109BD-4B02-7840-B559-0267C8FFE012}" dt="2023-08-31T08:26:20.564" v="21138"/>
          <ac:grpSpMkLst>
            <pc:docMk/>
            <pc:sldMk cId="2136777985" sldId="300"/>
            <ac:grpSpMk id="117" creationId="{774E4EE6-5B90-E891-A20B-71775DD20AF4}"/>
          </ac:grpSpMkLst>
        </pc:grpChg>
        <pc:grpChg chg="add del mod">
          <ac:chgData name="蕭又瑜 HSIAO, YU-YU" userId="c5b0ba1c-d079-4945-ac8c-b522266d3b39" providerId="ADAL" clId="{1BC109BD-4B02-7840-B559-0267C8FFE012}" dt="2023-08-31T09:04:55.474" v="21243" actId="478"/>
          <ac:grpSpMkLst>
            <pc:docMk/>
            <pc:sldMk cId="2136777985" sldId="300"/>
            <ac:grpSpMk id="128" creationId="{F39628D4-726F-7D1A-7253-8E9F94BD3089}"/>
          </ac:grpSpMkLst>
        </pc:grpChg>
        <pc:grpChg chg="add mod">
          <ac:chgData name="蕭又瑜 HSIAO, YU-YU" userId="c5b0ba1c-d079-4945-ac8c-b522266d3b39" providerId="ADAL" clId="{1BC109BD-4B02-7840-B559-0267C8FFE012}" dt="2023-08-31T09:11:21.761" v="21418" actId="1037"/>
          <ac:grpSpMkLst>
            <pc:docMk/>
            <pc:sldMk cId="2136777985" sldId="300"/>
            <ac:grpSpMk id="133" creationId="{20584E32-7FB2-945F-BF66-B81828900B8F}"/>
          </ac:grpSpMkLst>
        </pc:grpChg>
        <pc:grpChg chg="add del mod">
          <ac:chgData name="蕭又瑜 HSIAO, YU-YU" userId="c5b0ba1c-d079-4945-ac8c-b522266d3b39" providerId="ADAL" clId="{1BC109BD-4B02-7840-B559-0267C8FFE012}" dt="2023-08-31T09:11:48.144" v="21423" actId="478"/>
          <ac:grpSpMkLst>
            <pc:docMk/>
            <pc:sldMk cId="2136777985" sldId="300"/>
            <ac:grpSpMk id="136" creationId="{98D92DD0-8373-B9CD-D50E-36EEEF046589}"/>
          </ac:grpSpMkLst>
        </pc:grpChg>
        <pc:grpChg chg="mod">
          <ac:chgData name="蕭又瑜 HSIAO, YU-YU" userId="c5b0ba1c-d079-4945-ac8c-b522266d3b39" providerId="ADAL" clId="{1BC109BD-4B02-7840-B559-0267C8FFE012}" dt="2023-08-31T09:06:41.721" v="21252"/>
          <ac:grpSpMkLst>
            <pc:docMk/>
            <pc:sldMk cId="2136777985" sldId="300"/>
            <ac:grpSpMk id="138" creationId="{B9C44F55-9225-2D20-2172-A6502E8CC61D}"/>
          </ac:grpSpMkLst>
        </pc:grpChg>
        <pc:grpChg chg="add del mod">
          <ac:chgData name="蕭又瑜 HSIAO, YU-YU" userId="c5b0ba1c-d079-4945-ac8c-b522266d3b39" providerId="ADAL" clId="{1BC109BD-4B02-7840-B559-0267C8FFE012}" dt="2023-08-31T09:11:48.144" v="21423" actId="478"/>
          <ac:grpSpMkLst>
            <pc:docMk/>
            <pc:sldMk cId="2136777985" sldId="300"/>
            <ac:grpSpMk id="143" creationId="{80BAA6F2-7E3C-C842-95F0-4EE6BEC6BD09}"/>
          </ac:grpSpMkLst>
        </pc:grpChg>
        <pc:grpChg chg="mod">
          <ac:chgData name="蕭又瑜 HSIAO, YU-YU" userId="c5b0ba1c-d079-4945-ac8c-b522266d3b39" providerId="ADAL" clId="{1BC109BD-4B02-7840-B559-0267C8FFE012}" dt="2023-08-31T09:06:57.665" v="21255"/>
          <ac:grpSpMkLst>
            <pc:docMk/>
            <pc:sldMk cId="2136777985" sldId="300"/>
            <ac:grpSpMk id="145" creationId="{4E9BDDD8-D65E-EF2A-514F-295923FFFF68}"/>
          </ac:grpSpMkLst>
        </pc:grpChg>
        <pc:grpChg chg="add del mod">
          <ac:chgData name="蕭又瑜 HSIAO, YU-YU" userId="c5b0ba1c-d079-4945-ac8c-b522266d3b39" providerId="ADAL" clId="{1BC109BD-4B02-7840-B559-0267C8FFE012}" dt="2023-08-31T09:11:48.144" v="21423" actId="478"/>
          <ac:grpSpMkLst>
            <pc:docMk/>
            <pc:sldMk cId="2136777985" sldId="300"/>
            <ac:grpSpMk id="150" creationId="{1B133A93-45BC-3195-06B1-3096C961EBD1}"/>
          </ac:grpSpMkLst>
        </pc:grpChg>
        <pc:grpChg chg="mod">
          <ac:chgData name="蕭又瑜 HSIAO, YU-YU" userId="c5b0ba1c-d079-4945-ac8c-b522266d3b39" providerId="ADAL" clId="{1BC109BD-4B02-7840-B559-0267C8FFE012}" dt="2023-08-31T09:08:03.451" v="21264" actId="465"/>
          <ac:grpSpMkLst>
            <pc:docMk/>
            <pc:sldMk cId="2136777985" sldId="300"/>
            <ac:grpSpMk id="152" creationId="{414904C0-DE4E-3F38-734B-16689F76B282}"/>
          </ac:grpSpMkLst>
        </pc:grpChg>
        <pc:grpChg chg="add del mod">
          <ac:chgData name="蕭又瑜 HSIAO, YU-YU" userId="c5b0ba1c-d079-4945-ac8c-b522266d3b39" providerId="ADAL" clId="{1BC109BD-4B02-7840-B559-0267C8FFE012}" dt="2023-08-31T09:11:48.144" v="21423" actId="478"/>
          <ac:grpSpMkLst>
            <pc:docMk/>
            <pc:sldMk cId="2136777985" sldId="300"/>
            <ac:grpSpMk id="157" creationId="{5752CA30-2F9A-80E8-F555-6D1717CC7E1F}"/>
          </ac:grpSpMkLst>
        </pc:grpChg>
        <pc:grpChg chg="mod">
          <ac:chgData name="蕭又瑜 HSIAO, YU-YU" userId="c5b0ba1c-d079-4945-ac8c-b522266d3b39" providerId="ADAL" clId="{1BC109BD-4B02-7840-B559-0267C8FFE012}" dt="2023-08-31T09:08:03.451" v="21264" actId="465"/>
          <ac:grpSpMkLst>
            <pc:docMk/>
            <pc:sldMk cId="2136777985" sldId="300"/>
            <ac:grpSpMk id="159" creationId="{8740BE6A-F510-75AA-5BC6-0EC11B2332A2}"/>
          </ac:grpSpMkLst>
        </pc:grpChg>
        <pc:grpChg chg="add del mod">
          <ac:chgData name="蕭又瑜 HSIAO, YU-YU" userId="c5b0ba1c-d079-4945-ac8c-b522266d3b39" providerId="ADAL" clId="{1BC109BD-4B02-7840-B559-0267C8FFE012}" dt="2023-08-31T09:11:43.606" v="21422" actId="478"/>
          <ac:grpSpMkLst>
            <pc:docMk/>
            <pc:sldMk cId="2136777985" sldId="300"/>
            <ac:grpSpMk id="165" creationId="{A81CF49F-636D-9F13-F4D7-6E4699E92946}"/>
          </ac:grpSpMkLst>
        </pc:grpChg>
        <pc:grpChg chg="mod">
          <ac:chgData name="蕭又瑜 HSIAO, YU-YU" userId="c5b0ba1c-d079-4945-ac8c-b522266d3b39" providerId="ADAL" clId="{1BC109BD-4B02-7840-B559-0267C8FFE012}" dt="2023-08-31T09:11:39.829" v="21420"/>
          <ac:grpSpMkLst>
            <pc:docMk/>
            <pc:sldMk cId="2136777985" sldId="300"/>
            <ac:grpSpMk id="167" creationId="{4CB17DB4-BEB2-5D34-E88D-F5EE2DAD254B}"/>
          </ac:grpSpMkLst>
        </pc:grpChg>
        <pc:grpChg chg="add mod">
          <ac:chgData name="蕭又瑜 HSIAO, YU-YU" userId="c5b0ba1c-d079-4945-ac8c-b522266d3b39" providerId="ADAL" clId="{1BC109BD-4B02-7840-B559-0267C8FFE012}" dt="2023-08-31T09:12:11.947" v="21432" actId="465"/>
          <ac:grpSpMkLst>
            <pc:docMk/>
            <pc:sldMk cId="2136777985" sldId="300"/>
            <ac:grpSpMk id="178" creationId="{97256D06-23D5-ADAA-C378-12C7945CA851}"/>
          </ac:grpSpMkLst>
        </pc:grpChg>
        <pc:grpChg chg="mod">
          <ac:chgData name="蕭又瑜 HSIAO, YU-YU" userId="c5b0ba1c-d079-4945-ac8c-b522266d3b39" providerId="ADAL" clId="{1BC109BD-4B02-7840-B559-0267C8FFE012}" dt="2023-08-31T09:11:48.294" v="21424"/>
          <ac:grpSpMkLst>
            <pc:docMk/>
            <pc:sldMk cId="2136777985" sldId="300"/>
            <ac:grpSpMk id="180" creationId="{B023B443-6A27-1B26-A892-5D41AE9BAF94}"/>
          </ac:grpSpMkLst>
        </pc:grpChg>
        <pc:grpChg chg="add del mod">
          <ac:chgData name="蕭又瑜 HSIAO, YU-YU" userId="c5b0ba1c-d079-4945-ac8c-b522266d3b39" providerId="ADAL" clId="{1BC109BD-4B02-7840-B559-0267C8FFE012}" dt="2023-09-01T03:29:21.681" v="22468" actId="478"/>
          <ac:grpSpMkLst>
            <pc:docMk/>
            <pc:sldMk cId="2136777985" sldId="300"/>
            <ac:grpSpMk id="191" creationId="{3DE3EB5F-CEED-F9FA-85C8-E6B9F7CA2329}"/>
          </ac:grpSpMkLst>
        </pc:grpChg>
        <pc:grpChg chg="mod">
          <ac:chgData name="蕭又瑜 HSIAO, YU-YU" userId="c5b0ba1c-d079-4945-ac8c-b522266d3b39" providerId="ADAL" clId="{1BC109BD-4B02-7840-B559-0267C8FFE012}" dt="2023-08-31T09:11:54.628" v="21426"/>
          <ac:grpSpMkLst>
            <pc:docMk/>
            <pc:sldMk cId="2136777985" sldId="300"/>
            <ac:grpSpMk id="193" creationId="{A023D15D-E7CB-6D61-0FA1-7345AE0E29BB}"/>
          </ac:grpSpMkLst>
        </pc:grpChg>
        <pc:grpChg chg="add mod">
          <ac:chgData name="蕭又瑜 HSIAO, YU-YU" userId="c5b0ba1c-d079-4945-ac8c-b522266d3b39" providerId="ADAL" clId="{1BC109BD-4B02-7840-B559-0267C8FFE012}" dt="2023-08-31T09:12:11.947" v="21432" actId="465"/>
          <ac:grpSpMkLst>
            <pc:docMk/>
            <pc:sldMk cId="2136777985" sldId="300"/>
            <ac:grpSpMk id="204" creationId="{43E5CCCE-A7FA-CE8F-272B-46E219ADE8DE}"/>
          </ac:grpSpMkLst>
        </pc:grpChg>
        <pc:grpChg chg="mod">
          <ac:chgData name="蕭又瑜 HSIAO, YU-YU" userId="c5b0ba1c-d079-4945-ac8c-b522266d3b39" providerId="ADAL" clId="{1BC109BD-4B02-7840-B559-0267C8FFE012}" dt="2023-08-31T09:12:11.947" v="21432" actId="465"/>
          <ac:grpSpMkLst>
            <pc:docMk/>
            <pc:sldMk cId="2136777985" sldId="300"/>
            <ac:grpSpMk id="206" creationId="{34735F47-C4A8-3DBE-D394-1CF2E5D76699}"/>
          </ac:grpSpMkLst>
        </pc:grpChg>
        <pc:grpChg chg="add del mod">
          <ac:chgData name="蕭又瑜 HSIAO, YU-YU" userId="c5b0ba1c-d079-4945-ac8c-b522266d3b39" providerId="ADAL" clId="{1BC109BD-4B02-7840-B559-0267C8FFE012}" dt="2023-09-01T03:29:19.536" v="22467" actId="478"/>
          <ac:grpSpMkLst>
            <pc:docMk/>
            <pc:sldMk cId="2136777985" sldId="300"/>
            <ac:grpSpMk id="217" creationId="{3C813BE6-F40A-365B-91D3-5DE1B7E8A814}"/>
          </ac:grpSpMkLst>
        </pc:grpChg>
        <pc:grpChg chg="mod">
          <ac:chgData name="蕭又瑜 HSIAO, YU-YU" userId="c5b0ba1c-d079-4945-ac8c-b522266d3b39" providerId="ADAL" clId="{1BC109BD-4B02-7840-B559-0267C8FFE012}" dt="2023-08-31T09:12:11.947" v="21432" actId="465"/>
          <ac:grpSpMkLst>
            <pc:docMk/>
            <pc:sldMk cId="2136777985" sldId="300"/>
            <ac:grpSpMk id="219" creationId="{404AD43F-8E5D-58CC-BF17-F95FE782AB7E}"/>
          </ac:grpSpMkLst>
        </pc:grpChg>
        <pc:grpChg chg="add mod">
          <ac:chgData name="蕭又瑜 HSIAO, YU-YU" userId="c5b0ba1c-d079-4945-ac8c-b522266d3b39" providerId="ADAL" clId="{1BC109BD-4B02-7840-B559-0267C8FFE012}" dt="2023-09-01T03:04:22.471" v="22156" actId="1035"/>
          <ac:grpSpMkLst>
            <pc:docMk/>
            <pc:sldMk cId="2136777985" sldId="300"/>
            <ac:grpSpMk id="236" creationId="{BC26A709-DF16-3BB4-BFD4-EDD237703517}"/>
          </ac:grpSpMkLst>
        </pc:grpChg>
        <pc:grpChg chg="add mod">
          <ac:chgData name="蕭又瑜 HSIAO, YU-YU" userId="c5b0ba1c-d079-4945-ac8c-b522266d3b39" providerId="ADAL" clId="{1BC109BD-4B02-7840-B559-0267C8FFE012}" dt="2023-09-01T03:04:22.471" v="22156" actId="1035"/>
          <ac:grpSpMkLst>
            <pc:docMk/>
            <pc:sldMk cId="2136777985" sldId="300"/>
            <ac:grpSpMk id="237" creationId="{6DDDED67-43BD-02A9-110F-3960F81451F9}"/>
          </ac:grpSpMkLst>
        </pc:grpChg>
        <pc:grpChg chg="add mod">
          <ac:chgData name="蕭又瑜 HSIAO, YU-YU" userId="c5b0ba1c-d079-4945-ac8c-b522266d3b39" providerId="ADAL" clId="{1BC109BD-4B02-7840-B559-0267C8FFE012}" dt="2023-09-01T03:04:22.471" v="22156" actId="1035"/>
          <ac:grpSpMkLst>
            <pc:docMk/>
            <pc:sldMk cId="2136777985" sldId="300"/>
            <ac:grpSpMk id="240" creationId="{FFF04153-7140-2DF8-96EE-B62E965BD85C}"/>
          </ac:grpSpMkLst>
        </pc:grpChg>
        <pc:grpChg chg="add mod">
          <ac:chgData name="蕭又瑜 HSIAO, YU-YU" userId="c5b0ba1c-d079-4945-ac8c-b522266d3b39" providerId="ADAL" clId="{1BC109BD-4B02-7840-B559-0267C8FFE012}" dt="2023-09-01T03:04:22.471" v="22156" actId="1035"/>
          <ac:grpSpMkLst>
            <pc:docMk/>
            <pc:sldMk cId="2136777985" sldId="300"/>
            <ac:grpSpMk id="250" creationId="{999FCC55-9947-7D49-3172-94472EE0C0E9}"/>
          </ac:grpSpMkLst>
        </pc:grpChg>
        <pc:grpChg chg="add mod">
          <ac:chgData name="蕭又瑜 HSIAO, YU-YU" userId="c5b0ba1c-d079-4945-ac8c-b522266d3b39" providerId="ADAL" clId="{1BC109BD-4B02-7840-B559-0267C8FFE012}" dt="2023-09-01T03:04:22.471" v="22156" actId="1035"/>
          <ac:grpSpMkLst>
            <pc:docMk/>
            <pc:sldMk cId="2136777985" sldId="300"/>
            <ac:grpSpMk id="251" creationId="{8C4E48AC-9CAD-4665-3DC3-463E1E4C0223}"/>
          </ac:grpSpMkLst>
        </pc:grpChg>
        <pc:graphicFrameChg chg="add del mod modGraphic">
          <ac:chgData name="蕭又瑜 HSIAO, YU-YU" userId="c5b0ba1c-d079-4945-ac8c-b522266d3b39" providerId="ADAL" clId="{1BC109BD-4B02-7840-B559-0267C8FFE012}" dt="2023-08-31T09:26:21.717" v="21708" actId="478"/>
          <ac:graphicFrameMkLst>
            <pc:docMk/>
            <pc:sldMk cId="2136777985" sldId="300"/>
            <ac:graphicFrameMk id="164" creationId="{A086DD6A-ECE6-E8E8-2FF7-A71855E13D4B}"/>
          </ac:graphicFrameMkLst>
        </pc:graphicFrameChg>
        <pc:cxnChg chg="add del mod">
          <ac:chgData name="蕭又瑜 HSIAO, YU-YU" userId="c5b0ba1c-d079-4945-ac8c-b522266d3b39" providerId="ADAL" clId="{1BC109BD-4B02-7840-B559-0267C8FFE012}" dt="2023-08-31T08:26:05.072" v="21137" actId="478"/>
          <ac:cxnSpMkLst>
            <pc:docMk/>
            <pc:sldMk cId="2136777985" sldId="300"/>
            <ac:cxnSpMk id="14" creationId="{9D912418-D9AE-881E-E597-127FF45E295B}"/>
          </ac:cxnSpMkLst>
        </pc:cxnChg>
        <pc:cxnChg chg="add del mod">
          <ac:chgData name="蕭又瑜 HSIAO, YU-YU" userId="c5b0ba1c-d079-4945-ac8c-b522266d3b39" providerId="ADAL" clId="{1BC109BD-4B02-7840-B559-0267C8FFE012}" dt="2023-08-31T08:26:05.072" v="21137" actId="478"/>
          <ac:cxnSpMkLst>
            <pc:docMk/>
            <pc:sldMk cId="2136777985" sldId="300"/>
            <ac:cxnSpMk id="15" creationId="{57CDAFA5-F548-4308-9989-5A3AFF15F196}"/>
          </ac:cxnSpMkLst>
        </pc:cxnChg>
        <pc:cxnChg chg="add del mod">
          <ac:chgData name="蕭又瑜 HSIAO, YU-YU" userId="c5b0ba1c-d079-4945-ac8c-b522266d3b39" providerId="ADAL" clId="{1BC109BD-4B02-7840-B559-0267C8FFE012}" dt="2023-08-31T08:26:05.072" v="21137" actId="478"/>
          <ac:cxnSpMkLst>
            <pc:docMk/>
            <pc:sldMk cId="2136777985" sldId="300"/>
            <ac:cxnSpMk id="16" creationId="{1E152DB1-F4CE-1B54-3E2D-BD2BA92578D0}"/>
          </ac:cxnSpMkLst>
        </pc:cxnChg>
        <pc:cxnChg chg="add del mod">
          <ac:chgData name="蕭又瑜 HSIAO, YU-YU" userId="c5b0ba1c-d079-4945-ac8c-b522266d3b39" providerId="ADAL" clId="{1BC109BD-4B02-7840-B559-0267C8FFE012}" dt="2023-08-31T08:26:05.072" v="21137" actId="478"/>
          <ac:cxnSpMkLst>
            <pc:docMk/>
            <pc:sldMk cId="2136777985" sldId="300"/>
            <ac:cxnSpMk id="17" creationId="{DD0A2249-C455-100E-664A-D3F383AA914D}"/>
          </ac:cxnSpMkLst>
        </pc:cxnChg>
        <pc:cxnChg chg="add del mod">
          <ac:chgData name="蕭又瑜 HSIAO, YU-YU" userId="c5b0ba1c-d079-4945-ac8c-b522266d3b39" providerId="ADAL" clId="{1BC109BD-4B02-7840-B559-0267C8FFE012}" dt="2023-08-31T08:25:43.472" v="21134"/>
          <ac:cxnSpMkLst>
            <pc:docMk/>
            <pc:sldMk cId="2136777985" sldId="300"/>
            <ac:cxnSpMk id="27" creationId="{F08AC64A-9F56-C486-6931-D08F5CCEA004}"/>
          </ac:cxnSpMkLst>
        </pc:cxnChg>
        <pc:cxnChg chg="add del mod">
          <ac:chgData name="蕭又瑜 HSIAO, YU-YU" userId="c5b0ba1c-d079-4945-ac8c-b522266d3b39" providerId="ADAL" clId="{1BC109BD-4B02-7840-B559-0267C8FFE012}" dt="2023-08-31T08:25:43.472" v="21134"/>
          <ac:cxnSpMkLst>
            <pc:docMk/>
            <pc:sldMk cId="2136777985" sldId="300"/>
            <ac:cxnSpMk id="28" creationId="{F4F0448B-9478-2451-29EE-B27EAD630E1C}"/>
          </ac:cxnSpMkLst>
        </pc:cxnChg>
        <pc:cxnChg chg="add del mod">
          <ac:chgData name="蕭又瑜 HSIAO, YU-YU" userId="c5b0ba1c-d079-4945-ac8c-b522266d3b39" providerId="ADAL" clId="{1BC109BD-4B02-7840-B559-0267C8FFE012}" dt="2023-08-31T08:25:43.472" v="21134"/>
          <ac:cxnSpMkLst>
            <pc:docMk/>
            <pc:sldMk cId="2136777985" sldId="300"/>
            <ac:cxnSpMk id="29" creationId="{75C5339F-2B87-D4A9-BE0C-3C20D5E13F70}"/>
          </ac:cxnSpMkLst>
        </pc:cxnChg>
        <pc:cxnChg chg="add del mod">
          <ac:chgData name="蕭又瑜 HSIAO, YU-YU" userId="c5b0ba1c-d079-4945-ac8c-b522266d3b39" providerId="ADAL" clId="{1BC109BD-4B02-7840-B559-0267C8FFE012}" dt="2023-08-31T08:25:43.472" v="21134"/>
          <ac:cxnSpMkLst>
            <pc:docMk/>
            <pc:sldMk cId="2136777985" sldId="300"/>
            <ac:cxnSpMk id="30" creationId="{CCA06DFB-B79E-A06B-D4B2-01275937BDC9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39" creationId="{039D1417-BF30-DF42-FA1F-0CE98FEC7F8B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40" creationId="{3E2566FB-47A5-9664-D303-F2C04D933FDF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41" creationId="{9B281A4C-58DB-998E-8C9D-433CFD4892F9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42" creationId="{3A6249E6-C52A-8216-D251-6B1956B06A40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43" creationId="{E53F6808-30E6-2CF4-901F-8BE9AE4626FB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44" creationId="{49241573-7BC6-FF53-7A7E-B687758D578D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45" creationId="{63E2458E-E187-5518-CF80-AB94B1C987AB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46" creationId="{AE36248C-988D-FEEB-1D81-18373305BDDC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47" creationId="{536C8E62-7070-0466-3337-7E9D70EE040C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48" creationId="{168C5ED8-6240-6F98-ADEF-47A23465DCEA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52" creationId="{6A5DBCBE-28D8-8B36-905C-FFE3E43AA79C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53" creationId="{30CF0765-FE70-5891-54B5-A215B2AAD373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54" creationId="{5081FC76-371F-71D9-9A37-03524FCE36BD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55" creationId="{6E0D4E59-1D6D-9848-E59C-09709660E17E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56" creationId="{F3802C39-0AFB-E3C6-41D5-AA9225EA0C0D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60" creationId="{B1361443-DA69-C0D8-3AE0-8B6AF1BE9FF1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61" creationId="{6A569525-4647-3AEF-4483-083894CA170E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62" creationId="{E36D74FC-8702-05BF-8072-66626308693D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63" creationId="{A8BAB0E0-6243-6E8D-C701-F93659E4C009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64" creationId="{9DE5F138-1F04-5395-01F2-79B8906E6CFF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68" creationId="{4368EBCA-CE3F-DF2C-FAFB-3C1F35017CF0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69" creationId="{46BA4FB8-8374-E89B-1813-1897A24A3CB4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70" creationId="{2F99044D-0118-CAED-D9D0-8A5DA7CE7D83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71" creationId="{DCB20B18-BAC6-9913-AB9F-95C4A826095F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72" creationId="{D855C23F-89B6-098B-F2E7-9CBBC670CEB1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73" creationId="{367E5C53-B5A2-7E1B-814E-C5F6C02B26BA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74" creationId="{CE6FFE53-4FD5-8000-876A-A46C7360E5AF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75" creationId="{96694EBA-958C-126A-C31B-B86B71C4738D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76" creationId="{3C6F4C79-96AE-B52F-E465-698183FB6449}"/>
          </ac:cxnSpMkLst>
        </pc:cxnChg>
        <pc:cxnChg chg="mod">
          <ac:chgData name="蕭又瑜 HSIAO, YU-YU" userId="c5b0ba1c-d079-4945-ac8c-b522266d3b39" providerId="ADAL" clId="{1BC109BD-4B02-7840-B559-0267C8FFE012}" dt="2023-08-31T08:25:51.485" v="21135"/>
          <ac:cxnSpMkLst>
            <pc:docMk/>
            <pc:sldMk cId="2136777985" sldId="300"/>
            <ac:cxnSpMk id="77" creationId="{BD07F2AF-A680-E52B-F089-72BD95AFD43A}"/>
          </ac:cxnSpMkLst>
        </pc:cxnChg>
        <pc:cxnChg chg="add mod">
          <ac:chgData name="蕭又瑜 HSIAO, YU-YU" userId="c5b0ba1c-d079-4945-ac8c-b522266d3b39" providerId="ADAL" clId="{1BC109BD-4B02-7840-B559-0267C8FFE012}" dt="2023-08-31T09:11:21.761" v="21418" actId="1037"/>
          <ac:cxnSpMkLst>
            <pc:docMk/>
            <pc:sldMk cId="2136777985" sldId="300"/>
            <ac:cxnSpMk id="82" creationId="{5211BE57-4E28-FF5C-35F4-FAFD8B24DB54}"/>
          </ac:cxnSpMkLst>
        </pc:cxnChg>
        <pc:cxnChg chg="add mod">
          <ac:chgData name="蕭又瑜 HSIAO, YU-YU" userId="c5b0ba1c-d079-4945-ac8c-b522266d3b39" providerId="ADAL" clId="{1BC109BD-4B02-7840-B559-0267C8FFE012}" dt="2023-08-31T09:11:21.761" v="21418" actId="1037"/>
          <ac:cxnSpMkLst>
            <pc:docMk/>
            <pc:sldMk cId="2136777985" sldId="300"/>
            <ac:cxnSpMk id="83" creationId="{094C809A-B21B-70C4-7441-DB4372E2DE4B}"/>
          </ac:cxnSpMkLst>
        </pc:cxnChg>
        <pc:cxnChg chg="add mod">
          <ac:chgData name="蕭又瑜 HSIAO, YU-YU" userId="c5b0ba1c-d079-4945-ac8c-b522266d3b39" providerId="ADAL" clId="{1BC109BD-4B02-7840-B559-0267C8FFE012}" dt="2023-08-31T09:11:21.761" v="21418" actId="1037"/>
          <ac:cxnSpMkLst>
            <pc:docMk/>
            <pc:sldMk cId="2136777985" sldId="300"/>
            <ac:cxnSpMk id="84" creationId="{FAC74691-E9F6-B77B-4B60-5D8B1A5771D3}"/>
          </ac:cxnSpMkLst>
        </pc:cxnChg>
        <pc:cxnChg chg="add mod">
          <ac:chgData name="蕭又瑜 HSIAO, YU-YU" userId="c5b0ba1c-d079-4945-ac8c-b522266d3b39" providerId="ADAL" clId="{1BC109BD-4B02-7840-B559-0267C8FFE012}" dt="2023-08-31T09:11:21.761" v="21418" actId="1037"/>
          <ac:cxnSpMkLst>
            <pc:docMk/>
            <pc:sldMk cId="2136777985" sldId="300"/>
            <ac:cxnSpMk id="85" creationId="{3603A9BE-B296-350F-07B0-BC93EE5FF483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89" creationId="{376B9B56-47AC-D8A9-C633-AEABC542D08E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90" creationId="{373A0113-C786-1A48-C816-9602EE27F961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91" creationId="{19E72177-F8C5-72B1-4896-EF124ED12ABE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92" creationId="{C7C17EF0-26DD-8AD7-F483-6C3E9F1E15AC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93" creationId="{8B8B4AA2-A871-285C-1057-3C5045C8D117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94" creationId="{FE902861-C5D4-7F80-EC3F-51356DC9BF2A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95" creationId="{7AE76B54-2436-4ECF-5A92-26CE4C24F7F2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96" creationId="{82976DE3-32EE-77AA-B602-712A8C59AB89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97" creationId="{C4247477-EC41-07C7-5F04-9D1A6C4ECC86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98" creationId="{30B5BA6C-0D0E-9656-CED7-31A3F3D75A78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02" creationId="{DC756BBC-9D43-6253-84F4-6C7BF8D137AB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03" creationId="{38425E05-7F68-A56C-932D-C274D628E171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04" creationId="{BD9DD359-5628-B2A9-EB51-4DFD2F840B5D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05" creationId="{DA14E726-5AF2-5F2C-2B98-7A325E5AEC1B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06" creationId="{2D1CB605-4499-EC88-FA37-EAB6533A40D4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10" creationId="{48DEF34E-2076-BFE0-485C-20F6A7FD64AA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11" creationId="{09147193-65CD-6B35-1C32-43505812A15C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12" creationId="{0F7A3AB6-B215-38C3-8A51-A38430255BE6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13" creationId="{FF57D083-1D62-E24B-534B-1AF2CB74443B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14" creationId="{DCADBA15-19E8-17E9-7F39-39BC7A756881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18" creationId="{506E8DE5-A380-8B50-259E-3B21A2A49013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19" creationId="{6E90F21A-0891-ECAE-AA08-F6F3A1810377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20" creationId="{6A61500A-9430-8067-3899-37F715FB0216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21" creationId="{A7B13EBA-2797-D6CA-F435-D13BFB5CF464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22" creationId="{4F932AC9-0DED-DF03-6723-BE480A366166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23" creationId="{AFA2B3AA-E7B3-9474-D08C-9548B4F7932A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24" creationId="{43573BB9-5EF9-2784-012F-C0E7205365D4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25" creationId="{50E8C05F-F0A6-9F42-032B-E2308A3F195C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26" creationId="{6A18E4D0-68BE-38FA-6C24-65CA8FF0D0F5}"/>
          </ac:cxnSpMkLst>
        </pc:cxnChg>
        <pc:cxnChg chg="mod">
          <ac:chgData name="蕭又瑜 HSIAO, YU-YU" userId="c5b0ba1c-d079-4945-ac8c-b522266d3b39" providerId="ADAL" clId="{1BC109BD-4B02-7840-B559-0267C8FFE012}" dt="2023-08-31T08:26:20.564" v="21138"/>
          <ac:cxnSpMkLst>
            <pc:docMk/>
            <pc:sldMk cId="2136777985" sldId="300"/>
            <ac:cxnSpMk id="127" creationId="{790F7C54-41FD-DB41-2813-FF6C39DAAA7C}"/>
          </ac:cxnSpMkLst>
        </pc:cxnChg>
        <pc:cxnChg chg="mod">
          <ac:chgData name="蕭又瑜 HSIAO, YU-YU" userId="c5b0ba1c-d079-4945-ac8c-b522266d3b39" providerId="ADAL" clId="{1BC109BD-4B02-7840-B559-0267C8FFE012}" dt="2023-08-31T09:06:41.721" v="21252"/>
          <ac:cxnSpMkLst>
            <pc:docMk/>
            <pc:sldMk cId="2136777985" sldId="300"/>
            <ac:cxnSpMk id="139" creationId="{F29F8ED3-D336-5A13-A786-869E516446B2}"/>
          </ac:cxnSpMkLst>
        </pc:cxnChg>
        <pc:cxnChg chg="mod">
          <ac:chgData name="蕭又瑜 HSIAO, YU-YU" userId="c5b0ba1c-d079-4945-ac8c-b522266d3b39" providerId="ADAL" clId="{1BC109BD-4B02-7840-B559-0267C8FFE012}" dt="2023-08-31T09:06:41.721" v="21252"/>
          <ac:cxnSpMkLst>
            <pc:docMk/>
            <pc:sldMk cId="2136777985" sldId="300"/>
            <ac:cxnSpMk id="140" creationId="{965939BF-D7F4-D7A3-BD0D-4B9540B43F93}"/>
          </ac:cxnSpMkLst>
        </pc:cxnChg>
        <pc:cxnChg chg="mod">
          <ac:chgData name="蕭又瑜 HSIAO, YU-YU" userId="c5b0ba1c-d079-4945-ac8c-b522266d3b39" providerId="ADAL" clId="{1BC109BD-4B02-7840-B559-0267C8FFE012}" dt="2023-08-31T09:06:41.721" v="21252"/>
          <ac:cxnSpMkLst>
            <pc:docMk/>
            <pc:sldMk cId="2136777985" sldId="300"/>
            <ac:cxnSpMk id="141" creationId="{45B0D14A-5127-3755-D94E-95C33CB73901}"/>
          </ac:cxnSpMkLst>
        </pc:cxnChg>
        <pc:cxnChg chg="mod">
          <ac:chgData name="蕭又瑜 HSIAO, YU-YU" userId="c5b0ba1c-d079-4945-ac8c-b522266d3b39" providerId="ADAL" clId="{1BC109BD-4B02-7840-B559-0267C8FFE012}" dt="2023-08-31T09:06:41.721" v="21252"/>
          <ac:cxnSpMkLst>
            <pc:docMk/>
            <pc:sldMk cId="2136777985" sldId="300"/>
            <ac:cxnSpMk id="142" creationId="{14D776AD-19AF-37E5-DA50-D88541A1B75D}"/>
          </ac:cxnSpMkLst>
        </pc:cxnChg>
        <pc:cxnChg chg="mod">
          <ac:chgData name="蕭又瑜 HSIAO, YU-YU" userId="c5b0ba1c-d079-4945-ac8c-b522266d3b39" providerId="ADAL" clId="{1BC109BD-4B02-7840-B559-0267C8FFE012}" dt="2023-08-31T09:06:57.665" v="21255"/>
          <ac:cxnSpMkLst>
            <pc:docMk/>
            <pc:sldMk cId="2136777985" sldId="300"/>
            <ac:cxnSpMk id="146" creationId="{7EA4777E-871D-8AEE-48BE-81C3D4D1D263}"/>
          </ac:cxnSpMkLst>
        </pc:cxnChg>
        <pc:cxnChg chg="mod">
          <ac:chgData name="蕭又瑜 HSIAO, YU-YU" userId="c5b0ba1c-d079-4945-ac8c-b522266d3b39" providerId="ADAL" clId="{1BC109BD-4B02-7840-B559-0267C8FFE012}" dt="2023-08-31T09:06:57.665" v="21255"/>
          <ac:cxnSpMkLst>
            <pc:docMk/>
            <pc:sldMk cId="2136777985" sldId="300"/>
            <ac:cxnSpMk id="147" creationId="{DF4453A1-0BAD-3A54-7816-AD0ECE612E15}"/>
          </ac:cxnSpMkLst>
        </pc:cxnChg>
        <pc:cxnChg chg="mod">
          <ac:chgData name="蕭又瑜 HSIAO, YU-YU" userId="c5b0ba1c-d079-4945-ac8c-b522266d3b39" providerId="ADAL" clId="{1BC109BD-4B02-7840-B559-0267C8FFE012}" dt="2023-08-31T09:06:57.665" v="21255"/>
          <ac:cxnSpMkLst>
            <pc:docMk/>
            <pc:sldMk cId="2136777985" sldId="300"/>
            <ac:cxnSpMk id="148" creationId="{B9D4DBA4-1587-DDC3-A925-1190AF672FFD}"/>
          </ac:cxnSpMkLst>
        </pc:cxnChg>
        <pc:cxnChg chg="mod">
          <ac:chgData name="蕭又瑜 HSIAO, YU-YU" userId="c5b0ba1c-d079-4945-ac8c-b522266d3b39" providerId="ADAL" clId="{1BC109BD-4B02-7840-B559-0267C8FFE012}" dt="2023-08-31T09:06:57.665" v="21255"/>
          <ac:cxnSpMkLst>
            <pc:docMk/>
            <pc:sldMk cId="2136777985" sldId="300"/>
            <ac:cxnSpMk id="149" creationId="{47B0C521-4321-7710-97E8-3BA0299B5C2F}"/>
          </ac:cxnSpMkLst>
        </pc:cxnChg>
        <pc:cxnChg chg="mod">
          <ac:chgData name="蕭又瑜 HSIAO, YU-YU" userId="c5b0ba1c-d079-4945-ac8c-b522266d3b39" providerId="ADAL" clId="{1BC109BD-4B02-7840-B559-0267C8FFE012}" dt="2023-08-31T09:08:03.451" v="21264" actId="465"/>
          <ac:cxnSpMkLst>
            <pc:docMk/>
            <pc:sldMk cId="2136777985" sldId="300"/>
            <ac:cxnSpMk id="153" creationId="{9AA22C20-ECA1-7424-AB40-7F99E2FEB6DF}"/>
          </ac:cxnSpMkLst>
        </pc:cxnChg>
        <pc:cxnChg chg="mod">
          <ac:chgData name="蕭又瑜 HSIAO, YU-YU" userId="c5b0ba1c-d079-4945-ac8c-b522266d3b39" providerId="ADAL" clId="{1BC109BD-4B02-7840-B559-0267C8FFE012}" dt="2023-08-31T09:08:03.451" v="21264" actId="465"/>
          <ac:cxnSpMkLst>
            <pc:docMk/>
            <pc:sldMk cId="2136777985" sldId="300"/>
            <ac:cxnSpMk id="154" creationId="{63932187-2F88-7786-7DBB-892BC829EE4D}"/>
          </ac:cxnSpMkLst>
        </pc:cxnChg>
        <pc:cxnChg chg="mod">
          <ac:chgData name="蕭又瑜 HSIAO, YU-YU" userId="c5b0ba1c-d079-4945-ac8c-b522266d3b39" providerId="ADAL" clId="{1BC109BD-4B02-7840-B559-0267C8FFE012}" dt="2023-08-31T09:08:03.451" v="21264" actId="465"/>
          <ac:cxnSpMkLst>
            <pc:docMk/>
            <pc:sldMk cId="2136777985" sldId="300"/>
            <ac:cxnSpMk id="155" creationId="{D33B5DEE-0771-F4BA-83DE-9FCD19E3803B}"/>
          </ac:cxnSpMkLst>
        </pc:cxnChg>
        <pc:cxnChg chg="mod">
          <ac:chgData name="蕭又瑜 HSIAO, YU-YU" userId="c5b0ba1c-d079-4945-ac8c-b522266d3b39" providerId="ADAL" clId="{1BC109BD-4B02-7840-B559-0267C8FFE012}" dt="2023-08-31T09:08:03.451" v="21264" actId="465"/>
          <ac:cxnSpMkLst>
            <pc:docMk/>
            <pc:sldMk cId="2136777985" sldId="300"/>
            <ac:cxnSpMk id="156" creationId="{2C3FCBDC-4DC2-9013-1D54-D41F2A9B97F5}"/>
          </ac:cxnSpMkLst>
        </pc:cxnChg>
        <pc:cxnChg chg="mod">
          <ac:chgData name="蕭又瑜 HSIAO, YU-YU" userId="c5b0ba1c-d079-4945-ac8c-b522266d3b39" providerId="ADAL" clId="{1BC109BD-4B02-7840-B559-0267C8FFE012}" dt="2023-08-31T09:08:03.451" v="21264" actId="465"/>
          <ac:cxnSpMkLst>
            <pc:docMk/>
            <pc:sldMk cId="2136777985" sldId="300"/>
            <ac:cxnSpMk id="160" creationId="{6B087DB0-AAFA-D58D-24F0-92D99A77BEB6}"/>
          </ac:cxnSpMkLst>
        </pc:cxnChg>
        <pc:cxnChg chg="mod">
          <ac:chgData name="蕭又瑜 HSIAO, YU-YU" userId="c5b0ba1c-d079-4945-ac8c-b522266d3b39" providerId="ADAL" clId="{1BC109BD-4B02-7840-B559-0267C8FFE012}" dt="2023-08-31T09:08:03.451" v="21264" actId="465"/>
          <ac:cxnSpMkLst>
            <pc:docMk/>
            <pc:sldMk cId="2136777985" sldId="300"/>
            <ac:cxnSpMk id="161" creationId="{A494E0B2-93D9-ABED-F9C9-2E059A7BE715}"/>
          </ac:cxnSpMkLst>
        </pc:cxnChg>
        <pc:cxnChg chg="mod">
          <ac:chgData name="蕭又瑜 HSIAO, YU-YU" userId="c5b0ba1c-d079-4945-ac8c-b522266d3b39" providerId="ADAL" clId="{1BC109BD-4B02-7840-B559-0267C8FFE012}" dt="2023-08-31T09:08:03.451" v="21264" actId="465"/>
          <ac:cxnSpMkLst>
            <pc:docMk/>
            <pc:sldMk cId="2136777985" sldId="300"/>
            <ac:cxnSpMk id="162" creationId="{F3754FA0-F83D-D1D4-6D5F-C7C4DFFE3B71}"/>
          </ac:cxnSpMkLst>
        </pc:cxnChg>
        <pc:cxnChg chg="mod">
          <ac:chgData name="蕭又瑜 HSIAO, YU-YU" userId="c5b0ba1c-d079-4945-ac8c-b522266d3b39" providerId="ADAL" clId="{1BC109BD-4B02-7840-B559-0267C8FFE012}" dt="2023-08-31T09:08:03.451" v="21264" actId="465"/>
          <ac:cxnSpMkLst>
            <pc:docMk/>
            <pc:sldMk cId="2136777985" sldId="300"/>
            <ac:cxnSpMk id="163" creationId="{78479522-BBEE-CF8B-08F1-4D56F6D39D01}"/>
          </ac:cxnSpMkLst>
        </pc:cxnChg>
        <pc:cxnChg chg="mod">
          <ac:chgData name="蕭又瑜 HSIAO, YU-YU" userId="c5b0ba1c-d079-4945-ac8c-b522266d3b39" providerId="ADAL" clId="{1BC109BD-4B02-7840-B559-0267C8FFE012}" dt="2023-08-31T09:11:39.829" v="21420"/>
          <ac:cxnSpMkLst>
            <pc:docMk/>
            <pc:sldMk cId="2136777985" sldId="300"/>
            <ac:cxnSpMk id="168" creationId="{38DE93DB-CD65-A2B2-8116-D06E764EE996}"/>
          </ac:cxnSpMkLst>
        </pc:cxnChg>
        <pc:cxnChg chg="mod">
          <ac:chgData name="蕭又瑜 HSIAO, YU-YU" userId="c5b0ba1c-d079-4945-ac8c-b522266d3b39" providerId="ADAL" clId="{1BC109BD-4B02-7840-B559-0267C8FFE012}" dt="2023-08-31T09:11:39.829" v="21420"/>
          <ac:cxnSpMkLst>
            <pc:docMk/>
            <pc:sldMk cId="2136777985" sldId="300"/>
            <ac:cxnSpMk id="169" creationId="{9EFCBEBD-D0EC-F82E-F55F-40813049F4E3}"/>
          </ac:cxnSpMkLst>
        </pc:cxnChg>
        <pc:cxnChg chg="mod">
          <ac:chgData name="蕭又瑜 HSIAO, YU-YU" userId="c5b0ba1c-d079-4945-ac8c-b522266d3b39" providerId="ADAL" clId="{1BC109BD-4B02-7840-B559-0267C8FFE012}" dt="2023-08-31T09:11:39.829" v="21420"/>
          <ac:cxnSpMkLst>
            <pc:docMk/>
            <pc:sldMk cId="2136777985" sldId="300"/>
            <ac:cxnSpMk id="170" creationId="{6FEC25A9-28D2-1119-3AB6-ACDF7F19E97D}"/>
          </ac:cxnSpMkLst>
        </pc:cxnChg>
        <pc:cxnChg chg="mod">
          <ac:chgData name="蕭又瑜 HSIAO, YU-YU" userId="c5b0ba1c-d079-4945-ac8c-b522266d3b39" providerId="ADAL" clId="{1BC109BD-4B02-7840-B559-0267C8FFE012}" dt="2023-08-31T09:11:39.829" v="21420"/>
          <ac:cxnSpMkLst>
            <pc:docMk/>
            <pc:sldMk cId="2136777985" sldId="300"/>
            <ac:cxnSpMk id="171" creationId="{4BE458AE-6391-7A7D-C5CC-1721674AB191}"/>
          </ac:cxnSpMkLst>
        </pc:cxnChg>
        <pc:cxnChg chg="mod">
          <ac:chgData name="蕭又瑜 HSIAO, YU-YU" userId="c5b0ba1c-d079-4945-ac8c-b522266d3b39" providerId="ADAL" clId="{1BC109BD-4B02-7840-B559-0267C8FFE012}" dt="2023-08-31T09:11:39.829" v="21420"/>
          <ac:cxnSpMkLst>
            <pc:docMk/>
            <pc:sldMk cId="2136777985" sldId="300"/>
            <ac:cxnSpMk id="172" creationId="{1F128226-2D56-9D0A-1409-A6CFBFA1C63D}"/>
          </ac:cxnSpMkLst>
        </pc:cxnChg>
        <pc:cxnChg chg="mod">
          <ac:chgData name="蕭又瑜 HSIAO, YU-YU" userId="c5b0ba1c-d079-4945-ac8c-b522266d3b39" providerId="ADAL" clId="{1BC109BD-4B02-7840-B559-0267C8FFE012}" dt="2023-08-31T09:11:39.829" v="21420"/>
          <ac:cxnSpMkLst>
            <pc:docMk/>
            <pc:sldMk cId="2136777985" sldId="300"/>
            <ac:cxnSpMk id="173" creationId="{9EF88A3E-05B2-363F-2F08-B79AD5312F8C}"/>
          </ac:cxnSpMkLst>
        </pc:cxnChg>
        <pc:cxnChg chg="mod">
          <ac:chgData name="蕭又瑜 HSIAO, YU-YU" userId="c5b0ba1c-d079-4945-ac8c-b522266d3b39" providerId="ADAL" clId="{1BC109BD-4B02-7840-B559-0267C8FFE012}" dt="2023-08-31T09:11:39.829" v="21420"/>
          <ac:cxnSpMkLst>
            <pc:docMk/>
            <pc:sldMk cId="2136777985" sldId="300"/>
            <ac:cxnSpMk id="174" creationId="{C8163780-F2CB-61D8-FF21-F7578D15959C}"/>
          </ac:cxnSpMkLst>
        </pc:cxnChg>
        <pc:cxnChg chg="mod">
          <ac:chgData name="蕭又瑜 HSIAO, YU-YU" userId="c5b0ba1c-d079-4945-ac8c-b522266d3b39" providerId="ADAL" clId="{1BC109BD-4B02-7840-B559-0267C8FFE012}" dt="2023-08-31T09:11:39.829" v="21420"/>
          <ac:cxnSpMkLst>
            <pc:docMk/>
            <pc:sldMk cId="2136777985" sldId="300"/>
            <ac:cxnSpMk id="175" creationId="{CB48E781-DFDA-2F02-69D2-B7A95477CC3C}"/>
          </ac:cxnSpMkLst>
        </pc:cxnChg>
        <pc:cxnChg chg="mod">
          <ac:chgData name="蕭又瑜 HSIAO, YU-YU" userId="c5b0ba1c-d079-4945-ac8c-b522266d3b39" providerId="ADAL" clId="{1BC109BD-4B02-7840-B559-0267C8FFE012}" dt="2023-08-31T09:11:39.829" v="21420"/>
          <ac:cxnSpMkLst>
            <pc:docMk/>
            <pc:sldMk cId="2136777985" sldId="300"/>
            <ac:cxnSpMk id="176" creationId="{6B4D8DA9-6B69-3A97-0DBE-96E24B2D7A92}"/>
          </ac:cxnSpMkLst>
        </pc:cxnChg>
        <pc:cxnChg chg="mod">
          <ac:chgData name="蕭又瑜 HSIAO, YU-YU" userId="c5b0ba1c-d079-4945-ac8c-b522266d3b39" providerId="ADAL" clId="{1BC109BD-4B02-7840-B559-0267C8FFE012}" dt="2023-08-31T09:11:39.829" v="21420"/>
          <ac:cxnSpMkLst>
            <pc:docMk/>
            <pc:sldMk cId="2136777985" sldId="300"/>
            <ac:cxnSpMk id="177" creationId="{BFBF413E-DB42-ADDE-305C-70164A343115}"/>
          </ac:cxnSpMkLst>
        </pc:cxnChg>
        <pc:cxnChg chg="mod">
          <ac:chgData name="蕭又瑜 HSIAO, YU-YU" userId="c5b0ba1c-d079-4945-ac8c-b522266d3b39" providerId="ADAL" clId="{1BC109BD-4B02-7840-B559-0267C8FFE012}" dt="2023-08-31T09:11:48.294" v="21424"/>
          <ac:cxnSpMkLst>
            <pc:docMk/>
            <pc:sldMk cId="2136777985" sldId="300"/>
            <ac:cxnSpMk id="181" creationId="{D33CC943-C051-E702-F8D7-F8B6ADF069DF}"/>
          </ac:cxnSpMkLst>
        </pc:cxnChg>
        <pc:cxnChg chg="mod">
          <ac:chgData name="蕭又瑜 HSIAO, YU-YU" userId="c5b0ba1c-d079-4945-ac8c-b522266d3b39" providerId="ADAL" clId="{1BC109BD-4B02-7840-B559-0267C8FFE012}" dt="2023-08-31T09:11:48.294" v="21424"/>
          <ac:cxnSpMkLst>
            <pc:docMk/>
            <pc:sldMk cId="2136777985" sldId="300"/>
            <ac:cxnSpMk id="182" creationId="{EBBB1F97-5D39-CCDC-2C35-C2FAC6A5A177}"/>
          </ac:cxnSpMkLst>
        </pc:cxnChg>
        <pc:cxnChg chg="mod">
          <ac:chgData name="蕭又瑜 HSIAO, YU-YU" userId="c5b0ba1c-d079-4945-ac8c-b522266d3b39" providerId="ADAL" clId="{1BC109BD-4B02-7840-B559-0267C8FFE012}" dt="2023-08-31T09:11:48.294" v="21424"/>
          <ac:cxnSpMkLst>
            <pc:docMk/>
            <pc:sldMk cId="2136777985" sldId="300"/>
            <ac:cxnSpMk id="183" creationId="{244EA13E-6008-C91E-8116-C2191E6AF78E}"/>
          </ac:cxnSpMkLst>
        </pc:cxnChg>
        <pc:cxnChg chg="mod">
          <ac:chgData name="蕭又瑜 HSIAO, YU-YU" userId="c5b0ba1c-d079-4945-ac8c-b522266d3b39" providerId="ADAL" clId="{1BC109BD-4B02-7840-B559-0267C8FFE012}" dt="2023-08-31T09:11:48.294" v="21424"/>
          <ac:cxnSpMkLst>
            <pc:docMk/>
            <pc:sldMk cId="2136777985" sldId="300"/>
            <ac:cxnSpMk id="184" creationId="{6FD6C627-0B1A-0DE3-3185-3FFD0D0F96CC}"/>
          </ac:cxnSpMkLst>
        </pc:cxnChg>
        <pc:cxnChg chg="mod">
          <ac:chgData name="蕭又瑜 HSIAO, YU-YU" userId="c5b0ba1c-d079-4945-ac8c-b522266d3b39" providerId="ADAL" clId="{1BC109BD-4B02-7840-B559-0267C8FFE012}" dt="2023-08-31T09:11:48.294" v="21424"/>
          <ac:cxnSpMkLst>
            <pc:docMk/>
            <pc:sldMk cId="2136777985" sldId="300"/>
            <ac:cxnSpMk id="185" creationId="{29281650-A57C-E3F2-64E2-F2510FA7A05C}"/>
          </ac:cxnSpMkLst>
        </pc:cxnChg>
        <pc:cxnChg chg="mod">
          <ac:chgData name="蕭又瑜 HSIAO, YU-YU" userId="c5b0ba1c-d079-4945-ac8c-b522266d3b39" providerId="ADAL" clId="{1BC109BD-4B02-7840-B559-0267C8FFE012}" dt="2023-08-31T09:11:48.294" v="21424"/>
          <ac:cxnSpMkLst>
            <pc:docMk/>
            <pc:sldMk cId="2136777985" sldId="300"/>
            <ac:cxnSpMk id="186" creationId="{73003B28-DD28-401A-7385-43C0C876E4E9}"/>
          </ac:cxnSpMkLst>
        </pc:cxnChg>
        <pc:cxnChg chg="mod">
          <ac:chgData name="蕭又瑜 HSIAO, YU-YU" userId="c5b0ba1c-d079-4945-ac8c-b522266d3b39" providerId="ADAL" clId="{1BC109BD-4B02-7840-B559-0267C8FFE012}" dt="2023-08-31T09:11:48.294" v="21424"/>
          <ac:cxnSpMkLst>
            <pc:docMk/>
            <pc:sldMk cId="2136777985" sldId="300"/>
            <ac:cxnSpMk id="187" creationId="{A1286CC2-B098-BD30-B20D-4765C1EBBBA7}"/>
          </ac:cxnSpMkLst>
        </pc:cxnChg>
        <pc:cxnChg chg="mod">
          <ac:chgData name="蕭又瑜 HSIAO, YU-YU" userId="c5b0ba1c-d079-4945-ac8c-b522266d3b39" providerId="ADAL" clId="{1BC109BD-4B02-7840-B559-0267C8FFE012}" dt="2023-08-31T09:11:48.294" v="21424"/>
          <ac:cxnSpMkLst>
            <pc:docMk/>
            <pc:sldMk cId="2136777985" sldId="300"/>
            <ac:cxnSpMk id="188" creationId="{A6218217-EE8B-5FFE-B0B6-6B3CEAFAEA49}"/>
          </ac:cxnSpMkLst>
        </pc:cxnChg>
        <pc:cxnChg chg="mod">
          <ac:chgData name="蕭又瑜 HSIAO, YU-YU" userId="c5b0ba1c-d079-4945-ac8c-b522266d3b39" providerId="ADAL" clId="{1BC109BD-4B02-7840-B559-0267C8FFE012}" dt="2023-08-31T09:11:48.294" v="21424"/>
          <ac:cxnSpMkLst>
            <pc:docMk/>
            <pc:sldMk cId="2136777985" sldId="300"/>
            <ac:cxnSpMk id="189" creationId="{11763B0E-B10A-3C61-3C58-895315E5F98D}"/>
          </ac:cxnSpMkLst>
        </pc:cxnChg>
        <pc:cxnChg chg="mod">
          <ac:chgData name="蕭又瑜 HSIAO, YU-YU" userId="c5b0ba1c-d079-4945-ac8c-b522266d3b39" providerId="ADAL" clId="{1BC109BD-4B02-7840-B559-0267C8FFE012}" dt="2023-08-31T09:11:48.294" v="21424"/>
          <ac:cxnSpMkLst>
            <pc:docMk/>
            <pc:sldMk cId="2136777985" sldId="300"/>
            <ac:cxnSpMk id="190" creationId="{F5936E76-313D-2653-7CB1-55F613BECAEF}"/>
          </ac:cxnSpMkLst>
        </pc:cxnChg>
        <pc:cxnChg chg="mod">
          <ac:chgData name="蕭又瑜 HSIAO, YU-YU" userId="c5b0ba1c-d079-4945-ac8c-b522266d3b39" providerId="ADAL" clId="{1BC109BD-4B02-7840-B559-0267C8FFE012}" dt="2023-08-31T09:11:54.628" v="21426"/>
          <ac:cxnSpMkLst>
            <pc:docMk/>
            <pc:sldMk cId="2136777985" sldId="300"/>
            <ac:cxnSpMk id="194" creationId="{3E6B51B5-58B8-4C8E-16C8-AE8346B3F8CF}"/>
          </ac:cxnSpMkLst>
        </pc:cxnChg>
        <pc:cxnChg chg="mod">
          <ac:chgData name="蕭又瑜 HSIAO, YU-YU" userId="c5b0ba1c-d079-4945-ac8c-b522266d3b39" providerId="ADAL" clId="{1BC109BD-4B02-7840-B559-0267C8FFE012}" dt="2023-08-31T09:11:54.628" v="21426"/>
          <ac:cxnSpMkLst>
            <pc:docMk/>
            <pc:sldMk cId="2136777985" sldId="300"/>
            <ac:cxnSpMk id="195" creationId="{A7305292-0913-51DB-7A62-BB1E66429F68}"/>
          </ac:cxnSpMkLst>
        </pc:cxnChg>
        <pc:cxnChg chg="mod">
          <ac:chgData name="蕭又瑜 HSIAO, YU-YU" userId="c5b0ba1c-d079-4945-ac8c-b522266d3b39" providerId="ADAL" clId="{1BC109BD-4B02-7840-B559-0267C8FFE012}" dt="2023-08-31T09:11:54.628" v="21426"/>
          <ac:cxnSpMkLst>
            <pc:docMk/>
            <pc:sldMk cId="2136777985" sldId="300"/>
            <ac:cxnSpMk id="196" creationId="{4DB45375-6C95-206D-D66D-8578C91AAA14}"/>
          </ac:cxnSpMkLst>
        </pc:cxnChg>
        <pc:cxnChg chg="mod">
          <ac:chgData name="蕭又瑜 HSIAO, YU-YU" userId="c5b0ba1c-d079-4945-ac8c-b522266d3b39" providerId="ADAL" clId="{1BC109BD-4B02-7840-B559-0267C8FFE012}" dt="2023-08-31T09:11:54.628" v="21426"/>
          <ac:cxnSpMkLst>
            <pc:docMk/>
            <pc:sldMk cId="2136777985" sldId="300"/>
            <ac:cxnSpMk id="197" creationId="{5FF22222-FE72-04AB-859C-0BFD70F9F555}"/>
          </ac:cxnSpMkLst>
        </pc:cxnChg>
        <pc:cxnChg chg="mod">
          <ac:chgData name="蕭又瑜 HSIAO, YU-YU" userId="c5b0ba1c-d079-4945-ac8c-b522266d3b39" providerId="ADAL" clId="{1BC109BD-4B02-7840-B559-0267C8FFE012}" dt="2023-08-31T09:11:54.628" v="21426"/>
          <ac:cxnSpMkLst>
            <pc:docMk/>
            <pc:sldMk cId="2136777985" sldId="300"/>
            <ac:cxnSpMk id="198" creationId="{CAA0F00E-F312-D365-BA3B-82C8946C4F70}"/>
          </ac:cxnSpMkLst>
        </pc:cxnChg>
        <pc:cxnChg chg="mod">
          <ac:chgData name="蕭又瑜 HSIAO, YU-YU" userId="c5b0ba1c-d079-4945-ac8c-b522266d3b39" providerId="ADAL" clId="{1BC109BD-4B02-7840-B559-0267C8FFE012}" dt="2023-08-31T09:11:54.628" v="21426"/>
          <ac:cxnSpMkLst>
            <pc:docMk/>
            <pc:sldMk cId="2136777985" sldId="300"/>
            <ac:cxnSpMk id="199" creationId="{F294D211-AD33-F734-4EB4-914E28F7B5D8}"/>
          </ac:cxnSpMkLst>
        </pc:cxnChg>
        <pc:cxnChg chg="mod">
          <ac:chgData name="蕭又瑜 HSIAO, YU-YU" userId="c5b0ba1c-d079-4945-ac8c-b522266d3b39" providerId="ADAL" clId="{1BC109BD-4B02-7840-B559-0267C8FFE012}" dt="2023-08-31T09:11:54.628" v="21426"/>
          <ac:cxnSpMkLst>
            <pc:docMk/>
            <pc:sldMk cId="2136777985" sldId="300"/>
            <ac:cxnSpMk id="200" creationId="{323C3B93-B007-689B-815E-7E9109598035}"/>
          </ac:cxnSpMkLst>
        </pc:cxnChg>
        <pc:cxnChg chg="mod">
          <ac:chgData name="蕭又瑜 HSIAO, YU-YU" userId="c5b0ba1c-d079-4945-ac8c-b522266d3b39" providerId="ADAL" clId="{1BC109BD-4B02-7840-B559-0267C8FFE012}" dt="2023-08-31T09:11:54.628" v="21426"/>
          <ac:cxnSpMkLst>
            <pc:docMk/>
            <pc:sldMk cId="2136777985" sldId="300"/>
            <ac:cxnSpMk id="201" creationId="{83247781-B95A-08C5-820B-854628293C5C}"/>
          </ac:cxnSpMkLst>
        </pc:cxnChg>
        <pc:cxnChg chg="mod">
          <ac:chgData name="蕭又瑜 HSIAO, YU-YU" userId="c5b0ba1c-d079-4945-ac8c-b522266d3b39" providerId="ADAL" clId="{1BC109BD-4B02-7840-B559-0267C8FFE012}" dt="2023-08-31T09:11:54.628" v="21426"/>
          <ac:cxnSpMkLst>
            <pc:docMk/>
            <pc:sldMk cId="2136777985" sldId="300"/>
            <ac:cxnSpMk id="202" creationId="{37140F6A-B7D1-18EF-B237-AAE95D37F7B2}"/>
          </ac:cxnSpMkLst>
        </pc:cxnChg>
        <pc:cxnChg chg="mod">
          <ac:chgData name="蕭又瑜 HSIAO, YU-YU" userId="c5b0ba1c-d079-4945-ac8c-b522266d3b39" providerId="ADAL" clId="{1BC109BD-4B02-7840-B559-0267C8FFE012}" dt="2023-08-31T09:11:54.628" v="21426"/>
          <ac:cxnSpMkLst>
            <pc:docMk/>
            <pc:sldMk cId="2136777985" sldId="300"/>
            <ac:cxnSpMk id="203" creationId="{73814EB6-FF32-C5D8-5450-E5227D09A55D}"/>
          </ac:cxnSpMkLst>
        </pc:cxnChg>
        <pc:cxnChg chg="del mod">
          <ac:chgData name="蕭又瑜 HSIAO, YU-YU" userId="c5b0ba1c-d079-4945-ac8c-b522266d3b39" providerId="ADAL" clId="{1BC109BD-4B02-7840-B559-0267C8FFE012}" dt="2023-08-31T09:18:38.465" v="21504" actId="478"/>
          <ac:cxnSpMkLst>
            <pc:docMk/>
            <pc:sldMk cId="2136777985" sldId="300"/>
            <ac:cxnSpMk id="207" creationId="{BB63DC06-7EB6-1F88-CC04-E0ADD20E7DCC}"/>
          </ac:cxnSpMkLst>
        </pc:cxnChg>
        <pc:cxnChg chg="mod">
          <ac:chgData name="蕭又瑜 HSIAO, YU-YU" userId="c5b0ba1c-d079-4945-ac8c-b522266d3b39" providerId="ADAL" clId="{1BC109BD-4B02-7840-B559-0267C8FFE012}" dt="2023-08-31T09:12:11.947" v="21432" actId="465"/>
          <ac:cxnSpMkLst>
            <pc:docMk/>
            <pc:sldMk cId="2136777985" sldId="300"/>
            <ac:cxnSpMk id="208" creationId="{201D45F2-A762-FB4D-7BF8-7C545A10EB65}"/>
          </ac:cxnSpMkLst>
        </pc:cxnChg>
        <pc:cxnChg chg="del mod">
          <ac:chgData name="蕭又瑜 HSIAO, YU-YU" userId="c5b0ba1c-d079-4945-ac8c-b522266d3b39" providerId="ADAL" clId="{1BC109BD-4B02-7840-B559-0267C8FFE012}" dt="2023-08-31T09:18:38.465" v="21504" actId="478"/>
          <ac:cxnSpMkLst>
            <pc:docMk/>
            <pc:sldMk cId="2136777985" sldId="300"/>
            <ac:cxnSpMk id="209" creationId="{CE099126-9360-1929-C9C3-F6C9ED9A56A5}"/>
          </ac:cxnSpMkLst>
        </pc:cxnChg>
        <pc:cxnChg chg="mod">
          <ac:chgData name="蕭又瑜 HSIAO, YU-YU" userId="c5b0ba1c-d079-4945-ac8c-b522266d3b39" providerId="ADAL" clId="{1BC109BD-4B02-7840-B559-0267C8FFE012}" dt="2023-08-31T09:12:11.947" v="21432" actId="465"/>
          <ac:cxnSpMkLst>
            <pc:docMk/>
            <pc:sldMk cId="2136777985" sldId="300"/>
            <ac:cxnSpMk id="210" creationId="{FB4C51B4-BAD6-03D0-50C7-B50017C1B8F5}"/>
          </ac:cxnSpMkLst>
        </pc:cxnChg>
        <pc:cxnChg chg="del mod">
          <ac:chgData name="蕭又瑜 HSIAO, YU-YU" userId="c5b0ba1c-d079-4945-ac8c-b522266d3b39" providerId="ADAL" clId="{1BC109BD-4B02-7840-B559-0267C8FFE012}" dt="2023-08-31T09:18:38.465" v="21504" actId="478"/>
          <ac:cxnSpMkLst>
            <pc:docMk/>
            <pc:sldMk cId="2136777985" sldId="300"/>
            <ac:cxnSpMk id="211" creationId="{1D062897-EABB-8481-D465-6118D775C745}"/>
          </ac:cxnSpMkLst>
        </pc:cxnChg>
        <pc:cxnChg chg="mod">
          <ac:chgData name="蕭又瑜 HSIAO, YU-YU" userId="c5b0ba1c-d079-4945-ac8c-b522266d3b39" providerId="ADAL" clId="{1BC109BD-4B02-7840-B559-0267C8FFE012}" dt="2023-08-31T09:12:11.947" v="21432" actId="465"/>
          <ac:cxnSpMkLst>
            <pc:docMk/>
            <pc:sldMk cId="2136777985" sldId="300"/>
            <ac:cxnSpMk id="212" creationId="{0D6D98C9-C484-56FD-C326-4B8413832A90}"/>
          </ac:cxnSpMkLst>
        </pc:cxnChg>
        <pc:cxnChg chg="del mod">
          <ac:chgData name="蕭又瑜 HSIAO, YU-YU" userId="c5b0ba1c-d079-4945-ac8c-b522266d3b39" providerId="ADAL" clId="{1BC109BD-4B02-7840-B559-0267C8FFE012}" dt="2023-08-31T09:18:38.465" v="21504" actId="478"/>
          <ac:cxnSpMkLst>
            <pc:docMk/>
            <pc:sldMk cId="2136777985" sldId="300"/>
            <ac:cxnSpMk id="213" creationId="{935C955E-4DF0-B175-9E59-678B32C78A2C}"/>
          </ac:cxnSpMkLst>
        </pc:cxnChg>
        <pc:cxnChg chg="mod">
          <ac:chgData name="蕭又瑜 HSIAO, YU-YU" userId="c5b0ba1c-d079-4945-ac8c-b522266d3b39" providerId="ADAL" clId="{1BC109BD-4B02-7840-B559-0267C8FFE012}" dt="2023-08-31T09:12:11.947" v="21432" actId="465"/>
          <ac:cxnSpMkLst>
            <pc:docMk/>
            <pc:sldMk cId="2136777985" sldId="300"/>
            <ac:cxnSpMk id="214" creationId="{F0D8E13D-E65A-0EDC-4D05-FA40AC183AF1}"/>
          </ac:cxnSpMkLst>
        </pc:cxnChg>
        <pc:cxnChg chg="del mod">
          <ac:chgData name="蕭又瑜 HSIAO, YU-YU" userId="c5b0ba1c-d079-4945-ac8c-b522266d3b39" providerId="ADAL" clId="{1BC109BD-4B02-7840-B559-0267C8FFE012}" dt="2023-08-31T09:18:38.465" v="21504" actId="478"/>
          <ac:cxnSpMkLst>
            <pc:docMk/>
            <pc:sldMk cId="2136777985" sldId="300"/>
            <ac:cxnSpMk id="215" creationId="{898875C8-8501-2657-644B-25861D3A4EA3}"/>
          </ac:cxnSpMkLst>
        </pc:cxnChg>
        <pc:cxnChg chg="mod">
          <ac:chgData name="蕭又瑜 HSIAO, YU-YU" userId="c5b0ba1c-d079-4945-ac8c-b522266d3b39" providerId="ADAL" clId="{1BC109BD-4B02-7840-B559-0267C8FFE012}" dt="2023-08-31T09:12:11.947" v="21432" actId="465"/>
          <ac:cxnSpMkLst>
            <pc:docMk/>
            <pc:sldMk cId="2136777985" sldId="300"/>
            <ac:cxnSpMk id="216" creationId="{E21E25C5-8E5F-F2AB-70D2-9DBB323D3EDC}"/>
          </ac:cxnSpMkLst>
        </pc:cxnChg>
        <pc:cxnChg chg="mod">
          <ac:chgData name="蕭又瑜 HSIAO, YU-YU" userId="c5b0ba1c-d079-4945-ac8c-b522266d3b39" providerId="ADAL" clId="{1BC109BD-4B02-7840-B559-0267C8FFE012}" dt="2023-08-31T09:12:11.947" v="21432" actId="465"/>
          <ac:cxnSpMkLst>
            <pc:docMk/>
            <pc:sldMk cId="2136777985" sldId="300"/>
            <ac:cxnSpMk id="220" creationId="{B2E41069-4173-B7A8-8C97-05953E0FDCA5}"/>
          </ac:cxnSpMkLst>
        </pc:cxnChg>
        <pc:cxnChg chg="del mod">
          <ac:chgData name="蕭又瑜 HSIAO, YU-YU" userId="c5b0ba1c-d079-4945-ac8c-b522266d3b39" providerId="ADAL" clId="{1BC109BD-4B02-7840-B559-0267C8FFE012}" dt="2023-08-31T09:18:26.092" v="21503" actId="478"/>
          <ac:cxnSpMkLst>
            <pc:docMk/>
            <pc:sldMk cId="2136777985" sldId="300"/>
            <ac:cxnSpMk id="221" creationId="{3D790C40-78FF-0BE1-76F9-239031E5CA9A}"/>
          </ac:cxnSpMkLst>
        </pc:cxnChg>
        <pc:cxnChg chg="mod">
          <ac:chgData name="蕭又瑜 HSIAO, YU-YU" userId="c5b0ba1c-d079-4945-ac8c-b522266d3b39" providerId="ADAL" clId="{1BC109BD-4B02-7840-B559-0267C8FFE012}" dt="2023-08-31T09:12:11.947" v="21432" actId="465"/>
          <ac:cxnSpMkLst>
            <pc:docMk/>
            <pc:sldMk cId="2136777985" sldId="300"/>
            <ac:cxnSpMk id="222" creationId="{21D16841-1E8B-00B4-2809-6B70A86F0A50}"/>
          </ac:cxnSpMkLst>
        </pc:cxnChg>
        <pc:cxnChg chg="del mod">
          <ac:chgData name="蕭又瑜 HSIAO, YU-YU" userId="c5b0ba1c-d079-4945-ac8c-b522266d3b39" providerId="ADAL" clId="{1BC109BD-4B02-7840-B559-0267C8FFE012}" dt="2023-08-31T09:18:26.092" v="21503" actId="478"/>
          <ac:cxnSpMkLst>
            <pc:docMk/>
            <pc:sldMk cId="2136777985" sldId="300"/>
            <ac:cxnSpMk id="223" creationId="{EAC643E0-98E6-81CC-E90E-458C98B7E2B0}"/>
          </ac:cxnSpMkLst>
        </pc:cxnChg>
        <pc:cxnChg chg="mod">
          <ac:chgData name="蕭又瑜 HSIAO, YU-YU" userId="c5b0ba1c-d079-4945-ac8c-b522266d3b39" providerId="ADAL" clId="{1BC109BD-4B02-7840-B559-0267C8FFE012}" dt="2023-08-31T09:12:11.947" v="21432" actId="465"/>
          <ac:cxnSpMkLst>
            <pc:docMk/>
            <pc:sldMk cId="2136777985" sldId="300"/>
            <ac:cxnSpMk id="224" creationId="{4D0F13CF-5E2D-C58C-D06D-922092D456CF}"/>
          </ac:cxnSpMkLst>
        </pc:cxnChg>
        <pc:cxnChg chg="del mod">
          <ac:chgData name="蕭又瑜 HSIAO, YU-YU" userId="c5b0ba1c-d079-4945-ac8c-b522266d3b39" providerId="ADAL" clId="{1BC109BD-4B02-7840-B559-0267C8FFE012}" dt="2023-08-31T09:18:26.092" v="21503" actId="478"/>
          <ac:cxnSpMkLst>
            <pc:docMk/>
            <pc:sldMk cId="2136777985" sldId="300"/>
            <ac:cxnSpMk id="225" creationId="{11FCF195-CF4A-5967-842F-A1776EE6C28E}"/>
          </ac:cxnSpMkLst>
        </pc:cxnChg>
        <pc:cxnChg chg="mod">
          <ac:chgData name="蕭又瑜 HSIAO, YU-YU" userId="c5b0ba1c-d079-4945-ac8c-b522266d3b39" providerId="ADAL" clId="{1BC109BD-4B02-7840-B559-0267C8FFE012}" dt="2023-08-31T09:12:11.947" v="21432" actId="465"/>
          <ac:cxnSpMkLst>
            <pc:docMk/>
            <pc:sldMk cId="2136777985" sldId="300"/>
            <ac:cxnSpMk id="226" creationId="{48560840-3F96-66DF-7462-B464DB103551}"/>
          </ac:cxnSpMkLst>
        </pc:cxnChg>
        <pc:cxnChg chg="del mod">
          <ac:chgData name="蕭又瑜 HSIAO, YU-YU" userId="c5b0ba1c-d079-4945-ac8c-b522266d3b39" providerId="ADAL" clId="{1BC109BD-4B02-7840-B559-0267C8FFE012}" dt="2023-08-31T09:18:26.092" v="21503" actId="478"/>
          <ac:cxnSpMkLst>
            <pc:docMk/>
            <pc:sldMk cId="2136777985" sldId="300"/>
            <ac:cxnSpMk id="227" creationId="{38119F24-2702-77D4-F7D1-9C41104FCB10}"/>
          </ac:cxnSpMkLst>
        </pc:cxnChg>
        <pc:cxnChg chg="mod">
          <ac:chgData name="蕭又瑜 HSIAO, YU-YU" userId="c5b0ba1c-d079-4945-ac8c-b522266d3b39" providerId="ADAL" clId="{1BC109BD-4B02-7840-B559-0267C8FFE012}" dt="2023-08-31T09:12:11.947" v="21432" actId="465"/>
          <ac:cxnSpMkLst>
            <pc:docMk/>
            <pc:sldMk cId="2136777985" sldId="300"/>
            <ac:cxnSpMk id="228" creationId="{3567C499-4581-7C8B-116B-50F00B498F2B}"/>
          </ac:cxnSpMkLst>
        </pc:cxnChg>
        <pc:cxnChg chg="del mod">
          <ac:chgData name="蕭又瑜 HSIAO, YU-YU" userId="c5b0ba1c-d079-4945-ac8c-b522266d3b39" providerId="ADAL" clId="{1BC109BD-4B02-7840-B559-0267C8FFE012}" dt="2023-08-31T09:18:26.092" v="21503" actId="478"/>
          <ac:cxnSpMkLst>
            <pc:docMk/>
            <pc:sldMk cId="2136777985" sldId="300"/>
            <ac:cxnSpMk id="229" creationId="{CBAE7A94-866E-018D-FA8A-9A12195D5536}"/>
          </ac:cxnSpMkLst>
        </pc:cxnChg>
        <pc:cxnChg chg="add mod">
          <ac:chgData name="蕭又瑜 HSIAO, YU-YU" userId="c5b0ba1c-d079-4945-ac8c-b522266d3b39" providerId="ADAL" clId="{1BC109BD-4B02-7840-B559-0267C8FFE012}" dt="2023-09-01T03:02:53.605" v="22141" actId="164"/>
          <ac:cxnSpMkLst>
            <pc:docMk/>
            <pc:sldMk cId="2136777985" sldId="300"/>
            <ac:cxnSpMk id="248" creationId="{65BA6FBD-AF3A-21F8-00A6-96486FFF54BE}"/>
          </ac:cxnSpMkLst>
        </pc:cxnChg>
        <pc:cxnChg chg="mod">
          <ac:chgData name="蕭又瑜 HSIAO, YU-YU" userId="c5b0ba1c-d079-4945-ac8c-b522266d3b39" providerId="ADAL" clId="{1BC109BD-4B02-7840-B559-0267C8FFE012}" dt="2023-09-01T03:02:58.829" v="22142"/>
          <ac:cxnSpMkLst>
            <pc:docMk/>
            <pc:sldMk cId="2136777985" sldId="300"/>
            <ac:cxnSpMk id="253" creationId="{CCFE8EC4-EE2E-B60D-3E8B-2F7E106B4C35}"/>
          </ac:cxnSpMkLst>
        </pc:cxnChg>
      </pc:sldChg>
      <pc:sldChg chg="addSp delSp modSp add mod modAnim">
        <pc:chgData name="蕭又瑜 HSIAO, YU-YU" userId="c5b0ba1c-d079-4945-ac8c-b522266d3b39" providerId="ADAL" clId="{1BC109BD-4B02-7840-B559-0267C8FFE012}" dt="2023-09-04T15:17:46.334" v="25133" actId="20577"/>
        <pc:sldMkLst>
          <pc:docMk/>
          <pc:sldMk cId="2783185653" sldId="301"/>
        </pc:sldMkLst>
        <pc:spChg chg="mod">
          <ac:chgData name="蕭又瑜 HSIAO, YU-YU" userId="c5b0ba1c-d079-4945-ac8c-b522266d3b39" providerId="ADAL" clId="{1BC109BD-4B02-7840-B559-0267C8FFE012}" dt="2023-09-01T08:13:42.149" v="23785" actId="20577"/>
          <ac:spMkLst>
            <pc:docMk/>
            <pc:sldMk cId="2783185653" sldId="301"/>
            <ac:spMk id="2" creationId="{8CE50DA3-5CED-3928-5A9D-C602B516AA9B}"/>
          </ac:spMkLst>
        </pc:spChg>
        <pc:spChg chg="mod">
          <ac:chgData name="蕭又瑜 HSIAO, YU-YU" userId="c5b0ba1c-d079-4945-ac8c-b522266d3b39" providerId="ADAL" clId="{1BC109BD-4B02-7840-B559-0267C8FFE012}" dt="2023-09-01T03:49:46.325" v="22617" actId="207"/>
          <ac:spMkLst>
            <pc:docMk/>
            <pc:sldMk cId="2783185653" sldId="301"/>
            <ac:spMk id="7" creationId="{8BA74C02-5CD4-A1EC-BA6F-E544AFF269F3}"/>
          </ac:spMkLst>
        </pc:spChg>
        <pc:spChg chg="mod">
          <ac:chgData name="蕭又瑜 HSIAO, YU-YU" userId="c5b0ba1c-d079-4945-ac8c-b522266d3b39" providerId="ADAL" clId="{1BC109BD-4B02-7840-B559-0267C8FFE012}" dt="2023-09-01T03:42:54.208" v="22538" actId="207"/>
          <ac:spMkLst>
            <pc:docMk/>
            <pc:sldMk cId="2783185653" sldId="301"/>
            <ac:spMk id="80" creationId="{AB38CC2B-70C7-B6A8-70FC-C84A293785D4}"/>
          </ac:spMkLst>
        </pc:spChg>
        <pc:spChg chg="mod topLvl">
          <ac:chgData name="蕭又瑜 HSIAO, YU-YU" userId="c5b0ba1c-d079-4945-ac8c-b522266d3b39" providerId="ADAL" clId="{1BC109BD-4B02-7840-B559-0267C8FFE012}" dt="2023-09-01T03:31:26.781" v="22475" actId="165"/>
          <ac:spMkLst>
            <pc:docMk/>
            <pc:sldMk cId="2783185653" sldId="301"/>
            <ac:spMk id="192" creationId="{51985E5D-9F14-D617-87BC-E0024FDEE508}"/>
          </ac:spMkLst>
        </pc:spChg>
        <pc:spChg chg="mod">
          <ac:chgData name="蕭又瑜 HSIAO, YU-YU" userId="c5b0ba1c-d079-4945-ac8c-b522266d3b39" providerId="ADAL" clId="{1BC109BD-4B02-7840-B559-0267C8FFE012}" dt="2023-09-04T15:17:46.334" v="25133" actId="20577"/>
          <ac:spMkLst>
            <pc:docMk/>
            <pc:sldMk cId="2783185653" sldId="301"/>
            <ac:spMk id="231" creationId="{77FF9C5C-E6CA-CF2B-4CB8-52F04F95E237}"/>
          </ac:spMkLst>
        </pc:spChg>
        <pc:grpChg chg="del">
          <ac:chgData name="蕭又瑜 HSIAO, YU-YU" userId="c5b0ba1c-d079-4945-ac8c-b522266d3b39" providerId="ADAL" clId="{1BC109BD-4B02-7840-B559-0267C8FFE012}" dt="2023-09-01T03:31:26.781" v="22475" actId="165"/>
          <ac:grpSpMkLst>
            <pc:docMk/>
            <pc:sldMk cId="2783185653" sldId="301"/>
            <ac:grpSpMk id="191" creationId="{3DE3EB5F-CEED-F9FA-85C8-E6B9F7CA2329}"/>
          </ac:grpSpMkLst>
        </pc:grpChg>
        <pc:grpChg chg="del mod topLvl">
          <ac:chgData name="蕭又瑜 HSIAO, YU-YU" userId="c5b0ba1c-d079-4945-ac8c-b522266d3b39" providerId="ADAL" clId="{1BC109BD-4B02-7840-B559-0267C8FFE012}" dt="2023-09-01T03:31:46.044" v="22476" actId="165"/>
          <ac:grpSpMkLst>
            <pc:docMk/>
            <pc:sldMk cId="2783185653" sldId="301"/>
            <ac:grpSpMk id="193" creationId="{A023D15D-E7CB-6D61-0FA1-7345AE0E29BB}"/>
          </ac:grpSpMkLst>
        </pc:grpChg>
        <pc:picChg chg="add del mod">
          <ac:chgData name="蕭又瑜 HSIAO, YU-YU" userId="c5b0ba1c-d079-4945-ac8c-b522266d3b39" providerId="ADAL" clId="{1BC109BD-4B02-7840-B559-0267C8FFE012}" dt="2023-09-01T03:32:29.730" v="22482" actId="478"/>
          <ac:picMkLst>
            <pc:docMk/>
            <pc:sldMk cId="2783185653" sldId="301"/>
            <ac:picMk id="9" creationId="{F436083D-C70F-F39F-3466-645EECBD3762}"/>
          </ac:picMkLst>
        </pc:picChg>
        <pc:cxnChg chg="mod topLvl">
          <ac:chgData name="蕭又瑜 HSIAO, YU-YU" userId="c5b0ba1c-d079-4945-ac8c-b522266d3b39" providerId="ADAL" clId="{1BC109BD-4B02-7840-B559-0267C8FFE012}" dt="2023-09-01T03:31:46.044" v="22476" actId="165"/>
          <ac:cxnSpMkLst>
            <pc:docMk/>
            <pc:sldMk cId="2783185653" sldId="301"/>
            <ac:cxnSpMk id="194" creationId="{3E6B51B5-58B8-4C8E-16C8-AE8346B3F8CF}"/>
          </ac:cxnSpMkLst>
        </pc:cxnChg>
        <pc:cxnChg chg="mod topLvl">
          <ac:chgData name="蕭又瑜 HSIAO, YU-YU" userId="c5b0ba1c-d079-4945-ac8c-b522266d3b39" providerId="ADAL" clId="{1BC109BD-4B02-7840-B559-0267C8FFE012}" dt="2023-09-01T03:31:46.044" v="22476" actId="165"/>
          <ac:cxnSpMkLst>
            <pc:docMk/>
            <pc:sldMk cId="2783185653" sldId="301"/>
            <ac:cxnSpMk id="195" creationId="{A7305292-0913-51DB-7A62-BB1E66429F68}"/>
          </ac:cxnSpMkLst>
        </pc:cxnChg>
        <pc:cxnChg chg="mod topLvl">
          <ac:chgData name="蕭又瑜 HSIAO, YU-YU" userId="c5b0ba1c-d079-4945-ac8c-b522266d3b39" providerId="ADAL" clId="{1BC109BD-4B02-7840-B559-0267C8FFE012}" dt="2023-09-01T03:31:46.044" v="22476" actId="165"/>
          <ac:cxnSpMkLst>
            <pc:docMk/>
            <pc:sldMk cId="2783185653" sldId="301"/>
            <ac:cxnSpMk id="196" creationId="{4DB45375-6C95-206D-D66D-8578C91AAA14}"/>
          </ac:cxnSpMkLst>
        </pc:cxnChg>
        <pc:cxnChg chg="mod topLvl">
          <ac:chgData name="蕭又瑜 HSIAO, YU-YU" userId="c5b0ba1c-d079-4945-ac8c-b522266d3b39" providerId="ADAL" clId="{1BC109BD-4B02-7840-B559-0267C8FFE012}" dt="2023-09-01T03:31:46.044" v="22476" actId="165"/>
          <ac:cxnSpMkLst>
            <pc:docMk/>
            <pc:sldMk cId="2783185653" sldId="301"/>
            <ac:cxnSpMk id="197" creationId="{5FF22222-FE72-04AB-859C-0BFD70F9F555}"/>
          </ac:cxnSpMkLst>
        </pc:cxnChg>
        <pc:cxnChg chg="mod topLvl">
          <ac:chgData name="蕭又瑜 HSIAO, YU-YU" userId="c5b0ba1c-d079-4945-ac8c-b522266d3b39" providerId="ADAL" clId="{1BC109BD-4B02-7840-B559-0267C8FFE012}" dt="2023-09-01T03:31:46.044" v="22476" actId="165"/>
          <ac:cxnSpMkLst>
            <pc:docMk/>
            <pc:sldMk cId="2783185653" sldId="301"/>
            <ac:cxnSpMk id="198" creationId="{CAA0F00E-F312-D365-BA3B-82C8946C4F70}"/>
          </ac:cxnSpMkLst>
        </pc:cxnChg>
        <pc:cxnChg chg="mod topLvl">
          <ac:chgData name="蕭又瑜 HSIAO, YU-YU" userId="c5b0ba1c-d079-4945-ac8c-b522266d3b39" providerId="ADAL" clId="{1BC109BD-4B02-7840-B559-0267C8FFE012}" dt="2023-09-01T03:31:46.044" v="22476" actId="165"/>
          <ac:cxnSpMkLst>
            <pc:docMk/>
            <pc:sldMk cId="2783185653" sldId="301"/>
            <ac:cxnSpMk id="199" creationId="{F294D211-AD33-F734-4EB4-914E28F7B5D8}"/>
          </ac:cxnSpMkLst>
        </pc:cxnChg>
        <pc:cxnChg chg="mod topLvl">
          <ac:chgData name="蕭又瑜 HSIAO, YU-YU" userId="c5b0ba1c-d079-4945-ac8c-b522266d3b39" providerId="ADAL" clId="{1BC109BD-4B02-7840-B559-0267C8FFE012}" dt="2023-09-01T03:31:46.044" v="22476" actId="165"/>
          <ac:cxnSpMkLst>
            <pc:docMk/>
            <pc:sldMk cId="2783185653" sldId="301"/>
            <ac:cxnSpMk id="200" creationId="{323C3B93-B007-689B-815E-7E9109598035}"/>
          </ac:cxnSpMkLst>
        </pc:cxnChg>
        <pc:cxnChg chg="mod topLvl">
          <ac:chgData name="蕭又瑜 HSIAO, YU-YU" userId="c5b0ba1c-d079-4945-ac8c-b522266d3b39" providerId="ADAL" clId="{1BC109BD-4B02-7840-B559-0267C8FFE012}" dt="2023-09-01T03:31:46.044" v="22476" actId="165"/>
          <ac:cxnSpMkLst>
            <pc:docMk/>
            <pc:sldMk cId="2783185653" sldId="301"/>
            <ac:cxnSpMk id="201" creationId="{83247781-B95A-08C5-820B-854628293C5C}"/>
          </ac:cxnSpMkLst>
        </pc:cxnChg>
        <pc:cxnChg chg="mod topLvl">
          <ac:chgData name="蕭又瑜 HSIAO, YU-YU" userId="c5b0ba1c-d079-4945-ac8c-b522266d3b39" providerId="ADAL" clId="{1BC109BD-4B02-7840-B559-0267C8FFE012}" dt="2023-09-01T03:31:46.044" v="22476" actId="165"/>
          <ac:cxnSpMkLst>
            <pc:docMk/>
            <pc:sldMk cId="2783185653" sldId="301"/>
            <ac:cxnSpMk id="202" creationId="{37140F6A-B7D1-18EF-B237-AAE95D37F7B2}"/>
          </ac:cxnSpMkLst>
        </pc:cxnChg>
        <pc:cxnChg chg="mod topLvl">
          <ac:chgData name="蕭又瑜 HSIAO, YU-YU" userId="c5b0ba1c-d079-4945-ac8c-b522266d3b39" providerId="ADAL" clId="{1BC109BD-4B02-7840-B559-0267C8FFE012}" dt="2023-09-01T03:31:46.044" v="22476" actId="165"/>
          <ac:cxnSpMkLst>
            <pc:docMk/>
            <pc:sldMk cId="2783185653" sldId="301"/>
            <ac:cxnSpMk id="203" creationId="{73814EB6-FF32-C5D8-5450-E5227D09A55D}"/>
          </ac:cxnSpMkLst>
        </pc:cxnChg>
      </pc:sldChg>
      <pc:sldChg chg="addSp delSp modSp add del mod modAnim">
        <pc:chgData name="蕭又瑜 HSIAO, YU-YU" userId="c5b0ba1c-d079-4945-ac8c-b522266d3b39" providerId="ADAL" clId="{1BC109BD-4B02-7840-B559-0267C8FFE012}" dt="2023-09-07T03:08:50.905" v="31327" actId="20577"/>
        <pc:sldMkLst>
          <pc:docMk/>
          <pc:sldMk cId="828282226" sldId="302"/>
        </pc:sldMkLst>
        <pc:spChg chg="mod">
          <ac:chgData name="蕭又瑜 HSIAO, YU-YU" userId="c5b0ba1c-d079-4945-ac8c-b522266d3b39" providerId="ADAL" clId="{1BC109BD-4B02-7840-B559-0267C8FFE012}" dt="2023-09-01T08:13:39.678" v="23784" actId="20577"/>
          <ac:spMkLst>
            <pc:docMk/>
            <pc:sldMk cId="828282226" sldId="302"/>
            <ac:spMk id="2" creationId="{9800EAA0-FEC9-4C82-1D8E-A00E8D52E599}"/>
          </ac:spMkLst>
        </pc:spChg>
        <pc:spChg chg="mod">
          <ac:chgData name="蕭又瑜 HSIAO, YU-YU" userId="c5b0ba1c-d079-4945-ac8c-b522266d3b39" providerId="ADAL" clId="{1BC109BD-4B02-7840-B559-0267C8FFE012}" dt="2023-09-07T03:08:50.905" v="31327" actId="20577"/>
          <ac:spMkLst>
            <pc:docMk/>
            <pc:sldMk cId="828282226" sldId="302"/>
            <ac:spMk id="14" creationId="{A715FB94-54CD-41F4-4525-EF41F4264001}"/>
          </ac:spMkLst>
        </pc:spChg>
        <pc:spChg chg="mod">
          <ac:chgData name="蕭又瑜 HSIAO, YU-YU" userId="c5b0ba1c-d079-4945-ac8c-b522266d3b39" providerId="ADAL" clId="{1BC109BD-4B02-7840-B559-0267C8FFE012}" dt="2023-09-01T03:56:32.723" v="22705" actId="20577"/>
          <ac:spMkLst>
            <pc:docMk/>
            <pc:sldMk cId="828282226" sldId="302"/>
            <ac:spMk id="15" creationId="{C8D2AE6E-52CD-1660-D6C7-ECBBC2BF820C}"/>
          </ac:spMkLst>
        </pc:spChg>
        <pc:spChg chg="mod">
          <ac:chgData name="蕭又瑜 HSIAO, YU-YU" userId="c5b0ba1c-d079-4945-ac8c-b522266d3b39" providerId="ADAL" clId="{1BC109BD-4B02-7840-B559-0267C8FFE012}" dt="2023-09-01T04:00:52.620" v="22781" actId="1076"/>
          <ac:spMkLst>
            <pc:docMk/>
            <pc:sldMk cId="828282226" sldId="302"/>
            <ac:spMk id="16" creationId="{C4307FD6-A606-F3E4-51C2-AADDB21DC7FC}"/>
          </ac:spMkLst>
        </pc:spChg>
        <pc:spChg chg="del">
          <ac:chgData name="蕭又瑜 HSIAO, YU-YU" userId="c5b0ba1c-d079-4945-ac8c-b522266d3b39" providerId="ADAL" clId="{1BC109BD-4B02-7840-B559-0267C8FFE012}" dt="2023-09-01T04:02:41.804" v="22796" actId="478"/>
          <ac:spMkLst>
            <pc:docMk/>
            <pc:sldMk cId="828282226" sldId="302"/>
            <ac:spMk id="23" creationId="{BE8EB989-E8B5-6BAF-FA77-B87255F08940}"/>
          </ac:spMkLst>
        </pc:spChg>
        <pc:spChg chg="del">
          <ac:chgData name="蕭又瑜 HSIAO, YU-YU" userId="c5b0ba1c-d079-4945-ac8c-b522266d3b39" providerId="ADAL" clId="{1BC109BD-4B02-7840-B559-0267C8FFE012}" dt="2023-09-01T04:02:41.804" v="22796" actId="478"/>
          <ac:spMkLst>
            <pc:docMk/>
            <pc:sldMk cId="828282226" sldId="302"/>
            <ac:spMk id="24" creationId="{6AEBC7D9-F17C-B0EE-4808-18DB75F59147}"/>
          </ac:spMkLst>
        </pc:spChg>
        <pc:spChg chg="mod">
          <ac:chgData name="蕭又瑜 HSIAO, YU-YU" userId="c5b0ba1c-d079-4945-ac8c-b522266d3b39" providerId="ADAL" clId="{1BC109BD-4B02-7840-B559-0267C8FFE012}" dt="2023-09-01T03:57:26.143" v="22719" actId="20577"/>
          <ac:spMkLst>
            <pc:docMk/>
            <pc:sldMk cId="828282226" sldId="302"/>
            <ac:spMk id="26" creationId="{EAD4BEF8-8107-00EF-BD68-F9B0EF9F80EA}"/>
          </ac:spMkLst>
        </pc:spChg>
        <pc:spChg chg="mod">
          <ac:chgData name="蕭又瑜 HSIAO, YU-YU" userId="c5b0ba1c-d079-4945-ac8c-b522266d3b39" providerId="ADAL" clId="{1BC109BD-4B02-7840-B559-0267C8FFE012}" dt="2023-09-01T03:57:32.293" v="22724" actId="20577"/>
          <ac:spMkLst>
            <pc:docMk/>
            <pc:sldMk cId="828282226" sldId="302"/>
            <ac:spMk id="27" creationId="{54879B36-A369-78AB-D6BC-A555485EE2C0}"/>
          </ac:spMkLst>
        </pc:spChg>
        <pc:spChg chg="mod">
          <ac:chgData name="蕭又瑜 HSIAO, YU-YU" userId="c5b0ba1c-d079-4945-ac8c-b522266d3b39" providerId="ADAL" clId="{1BC109BD-4B02-7840-B559-0267C8FFE012}" dt="2023-09-01T03:56:41.414" v="22706"/>
          <ac:spMkLst>
            <pc:docMk/>
            <pc:sldMk cId="828282226" sldId="302"/>
            <ac:spMk id="29" creationId="{13F62224-57D2-0E9A-470D-187A86D478D6}"/>
          </ac:spMkLst>
        </pc:spChg>
        <pc:spChg chg="mod topLvl">
          <ac:chgData name="蕭又瑜 HSIAO, YU-YU" userId="c5b0ba1c-d079-4945-ac8c-b522266d3b39" providerId="ADAL" clId="{1BC109BD-4B02-7840-B559-0267C8FFE012}" dt="2023-09-01T04:04:14.149" v="22800" actId="165"/>
          <ac:spMkLst>
            <pc:docMk/>
            <pc:sldMk cId="828282226" sldId="302"/>
            <ac:spMk id="32" creationId="{6DB62DD6-B162-24A1-D243-D7266A65D01A}"/>
          </ac:spMkLst>
        </pc:spChg>
        <pc:spChg chg="mod topLvl">
          <ac:chgData name="蕭又瑜 HSIAO, YU-YU" userId="c5b0ba1c-d079-4945-ac8c-b522266d3b39" providerId="ADAL" clId="{1BC109BD-4B02-7840-B559-0267C8FFE012}" dt="2023-09-01T04:04:14.149" v="22800" actId="165"/>
          <ac:spMkLst>
            <pc:docMk/>
            <pc:sldMk cId="828282226" sldId="302"/>
            <ac:spMk id="35" creationId="{889241AC-DEC1-10F5-079B-5FFCFF61E14F}"/>
          </ac:spMkLst>
        </pc:spChg>
        <pc:spChg chg="mod topLvl">
          <ac:chgData name="蕭又瑜 HSIAO, YU-YU" userId="c5b0ba1c-d079-4945-ac8c-b522266d3b39" providerId="ADAL" clId="{1BC109BD-4B02-7840-B559-0267C8FFE012}" dt="2023-09-01T04:04:14.149" v="22800" actId="165"/>
          <ac:spMkLst>
            <pc:docMk/>
            <pc:sldMk cId="828282226" sldId="302"/>
            <ac:spMk id="38" creationId="{01BDFE62-5F38-DB62-F904-69040EA63520}"/>
          </ac:spMkLst>
        </pc:spChg>
        <pc:spChg chg="mod topLvl">
          <ac:chgData name="蕭又瑜 HSIAO, YU-YU" userId="c5b0ba1c-d079-4945-ac8c-b522266d3b39" providerId="ADAL" clId="{1BC109BD-4B02-7840-B559-0267C8FFE012}" dt="2023-09-01T04:04:14.149" v="22800" actId="165"/>
          <ac:spMkLst>
            <pc:docMk/>
            <pc:sldMk cId="828282226" sldId="302"/>
            <ac:spMk id="46" creationId="{4331B22F-1780-8FF2-169B-FB3233249989}"/>
          </ac:spMkLst>
        </pc:spChg>
        <pc:spChg chg="mod topLvl">
          <ac:chgData name="蕭又瑜 HSIAO, YU-YU" userId="c5b0ba1c-d079-4945-ac8c-b522266d3b39" providerId="ADAL" clId="{1BC109BD-4B02-7840-B559-0267C8FFE012}" dt="2023-09-01T04:05:59.099" v="22811" actId="165"/>
          <ac:spMkLst>
            <pc:docMk/>
            <pc:sldMk cId="828282226" sldId="302"/>
            <ac:spMk id="57" creationId="{7D4F14DC-196C-A265-8706-D9E0215D4339}"/>
          </ac:spMkLst>
        </pc:spChg>
        <pc:spChg chg="mod topLvl">
          <ac:chgData name="蕭又瑜 HSIAO, YU-YU" userId="c5b0ba1c-d079-4945-ac8c-b522266d3b39" providerId="ADAL" clId="{1BC109BD-4B02-7840-B559-0267C8FFE012}" dt="2023-09-01T04:05:59.099" v="22811" actId="165"/>
          <ac:spMkLst>
            <pc:docMk/>
            <pc:sldMk cId="828282226" sldId="302"/>
            <ac:spMk id="59" creationId="{127FA79F-BC36-F158-271B-6BFA21528462}"/>
          </ac:spMkLst>
        </pc:spChg>
        <pc:spChg chg="mod topLvl">
          <ac:chgData name="蕭又瑜 HSIAO, YU-YU" userId="c5b0ba1c-d079-4945-ac8c-b522266d3b39" providerId="ADAL" clId="{1BC109BD-4B02-7840-B559-0267C8FFE012}" dt="2023-09-01T04:05:59.099" v="22811" actId="165"/>
          <ac:spMkLst>
            <pc:docMk/>
            <pc:sldMk cId="828282226" sldId="302"/>
            <ac:spMk id="60" creationId="{D50EA9FA-40B3-330A-233B-9F5C4C1F934E}"/>
          </ac:spMkLst>
        </pc:spChg>
        <pc:spChg chg="add mod">
          <ac:chgData name="蕭又瑜 HSIAO, YU-YU" userId="c5b0ba1c-d079-4945-ac8c-b522266d3b39" providerId="ADAL" clId="{1BC109BD-4B02-7840-B559-0267C8FFE012}" dt="2023-09-01T04:02:42.642" v="22797"/>
          <ac:spMkLst>
            <pc:docMk/>
            <pc:sldMk cId="828282226" sldId="302"/>
            <ac:spMk id="62" creationId="{16CFD58C-C6D8-16E2-8553-7D0E6CB619B2}"/>
          </ac:spMkLst>
        </pc:spChg>
        <pc:spChg chg="add mod">
          <ac:chgData name="蕭又瑜 HSIAO, YU-YU" userId="c5b0ba1c-d079-4945-ac8c-b522266d3b39" providerId="ADAL" clId="{1BC109BD-4B02-7840-B559-0267C8FFE012}" dt="2023-09-01T04:02:42.642" v="22797"/>
          <ac:spMkLst>
            <pc:docMk/>
            <pc:sldMk cId="828282226" sldId="302"/>
            <ac:spMk id="63" creationId="{C44D8210-FD6B-6B02-F1AB-B7F2581BD447}"/>
          </ac:spMkLst>
        </pc:spChg>
        <pc:grpChg chg="mod">
          <ac:chgData name="蕭又瑜 HSIAO, YU-YU" userId="c5b0ba1c-d079-4945-ac8c-b522266d3b39" providerId="ADAL" clId="{1BC109BD-4B02-7840-B559-0267C8FFE012}" dt="2023-09-01T04:00:52.620" v="22781" actId="1076"/>
          <ac:grpSpMkLst>
            <pc:docMk/>
            <pc:sldMk cId="828282226" sldId="302"/>
            <ac:grpSpMk id="7" creationId="{0F821E98-0C4B-0F27-217E-3D82CB941B42}"/>
          </ac:grpSpMkLst>
        </pc:grpChg>
        <pc:grpChg chg="mod">
          <ac:chgData name="蕭又瑜 HSIAO, YU-YU" userId="c5b0ba1c-d079-4945-ac8c-b522266d3b39" providerId="ADAL" clId="{1BC109BD-4B02-7840-B559-0267C8FFE012}" dt="2023-09-01T04:00:52.620" v="22781" actId="1076"/>
          <ac:grpSpMkLst>
            <pc:docMk/>
            <pc:sldMk cId="828282226" sldId="302"/>
            <ac:grpSpMk id="10" creationId="{AA74E2FF-C1A4-F201-9692-31F0F487F7CE}"/>
          </ac:grpSpMkLst>
        </pc:grpChg>
        <pc:grpChg chg="mod">
          <ac:chgData name="蕭又瑜 HSIAO, YU-YU" userId="c5b0ba1c-d079-4945-ac8c-b522266d3b39" providerId="ADAL" clId="{1BC109BD-4B02-7840-B559-0267C8FFE012}" dt="2023-09-01T04:00:52.620" v="22781" actId="1076"/>
          <ac:grpSpMkLst>
            <pc:docMk/>
            <pc:sldMk cId="828282226" sldId="302"/>
            <ac:grpSpMk id="13" creationId="{7C7D3761-FDC5-380D-C8F9-14FBD6CCCAAF}"/>
          </ac:grpSpMkLst>
        </pc:grpChg>
        <pc:grpChg chg="mod">
          <ac:chgData name="蕭又瑜 HSIAO, YU-YU" userId="c5b0ba1c-d079-4945-ac8c-b522266d3b39" providerId="ADAL" clId="{1BC109BD-4B02-7840-B559-0267C8FFE012}" dt="2023-09-01T04:00:52.620" v="22781" actId="1076"/>
          <ac:grpSpMkLst>
            <pc:docMk/>
            <pc:sldMk cId="828282226" sldId="302"/>
            <ac:grpSpMk id="17" creationId="{781FACC3-A746-244F-D23A-DF5BFF02DEB7}"/>
          </ac:grpSpMkLst>
        </pc:grpChg>
        <pc:grpChg chg="mod">
          <ac:chgData name="蕭又瑜 HSIAO, YU-YU" userId="c5b0ba1c-d079-4945-ac8c-b522266d3b39" providerId="ADAL" clId="{1BC109BD-4B02-7840-B559-0267C8FFE012}" dt="2023-09-01T04:00:52.620" v="22781" actId="1076"/>
          <ac:grpSpMkLst>
            <pc:docMk/>
            <pc:sldMk cId="828282226" sldId="302"/>
            <ac:grpSpMk id="20" creationId="{91E90F70-93A8-9DF4-0E9C-D13E6A1E75DF}"/>
          </ac:grpSpMkLst>
        </pc:grpChg>
        <pc:grpChg chg="add del mod">
          <ac:chgData name="蕭又瑜 HSIAO, YU-YU" userId="c5b0ba1c-d079-4945-ac8c-b522266d3b39" providerId="ADAL" clId="{1BC109BD-4B02-7840-B559-0267C8FFE012}" dt="2023-09-01T04:01:02.973" v="22785" actId="478"/>
          <ac:grpSpMkLst>
            <pc:docMk/>
            <pc:sldMk cId="828282226" sldId="302"/>
            <ac:grpSpMk id="25" creationId="{C212194D-4E21-C39F-8497-97E0B453364C}"/>
          </ac:grpSpMkLst>
        </pc:grpChg>
        <pc:grpChg chg="add del mod">
          <ac:chgData name="蕭又瑜 HSIAO, YU-YU" userId="c5b0ba1c-d079-4945-ac8c-b522266d3b39" providerId="ADAL" clId="{1BC109BD-4B02-7840-B559-0267C8FFE012}" dt="2023-09-01T04:01:02.973" v="22785" actId="478"/>
          <ac:grpSpMkLst>
            <pc:docMk/>
            <pc:sldMk cId="828282226" sldId="302"/>
            <ac:grpSpMk id="28" creationId="{9CC38913-1CF0-2DFE-3581-724CAB7FD174}"/>
          </ac:grpSpMkLst>
        </pc:grpChg>
        <pc:grpChg chg="add del mod">
          <ac:chgData name="蕭又瑜 HSIAO, YU-YU" userId="c5b0ba1c-d079-4945-ac8c-b522266d3b39" providerId="ADAL" clId="{1BC109BD-4B02-7840-B559-0267C8FFE012}" dt="2023-09-01T04:04:14.149" v="22800" actId="165"/>
          <ac:grpSpMkLst>
            <pc:docMk/>
            <pc:sldMk cId="828282226" sldId="302"/>
            <ac:grpSpMk id="31" creationId="{9B12C112-BD8B-4B30-8F1A-B56246D9CC2B}"/>
          </ac:grpSpMkLst>
        </pc:grpChg>
        <pc:grpChg chg="del mod topLvl">
          <ac:chgData name="蕭又瑜 HSIAO, YU-YU" userId="c5b0ba1c-d079-4945-ac8c-b522266d3b39" providerId="ADAL" clId="{1BC109BD-4B02-7840-B559-0267C8FFE012}" dt="2023-09-01T04:05:59.099" v="22811" actId="165"/>
          <ac:grpSpMkLst>
            <pc:docMk/>
            <pc:sldMk cId="828282226" sldId="302"/>
            <ac:grpSpMk id="37" creationId="{4990784F-22AD-1407-1886-1F6B9129B080}"/>
          </ac:grpSpMkLst>
        </pc:grpChg>
        <pc:grpChg chg="del mod">
          <ac:chgData name="蕭又瑜 HSIAO, YU-YU" userId="c5b0ba1c-d079-4945-ac8c-b522266d3b39" providerId="ADAL" clId="{1BC109BD-4B02-7840-B559-0267C8FFE012}" dt="2023-09-01T04:02:41.804" v="22796" actId="478"/>
          <ac:grpSpMkLst>
            <pc:docMk/>
            <pc:sldMk cId="828282226" sldId="302"/>
            <ac:grpSpMk id="74" creationId="{C2CE4A36-01BD-072B-9F51-4BE620083CC4}"/>
          </ac:grpSpMkLst>
        </pc:grpChg>
        <pc:cxnChg chg="mod">
          <ac:chgData name="蕭又瑜 HSIAO, YU-YU" userId="c5b0ba1c-d079-4945-ac8c-b522266d3b39" providerId="ADAL" clId="{1BC109BD-4B02-7840-B559-0267C8FFE012}" dt="2023-09-01T04:01:02.973" v="22785" actId="478"/>
          <ac:cxnSpMkLst>
            <pc:docMk/>
            <pc:sldMk cId="828282226" sldId="302"/>
            <ac:cxnSpMk id="30" creationId="{BBB0C917-4C36-D478-2EB3-DEE3908D0324}"/>
          </ac:cxnSpMkLst>
        </pc:cxnChg>
        <pc:cxnChg chg="mod topLvl">
          <ac:chgData name="蕭又瑜 HSIAO, YU-YU" userId="c5b0ba1c-d079-4945-ac8c-b522266d3b39" providerId="ADAL" clId="{1BC109BD-4B02-7840-B559-0267C8FFE012}" dt="2023-09-01T04:04:14.149" v="22800" actId="165"/>
          <ac:cxnSpMkLst>
            <pc:docMk/>
            <pc:sldMk cId="828282226" sldId="302"/>
            <ac:cxnSpMk id="33" creationId="{5B1659EA-761A-CEC6-2B9D-53F967BEBCE7}"/>
          </ac:cxnSpMkLst>
        </pc:cxnChg>
        <pc:cxnChg chg="mod">
          <ac:chgData name="蕭又瑜 HSIAO, YU-YU" userId="c5b0ba1c-d079-4945-ac8c-b522266d3b39" providerId="ADAL" clId="{1BC109BD-4B02-7840-B559-0267C8FFE012}" dt="2023-09-01T04:02:41.804" v="22796" actId="478"/>
          <ac:cxnSpMkLst>
            <pc:docMk/>
            <pc:sldMk cId="828282226" sldId="302"/>
            <ac:cxnSpMk id="34" creationId="{EF429A3D-5EDC-5983-5DC8-21BE3212DCE8}"/>
          </ac:cxnSpMkLst>
        </pc:cxnChg>
        <pc:cxnChg chg="mod">
          <ac:chgData name="蕭又瑜 HSIAO, YU-YU" userId="c5b0ba1c-d079-4945-ac8c-b522266d3b39" providerId="ADAL" clId="{1BC109BD-4B02-7840-B559-0267C8FFE012}" dt="2023-09-01T04:02:41.804" v="22796" actId="478"/>
          <ac:cxnSpMkLst>
            <pc:docMk/>
            <pc:sldMk cId="828282226" sldId="302"/>
            <ac:cxnSpMk id="45" creationId="{DADB4D89-B915-7F0D-DA3D-071D7DC9C4C1}"/>
          </ac:cxnSpMkLst>
        </pc:cxnChg>
        <pc:cxnChg chg="mod topLvl">
          <ac:chgData name="蕭又瑜 HSIAO, YU-YU" userId="c5b0ba1c-d079-4945-ac8c-b522266d3b39" providerId="ADAL" clId="{1BC109BD-4B02-7840-B559-0267C8FFE012}" dt="2023-09-01T04:04:14.149" v="22800" actId="165"/>
          <ac:cxnSpMkLst>
            <pc:docMk/>
            <pc:sldMk cId="828282226" sldId="302"/>
            <ac:cxnSpMk id="47" creationId="{41FAC45F-E3D5-11BC-D939-1B5B918A3BF7}"/>
          </ac:cxnSpMkLst>
        </pc:cxnChg>
        <pc:cxnChg chg="mod">
          <ac:chgData name="蕭又瑜 HSIAO, YU-YU" userId="c5b0ba1c-d079-4945-ac8c-b522266d3b39" providerId="ADAL" clId="{1BC109BD-4B02-7840-B559-0267C8FFE012}" dt="2023-09-01T04:02:41.804" v="22796" actId="478"/>
          <ac:cxnSpMkLst>
            <pc:docMk/>
            <pc:sldMk cId="828282226" sldId="302"/>
            <ac:cxnSpMk id="48" creationId="{5AE96866-4892-42AD-B06E-DA05E77B15B9}"/>
          </ac:cxnSpMkLst>
        </pc:cxnChg>
        <pc:cxnChg chg="mod topLvl">
          <ac:chgData name="蕭又瑜 HSIAO, YU-YU" userId="c5b0ba1c-d079-4945-ac8c-b522266d3b39" providerId="ADAL" clId="{1BC109BD-4B02-7840-B559-0267C8FFE012}" dt="2023-09-01T04:04:14.149" v="22800" actId="165"/>
          <ac:cxnSpMkLst>
            <pc:docMk/>
            <pc:sldMk cId="828282226" sldId="302"/>
            <ac:cxnSpMk id="49" creationId="{921704BD-1DF7-925D-1066-5193EED5FDE9}"/>
          </ac:cxnSpMkLst>
        </pc:cxnChg>
        <pc:cxnChg chg="mod topLvl">
          <ac:chgData name="蕭又瑜 HSIAO, YU-YU" userId="c5b0ba1c-d079-4945-ac8c-b522266d3b39" providerId="ADAL" clId="{1BC109BD-4B02-7840-B559-0267C8FFE012}" dt="2023-09-01T04:04:14.149" v="22800" actId="165"/>
          <ac:cxnSpMkLst>
            <pc:docMk/>
            <pc:sldMk cId="828282226" sldId="302"/>
            <ac:cxnSpMk id="50" creationId="{566378F6-9BAB-17C9-EFAC-9E3AE44B703C}"/>
          </ac:cxnSpMkLst>
        </pc:cxnChg>
        <pc:cxnChg chg="mod">
          <ac:chgData name="蕭又瑜 HSIAO, YU-YU" userId="c5b0ba1c-d079-4945-ac8c-b522266d3b39" providerId="ADAL" clId="{1BC109BD-4B02-7840-B559-0267C8FFE012}" dt="2023-09-01T04:02:41.804" v="22796" actId="478"/>
          <ac:cxnSpMkLst>
            <pc:docMk/>
            <pc:sldMk cId="828282226" sldId="302"/>
            <ac:cxnSpMk id="51" creationId="{CBBEB3B8-7BF6-3280-E32F-E57E40B0DE2E}"/>
          </ac:cxnSpMkLst>
        </pc:cxnChg>
        <pc:cxnChg chg="mod topLvl">
          <ac:chgData name="蕭又瑜 HSIAO, YU-YU" userId="c5b0ba1c-d079-4945-ac8c-b522266d3b39" providerId="ADAL" clId="{1BC109BD-4B02-7840-B559-0267C8FFE012}" dt="2023-09-01T04:04:14.149" v="22800" actId="165"/>
          <ac:cxnSpMkLst>
            <pc:docMk/>
            <pc:sldMk cId="828282226" sldId="302"/>
            <ac:cxnSpMk id="52" creationId="{9529DACB-D3D9-3C78-FCD1-63FE5187363D}"/>
          </ac:cxnSpMkLst>
        </pc:cxnChg>
        <pc:cxnChg chg="mod topLvl">
          <ac:chgData name="蕭又瑜 HSIAO, YU-YU" userId="c5b0ba1c-d079-4945-ac8c-b522266d3b39" providerId="ADAL" clId="{1BC109BD-4B02-7840-B559-0267C8FFE012}" dt="2023-09-01T04:04:14.149" v="22800" actId="165"/>
          <ac:cxnSpMkLst>
            <pc:docMk/>
            <pc:sldMk cId="828282226" sldId="302"/>
            <ac:cxnSpMk id="53" creationId="{1FE94200-4852-26C7-2BD8-04E7F40E2805}"/>
          </ac:cxnSpMkLst>
        </pc:cxnChg>
        <pc:cxnChg chg="mod topLvl">
          <ac:chgData name="蕭又瑜 HSIAO, YU-YU" userId="c5b0ba1c-d079-4945-ac8c-b522266d3b39" providerId="ADAL" clId="{1BC109BD-4B02-7840-B559-0267C8FFE012}" dt="2023-09-01T04:04:14.149" v="22800" actId="165"/>
          <ac:cxnSpMkLst>
            <pc:docMk/>
            <pc:sldMk cId="828282226" sldId="302"/>
            <ac:cxnSpMk id="54" creationId="{925D2C16-B6C2-A354-3B83-EECFB2ADBB24}"/>
          </ac:cxnSpMkLst>
        </pc:cxnChg>
        <pc:cxnChg chg="mod">
          <ac:chgData name="蕭又瑜 HSIAO, YU-YU" userId="c5b0ba1c-d079-4945-ac8c-b522266d3b39" providerId="ADAL" clId="{1BC109BD-4B02-7840-B559-0267C8FFE012}" dt="2023-09-01T04:02:41.804" v="22796" actId="478"/>
          <ac:cxnSpMkLst>
            <pc:docMk/>
            <pc:sldMk cId="828282226" sldId="302"/>
            <ac:cxnSpMk id="55" creationId="{2EABC766-CCB3-8333-5809-1EF185149AAB}"/>
          </ac:cxnSpMkLst>
        </pc:cxnChg>
        <pc:cxnChg chg="mod topLvl">
          <ac:chgData name="蕭又瑜 HSIAO, YU-YU" userId="c5b0ba1c-d079-4945-ac8c-b522266d3b39" providerId="ADAL" clId="{1BC109BD-4B02-7840-B559-0267C8FFE012}" dt="2023-09-01T04:04:14.149" v="22800" actId="165"/>
          <ac:cxnSpMkLst>
            <pc:docMk/>
            <pc:sldMk cId="828282226" sldId="302"/>
            <ac:cxnSpMk id="56" creationId="{9548D7E9-FAF1-91FE-139A-2342ABF11882}"/>
          </ac:cxnSpMkLst>
        </pc:cxnChg>
        <pc:cxnChg chg="mod">
          <ac:chgData name="蕭又瑜 HSIAO, YU-YU" userId="c5b0ba1c-d079-4945-ac8c-b522266d3b39" providerId="ADAL" clId="{1BC109BD-4B02-7840-B559-0267C8FFE012}" dt="2023-09-01T04:02:41.804" v="22796" actId="478"/>
          <ac:cxnSpMkLst>
            <pc:docMk/>
            <pc:sldMk cId="828282226" sldId="302"/>
            <ac:cxnSpMk id="58" creationId="{7F13CB82-3DD8-B089-F454-454067FCA899}"/>
          </ac:cxnSpMkLst>
        </pc:cxnChg>
        <pc:cxnChg chg="mod">
          <ac:chgData name="蕭又瑜 HSIAO, YU-YU" userId="c5b0ba1c-d079-4945-ac8c-b522266d3b39" providerId="ADAL" clId="{1BC109BD-4B02-7840-B559-0267C8FFE012}" dt="2023-09-01T04:02:41.804" v="22796" actId="478"/>
          <ac:cxnSpMkLst>
            <pc:docMk/>
            <pc:sldMk cId="828282226" sldId="302"/>
            <ac:cxnSpMk id="61" creationId="{33AE5E6F-424D-2956-5815-7361DD19C871}"/>
          </ac:cxnSpMkLst>
        </pc:cxnChg>
        <pc:cxnChg chg="mod">
          <ac:chgData name="蕭又瑜 HSIAO, YU-YU" userId="c5b0ba1c-d079-4945-ac8c-b522266d3b39" providerId="ADAL" clId="{1BC109BD-4B02-7840-B559-0267C8FFE012}" dt="2023-09-01T04:02:41.804" v="22796" actId="478"/>
          <ac:cxnSpMkLst>
            <pc:docMk/>
            <pc:sldMk cId="828282226" sldId="302"/>
            <ac:cxnSpMk id="66" creationId="{E751B047-B9CA-BD54-EC9D-466885541FAE}"/>
          </ac:cxnSpMkLst>
        </pc:cxnChg>
      </pc:sldChg>
      <pc:sldChg chg="addSp delSp modSp add del mod">
        <pc:chgData name="蕭又瑜 HSIAO, YU-YU" userId="c5b0ba1c-d079-4945-ac8c-b522266d3b39" providerId="ADAL" clId="{1BC109BD-4B02-7840-B559-0267C8FFE012}" dt="2023-09-01T04:00:54.768" v="22782" actId="2696"/>
        <pc:sldMkLst>
          <pc:docMk/>
          <pc:sldMk cId="1402608033" sldId="303"/>
        </pc:sldMkLst>
        <pc:spChg chg="mod">
          <ac:chgData name="蕭又瑜 HSIAO, YU-YU" userId="c5b0ba1c-d079-4945-ac8c-b522266d3b39" providerId="ADAL" clId="{1BC109BD-4B02-7840-B559-0267C8FFE012}" dt="2023-09-01T04:00:34.314" v="22779" actId="20577"/>
          <ac:spMkLst>
            <pc:docMk/>
            <pc:sldMk cId="1402608033" sldId="303"/>
            <ac:spMk id="14" creationId="{A715FB94-54CD-41F4-4525-EF41F4264001}"/>
          </ac:spMkLst>
        </pc:spChg>
        <pc:spChg chg="mod">
          <ac:chgData name="蕭又瑜 HSIAO, YU-YU" userId="c5b0ba1c-d079-4945-ac8c-b522266d3b39" providerId="ADAL" clId="{1BC109BD-4B02-7840-B559-0267C8FFE012}" dt="2023-09-01T04:00:33.867" v="22778" actId="20577"/>
          <ac:spMkLst>
            <pc:docMk/>
            <pc:sldMk cId="1402608033" sldId="303"/>
            <ac:spMk id="15" creationId="{C8D2AE6E-52CD-1660-D6C7-ECBBC2BF820C}"/>
          </ac:spMkLst>
        </pc:spChg>
        <pc:spChg chg="mod">
          <ac:chgData name="蕭又瑜 HSIAO, YU-YU" userId="c5b0ba1c-d079-4945-ac8c-b522266d3b39" providerId="ADAL" clId="{1BC109BD-4B02-7840-B559-0267C8FFE012}" dt="2023-09-01T04:00:27.088" v="22773" actId="465"/>
          <ac:spMkLst>
            <pc:docMk/>
            <pc:sldMk cId="1402608033" sldId="303"/>
            <ac:spMk id="18" creationId="{9A539EF7-4DCC-BB85-7907-E6AFD0F3A181}"/>
          </ac:spMkLst>
        </pc:spChg>
        <pc:spChg chg="mod">
          <ac:chgData name="蕭又瑜 HSIAO, YU-YU" userId="c5b0ba1c-d079-4945-ac8c-b522266d3b39" providerId="ADAL" clId="{1BC109BD-4B02-7840-B559-0267C8FFE012}" dt="2023-09-01T04:00:27.088" v="22773" actId="465"/>
          <ac:spMkLst>
            <pc:docMk/>
            <pc:sldMk cId="1402608033" sldId="303"/>
            <ac:spMk id="21" creationId="{F6C3ABE3-A896-5306-6F39-2FE61315583B}"/>
          </ac:spMkLst>
        </pc:spChg>
        <pc:spChg chg="mod">
          <ac:chgData name="蕭又瑜 HSIAO, YU-YU" userId="c5b0ba1c-d079-4945-ac8c-b522266d3b39" providerId="ADAL" clId="{1BC109BD-4B02-7840-B559-0267C8FFE012}" dt="2023-09-01T04:00:27.088" v="22773" actId="465"/>
          <ac:spMkLst>
            <pc:docMk/>
            <pc:sldMk cId="1402608033" sldId="303"/>
            <ac:spMk id="26" creationId="{B26E7194-CECA-FDBB-9538-9A7385B3C7A9}"/>
          </ac:spMkLst>
        </pc:spChg>
        <pc:spChg chg="mod">
          <ac:chgData name="蕭又瑜 HSIAO, YU-YU" userId="c5b0ba1c-d079-4945-ac8c-b522266d3b39" providerId="ADAL" clId="{1BC109BD-4B02-7840-B559-0267C8FFE012}" dt="2023-09-01T04:00:27.088" v="22773" actId="465"/>
          <ac:spMkLst>
            <pc:docMk/>
            <pc:sldMk cId="1402608033" sldId="303"/>
            <ac:spMk id="27" creationId="{007E1234-F8A6-C0FF-C710-61EB87FEF659}"/>
          </ac:spMkLst>
        </pc:spChg>
        <pc:spChg chg="mod">
          <ac:chgData name="蕭又瑜 HSIAO, YU-YU" userId="c5b0ba1c-d079-4945-ac8c-b522266d3b39" providerId="ADAL" clId="{1BC109BD-4B02-7840-B559-0267C8FFE012}" dt="2023-09-01T03:59:09.357" v="22762"/>
          <ac:spMkLst>
            <pc:docMk/>
            <pc:sldMk cId="1402608033" sldId="303"/>
            <ac:spMk id="29" creationId="{8EA81D01-18C2-7C07-7E0E-B0BDB98E6259}"/>
          </ac:spMkLst>
        </pc:spChg>
        <pc:grpChg chg="mod">
          <ac:chgData name="蕭又瑜 HSIAO, YU-YU" userId="c5b0ba1c-d079-4945-ac8c-b522266d3b39" providerId="ADAL" clId="{1BC109BD-4B02-7840-B559-0267C8FFE012}" dt="2023-09-01T04:00:23.743" v="22772" actId="465"/>
          <ac:grpSpMkLst>
            <pc:docMk/>
            <pc:sldMk cId="1402608033" sldId="303"/>
            <ac:grpSpMk id="10" creationId="{AA74E2FF-C1A4-F201-9692-31F0F487F7CE}"/>
          </ac:grpSpMkLst>
        </pc:grpChg>
        <pc:grpChg chg="mod">
          <ac:chgData name="蕭又瑜 HSIAO, YU-YU" userId="c5b0ba1c-d079-4945-ac8c-b522266d3b39" providerId="ADAL" clId="{1BC109BD-4B02-7840-B559-0267C8FFE012}" dt="2023-09-01T04:00:27.088" v="22773" actId="465"/>
          <ac:grpSpMkLst>
            <pc:docMk/>
            <pc:sldMk cId="1402608033" sldId="303"/>
            <ac:grpSpMk id="13" creationId="{7C7D3761-FDC5-380D-C8F9-14FBD6CCCAAF}"/>
          </ac:grpSpMkLst>
        </pc:grpChg>
        <pc:grpChg chg="mod">
          <ac:chgData name="蕭又瑜 HSIAO, YU-YU" userId="c5b0ba1c-d079-4945-ac8c-b522266d3b39" providerId="ADAL" clId="{1BC109BD-4B02-7840-B559-0267C8FFE012}" dt="2023-09-01T04:00:27.088" v="22773" actId="465"/>
          <ac:grpSpMkLst>
            <pc:docMk/>
            <pc:sldMk cId="1402608033" sldId="303"/>
            <ac:grpSpMk id="17" creationId="{781FACC3-A746-244F-D23A-DF5BFF02DEB7}"/>
          </ac:grpSpMkLst>
        </pc:grpChg>
        <pc:grpChg chg="mod">
          <ac:chgData name="蕭又瑜 HSIAO, YU-YU" userId="c5b0ba1c-d079-4945-ac8c-b522266d3b39" providerId="ADAL" clId="{1BC109BD-4B02-7840-B559-0267C8FFE012}" dt="2023-09-01T04:00:27.088" v="22773" actId="465"/>
          <ac:grpSpMkLst>
            <pc:docMk/>
            <pc:sldMk cId="1402608033" sldId="303"/>
            <ac:grpSpMk id="20" creationId="{91E90F70-93A8-9DF4-0E9C-D13E6A1E75DF}"/>
          </ac:grpSpMkLst>
        </pc:grpChg>
        <pc:grpChg chg="add del mod">
          <ac:chgData name="蕭又瑜 HSIAO, YU-YU" userId="c5b0ba1c-d079-4945-ac8c-b522266d3b39" providerId="ADAL" clId="{1BC109BD-4B02-7840-B559-0267C8FFE012}" dt="2023-09-01T04:00:32.156" v="22775"/>
          <ac:grpSpMkLst>
            <pc:docMk/>
            <pc:sldMk cId="1402608033" sldId="303"/>
            <ac:grpSpMk id="25" creationId="{78E0A62A-5D46-CFE5-6D9B-2DBB1F4877D9}"/>
          </ac:grpSpMkLst>
        </pc:grpChg>
        <pc:grpChg chg="add del mod">
          <ac:chgData name="蕭又瑜 HSIAO, YU-YU" userId="c5b0ba1c-d079-4945-ac8c-b522266d3b39" providerId="ADAL" clId="{1BC109BD-4B02-7840-B559-0267C8FFE012}" dt="2023-09-01T04:00:32.156" v="22775"/>
          <ac:grpSpMkLst>
            <pc:docMk/>
            <pc:sldMk cId="1402608033" sldId="303"/>
            <ac:grpSpMk id="28" creationId="{76BD2B08-EF6D-ACAD-A122-8AE64873EE5A}"/>
          </ac:grpSpMkLst>
        </pc:grpChg>
        <pc:cxnChg chg="mod">
          <ac:chgData name="蕭又瑜 HSIAO, YU-YU" userId="c5b0ba1c-d079-4945-ac8c-b522266d3b39" providerId="ADAL" clId="{1BC109BD-4B02-7840-B559-0267C8FFE012}" dt="2023-09-01T04:00:27.088" v="22773" actId="465"/>
          <ac:cxnSpMkLst>
            <pc:docMk/>
            <pc:sldMk cId="1402608033" sldId="303"/>
            <ac:cxnSpMk id="19" creationId="{82551F87-0A61-A8FD-B93D-DCE8FC384CA8}"/>
          </ac:cxnSpMkLst>
        </pc:cxnChg>
        <pc:cxnChg chg="mod">
          <ac:chgData name="蕭又瑜 HSIAO, YU-YU" userId="c5b0ba1c-d079-4945-ac8c-b522266d3b39" providerId="ADAL" clId="{1BC109BD-4B02-7840-B559-0267C8FFE012}" dt="2023-09-01T04:00:27.088" v="22773" actId="465"/>
          <ac:cxnSpMkLst>
            <pc:docMk/>
            <pc:sldMk cId="1402608033" sldId="303"/>
            <ac:cxnSpMk id="22" creationId="{D57B10F3-9150-FE92-625D-D5A7D57CB32F}"/>
          </ac:cxnSpMkLst>
        </pc:cxnChg>
        <pc:cxnChg chg="mod">
          <ac:chgData name="蕭又瑜 HSIAO, YU-YU" userId="c5b0ba1c-d079-4945-ac8c-b522266d3b39" providerId="ADAL" clId="{1BC109BD-4B02-7840-B559-0267C8FFE012}" dt="2023-09-01T03:59:09.357" v="22762"/>
          <ac:cxnSpMkLst>
            <pc:docMk/>
            <pc:sldMk cId="1402608033" sldId="303"/>
            <ac:cxnSpMk id="30" creationId="{6A8C6E29-3A4F-8126-D44C-40B1F25333EE}"/>
          </ac:cxnSpMkLst>
        </pc:cxnChg>
      </pc:sldChg>
      <pc:sldChg chg="delSp modSp add mod modAnim">
        <pc:chgData name="蕭又瑜 HSIAO, YU-YU" userId="c5b0ba1c-d079-4945-ac8c-b522266d3b39" providerId="ADAL" clId="{1BC109BD-4B02-7840-B559-0267C8FFE012}" dt="2023-09-01T08:13:37.195" v="23783" actId="20577"/>
        <pc:sldMkLst>
          <pc:docMk/>
          <pc:sldMk cId="3924132726" sldId="303"/>
        </pc:sldMkLst>
        <pc:spChg chg="mod">
          <ac:chgData name="蕭又瑜 HSIAO, YU-YU" userId="c5b0ba1c-d079-4945-ac8c-b522266d3b39" providerId="ADAL" clId="{1BC109BD-4B02-7840-B559-0267C8FFE012}" dt="2023-09-01T08:13:37.195" v="23783" actId="20577"/>
          <ac:spMkLst>
            <pc:docMk/>
            <pc:sldMk cId="3924132726" sldId="303"/>
            <ac:spMk id="2" creationId="{9800EAA0-FEC9-4C82-1D8E-A00E8D52E599}"/>
          </ac:spMkLst>
        </pc:spChg>
        <pc:spChg chg="mod topLvl">
          <ac:chgData name="蕭又瑜 HSIAO, YU-YU" userId="c5b0ba1c-d079-4945-ac8c-b522266d3b39" providerId="ADAL" clId="{1BC109BD-4B02-7840-B559-0267C8FFE012}" dt="2023-09-01T04:09:03.571" v="22837" actId="165"/>
          <ac:spMkLst>
            <pc:docMk/>
            <pc:sldMk cId="3924132726" sldId="303"/>
            <ac:spMk id="6" creationId="{0F537830-F16C-0267-DAFD-9C21D94610E7}"/>
          </ac:spMkLst>
        </pc:spChg>
        <pc:spChg chg="mod">
          <ac:chgData name="蕭又瑜 HSIAO, YU-YU" userId="c5b0ba1c-d079-4945-ac8c-b522266d3b39" providerId="ADAL" clId="{1BC109BD-4B02-7840-B559-0267C8FFE012}" dt="2023-09-01T04:02:29.472" v="22795" actId="1076"/>
          <ac:spMkLst>
            <pc:docMk/>
            <pc:sldMk cId="3924132726" sldId="303"/>
            <ac:spMk id="23" creationId="{BE8EB989-E8B5-6BAF-FA77-B87255F08940}"/>
          </ac:spMkLst>
        </pc:spChg>
        <pc:spChg chg="mod">
          <ac:chgData name="蕭又瑜 HSIAO, YU-YU" userId="c5b0ba1c-d079-4945-ac8c-b522266d3b39" providerId="ADAL" clId="{1BC109BD-4B02-7840-B559-0267C8FFE012}" dt="2023-09-01T04:02:29.472" v="22795" actId="1076"/>
          <ac:spMkLst>
            <pc:docMk/>
            <pc:sldMk cId="3924132726" sldId="303"/>
            <ac:spMk id="24" creationId="{6AEBC7D9-F17C-B0EE-4808-18DB75F59147}"/>
          </ac:spMkLst>
        </pc:spChg>
        <pc:spChg chg="mod topLvl">
          <ac:chgData name="蕭又瑜 HSIAO, YU-YU" userId="c5b0ba1c-d079-4945-ac8c-b522266d3b39" providerId="ADAL" clId="{1BC109BD-4B02-7840-B559-0267C8FFE012}" dt="2023-09-01T04:09:11.626" v="22838" actId="207"/>
          <ac:spMkLst>
            <pc:docMk/>
            <pc:sldMk cId="3924132726" sldId="303"/>
            <ac:spMk id="36" creationId="{DA16E7CF-9C09-7B67-4278-59C4D2E6287A}"/>
          </ac:spMkLst>
        </pc:spChg>
        <pc:spChg chg="mod topLvl">
          <ac:chgData name="蕭又瑜 HSIAO, YU-YU" userId="c5b0ba1c-d079-4945-ac8c-b522266d3b39" providerId="ADAL" clId="{1BC109BD-4B02-7840-B559-0267C8FFE012}" dt="2023-09-01T06:00:23.920" v="22850" actId="165"/>
          <ac:spMkLst>
            <pc:docMk/>
            <pc:sldMk cId="3924132726" sldId="303"/>
            <ac:spMk id="39" creationId="{9715A5F6-E951-51A5-8C76-D16F63801D32}"/>
          </ac:spMkLst>
        </pc:spChg>
        <pc:spChg chg="mod topLvl">
          <ac:chgData name="蕭又瑜 HSIAO, YU-YU" userId="c5b0ba1c-d079-4945-ac8c-b522266d3b39" providerId="ADAL" clId="{1BC109BD-4B02-7840-B559-0267C8FFE012}" dt="2023-09-01T06:00:23.920" v="22850" actId="165"/>
          <ac:spMkLst>
            <pc:docMk/>
            <pc:sldMk cId="3924132726" sldId="303"/>
            <ac:spMk id="40" creationId="{19546E6A-B4CD-41E4-E6A7-75D84F909F6B}"/>
          </ac:spMkLst>
        </pc:spChg>
        <pc:spChg chg="mod topLvl">
          <ac:chgData name="蕭又瑜 HSIAO, YU-YU" userId="c5b0ba1c-d079-4945-ac8c-b522266d3b39" providerId="ADAL" clId="{1BC109BD-4B02-7840-B559-0267C8FFE012}" dt="2023-09-01T06:00:23.920" v="22850" actId="165"/>
          <ac:spMkLst>
            <pc:docMk/>
            <pc:sldMk cId="3924132726" sldId="303"/>
            <ac:spMk id="41" creationId="{99469905-2EDF-C150-7644-EBA839D696FD}"/>
          </ac:spMkLst>
        </pc:spChg>
        <pc:spChg chg="mod topLvl">
          <ac:chgData name="蕭又瑜 HSIAO, YU-YU" userId="c5b0ba1c-d079-4945-ac8c-b522266d3b39" providerId="ADAL" clId="{1BC109BD-4B02-7840-B559-0267C8FFE012}" dt="2023-09-01T04:09:03.571" v="22837" actId="165"/>
          <ac:spMkLst>
            <pc:docMk/>
            <pc:sldMk cId="3924132726" sldId="303"/>
            <ac:spMk id="42" creationId="{25F93876-1981-528D-45B2-378BAAB155D1}"/>
          </ac:spMkLst>
        </pc:spChg>
        <pc:spChg chg="mod topLvl">
          <ac:chgData name="蕭又瑜 HSIAO, YU-YU" userId="c5b0ba1c-d079-4945-ac8c-b522266d3b39" providerId="ADAL" clId="{1BC109BD-4B02-7840-B559-0267C8FFE012}" dt="2023-09-01T04:09:03.571" v="22837" actId="165"/>
          <ac:spMkLst>
            <pc:docMk/>
            <pc:sldMk cId="3924132726" sldId="303"/>
            <ac:spMk id="43" creationId="{5D5B9426-7F1B-7AB4-A109-36BA79E45DD1}"/>
          </ac:spMkLst>
        </pc:spChg>
        <pc:grpChg chg="del mod topLvl">
          <ac:chgData name="蕭又瑜 HSIAO, YU-YU" userId="c5b0ba1c-d079-4945-ac8c-b522266d3b39" providerId="ADAL" clId="{1BC109BD-4B02-7840-B559-0267C8FFE012}" dt="2023-09-01T06:00:23.920" v="22850" actId="165"/>
          <ac:grpSpMkLst>
            <pc:docMk/>
            <pc:sldMk cId="3924132726" sldId="303"/>
            <ac:grpSpMk id="44" creationId="{4CF57D35-734E-9B11-15F7-655701C72904}"/>
          </ac:grpSpMkLst>
        </pc:grpChg>
        <pc:grpChg chg="del mod">
          <ac:chgData name="蕭又瑜 HSIAO, YU-YU" userId="c5b0ba1c-d079-4945-ac8c-b522266d3b39" providerId="ADAL" clId="{1BC109BD-4B02-7840-B559-0267C8FFE012}" dt="2023-09-01T04:09:03.571" v="22837" actId="165"/>
          <ac:grpSpMkLst>
            <pc:docMk/>
            <pc:sldMk cId="3924132726" sldId="303"/>
            <ac:grpSpMk id="74" creationId="{C2CE4A36-01BD-072B-9F51-4BE620083CC4}"/>
          </ac:grpSpMkLst>
        </pc:grpChg>
        <pc:cxnChg chg="mod topLvl">
          <ac:chgData name="蕭又瑜 HSIAO, YU-YU" userId="c5b0ba1c-d079-4945-ac8c-b522266d3b39" providerId="ADAL" clId="{1BC109BD-4B02-7840-B559-0267C8FFE012}" dt="2023-09-01T04:09:03.571" v="22837" actId="165"/>
          <ac:cxnSpMkLst>
            <pc:docMk/>
            <pc:sldMk cId="3924132726" sldId="303"/>
            <ac:cxnSpMk id="34" creationId="{EF429A3D-5EDC-5983-5DC8-21BE3212DCE8}"/>
          </ac:cxnSpMkLst>
        </pc:cxnChg>
        <pc:cxnChg chg="mod topLvl">
          <ac:chgData name="蕭又瑜 HSIAO, YU-YU" userId="c5b0ba1c-d079-4945-ac8c-b522266d3b39" providerId="ADAL" clId="{1BC109BD-4B02-7840-B559-0267C8FFE012}" dt="2023-09-01T04:09:03.571" v="22837" actId="165"/>
          <ac:cxnSpMkLst>
            <pc:docMk/>
            <pc:sldMk cId="3924132726" sldId="303"/>
            <ac:cxnSpMk id="45" creationId="{DADB4D89-B915-7F0D-DA3D-071D7DC9C4C1}"/>
          </ac:cxnSpMkLst>
        </pc:cxnChg>
        <pc:cxnChg chg="mod topLvl">
          <ac:chgData name="蕭又瑜 HSIAO, YU-YU" userId="c5b0ba1c-d079-4945-ac8c-b522266d3b39" providerId="ADAL" clId="{1BC109BD-4B02-7840-B559-0267C8FFE012}" dt="2023-09-01T04:09:03.571" v="22837" actId="165"/>
          <ac:cxnSpMkLst>
            <pc:docMk/>
            <pc:sldMk cId="3924132726" sldId="303"/>
            <ac:cxnSpMk id="48" creationId="{5AE96866-4892-42AD-B06E-DA05E77B15B9}"/>
          </ac:cxnSpMkLst>
        </pc:cxnChg>
        <pc:cxnChg chg="mod topLvl">
          <ac:chgData name="蕭又瑜 HSIAO, YU-YU" userId="c5b0ba1c-d079-4945-ac8c-b522266d3b39" providerId="ADAL" clId="{1BC109BD-4B02-7840-B559-0267C8FFE012}" dt="2023-09-01T04:09:03.571" v="22837" actId="165"/>
          <ac:cxnSpMkLst>
            <pc:docMk/>
            <pc:sldMk cId="3924132726" sldId="303"/>
            <ac:cxnSpMk id="51" creationId="{CBBEB3B8-7BF6-3280-E32F-E57E40B0DE2E}"/>
          </ac:cxnSpMkLst>
        </pc:cxnChg>
        <pc:cxnChg chg="mod topLvl">
          <ac:chgData name="蕭又瑜 HSIAO, YU-YU" userId="c5b0ba1c-d079-4945-ac8c-b522266d3b39" providerId="ADAL" clId="{1BC109BD-4B02-7840-B559-0267C8FFE012}" dt="2023-09-01T04:09:03.571" v="22837" actId="165"/>
          <ac:cxnSpMkLst>
            <pc:docMk/>
            <pc:sldMk cId="3924132726" sldId="303"/>
            <ac:cxnSpMk id="55" creationId="{2EABC766-CCB3-8333-5809-1EF185149AAB}"/>
          </ac:cxnSpMkLst>
        </pc:cxnChg>
        <pc:cxnChg chg="mod topLvl">
          <ac:chgData name="蕭又瑜 HSIAO, YU-YU" userId="c5b0ba1c-d079-4945-ac8c-b522266d3b39" providerId="ADAL" clId="{1BC109BD-4B02-7840-B559-0267C8FFE012}" dt="2023-09-01T04:09:03.571" v="22837" actId="165"/>
          <ac:cxnSpMkLst>
            <pc:docMk/>
            <pc:sldMk cId="3924132726" sldId="303"/>
            <ac:cxnSpMk id="58" creationId="{7F13CB82-3DD8-B089-F454-454067FCA899}"/>
          </ac:cxnSpMkLst>
        </pc:cxnChg>
        <pc:cxnChg chg="mod topLvl">
          <ac:chgData name="蕭又瑜 HSIAO, YU-YU" userId="c5b0ba1c-d079-4945-ac8c-b522266d3b39" providerId="ADAL" clId="{1BC109BD-4B02-7840-B559-0267C8FFE012}" dt="2023-09-01T04:09:03.571" v="22837" actId="165"/>
          <ac:cxnSpMkLst>
            <pc:docMk/>
            <pc:sldMk cId="3924132726" sldId="303"/>
            <ac:cxnSpMk id="61" creationId="{33AE5E6F-424D-2956-5815-7361DD19C871}"/>
          </ac:cxnSpMkLst>
        </pc:cxnChg>
        <pc:cxnChg chg="mod topLvl">
          <ac:chgData name="蕭又瑜 HSIAO, YU-YU" userId="c5b0ba1c-d079-4945-ac8c-b522266d3b39" providerId="ADAL" clId="{1BC109BD-4B02-7840-B559-0267C8FFE012}" dt="2023-09-01T04:09:03.571" v="22837" actId="165"/>
          <ac:cxnSpMkLst>
            <pc:docMk/>
            <pc:sldMk cId="3924132726" sldId="303"/>
            <ac:cxnSpMk id="66" creationId="{E751B047-B9CA-BD54-EC9D-466885541FAE}"/>
          </ac:cxnSpMkLst>
        </pc:cxnChg>
      </pc:sldChg>
      <pc:sldChg chg="addSp delSp modSp new mod delAnim modAnim">
        <pc:chgData name="蕭又瑜 HSIAO, YU-YU" userId="c5b0ba1c-d079-4945-ac8c-b522266d3b39" providerId="ADAL" clId="{1BC109BD-4B02-7840-B559-0267C8FFE012}" dt="2023-09-26T03:04:52.819" v="43090" actId="113"/>
        <pc:sldMkLst>
          <pc:docMk/>
          <pc:sldMk cId="1329371769" sldId="304"/>
        </pc:sldMkLst>
        <pc:spChg chg="mod">
          <ac:chgData name="蕭又瑜 HSIAO, YU-YU" userId="c5b0ba1c-d079-4945-ac8c-b522266d3b39" providerId="ADAL" clId="{1BC109BD-4B02-7840-B559-0267C8FFE012}" dt="2023-09-04T15:03:10.296" v="25053" actId="20577"/>
          <ac:spMkLst>
            <pc:docMk/>
            <pc:sldMk cId="1329371769" sldId="304"/>
            <ac:spMk id="2" creationId="{C7F93C0D-2484-5CA9-86DF-F8BFD09AB7A9}"/>
          </ac:spMkLst>
        </pc:spChg>
        <pc:spChg chg="mod">
          <ac:chgData name="蕭又瑜 HSIAO, YU-YU" userId="c5b0ba1c-d079-4945-ac8c-b522266d3b39" providerId="ADAL" clId="{1BC109BD-4B02-7840-B559-0267C8FFE012}" dt="2023-09-26T03:04:52.819" v="43090" actId="113"/>
          <ac:spMkLst>
            <pc:docMk/>
            <pc:sldMk cId="1329371769" sldId="304"/>
            <ac:spMk id="3" creationId="{396B7AB1-C23C-CA54-E85F-87477C8BAD35}"/>
          </ac:spMkLst>
        </pc:spChg>
        <pc:picChg chg="add del mod">
          <ac:chgData name="蕭又瑜 HSIAO, YU-YU" userId="c5b0ba1c-d079-4945-ac8c-b522266d3b39" providerId="ADAL" clId="{1BC109BD-4B02-7840-B559-0267C8FFE012}" dt="2023-09-26T02:39:04.437" v="42991" actId="478"/>
          <ac:picMkLst>
            <pc:docMk/>
            <pc:sldMk cId="1329371769" sldId="304"/>
            <ac:picMk id="6" creationId="{B29E3724-8FDB-4B71-EF27-665642EA743A}"/>
          </ac:picMkLst>
        </pc:picChg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2277341320" sldId="304"/>
        </pc:sldMkLst>
      </pc:sldChg>
      <pc:sldChg chg="modSp add mod">
        <pc:chgData name="蕭又瑜 HSIAO, YU-YU" userId="c5b0ba1c-d079-4945-ac8c-b522266d3b39" providerId="ADAL" clId="{1BC109BD-4B02-7840-B559-0267C8FFE012}" dt="2023-09-01T06:49:47.625" v="23209" actId="108"/>
        <pc:sldMkLst>
          <pc:docMk/>
          <pc:sldMk cId="1939183503" sldId="305"/>
        </pc:sldMkLst>
        <pc:spChg chg="mod">
          <ac:chgData name="蕭又瑜 HSIAO, YU-YU" userId="c5b0ba1c-d079-4945-ac8c-b522266d3b39" providerId="ADAL" clId="{1BC109BD-4B02-7840-B559-0267C8FFE012}" dt="2023-09-01T06:49:47.625" v="23209" actId="108"/>
          <ac:spMkLst>
            <pc:docMk/>
            <pc:sldMk cId="1939183503" sldId="305"/>
            <ac:spMk id="3" creationId="{D2842C9E-D524-3E9B-1871-85354EF1809A}"/>
          </ac:spMkLst>
        </pc:spChg>
      </pc:sldChg>
      <pc:sldChg chg="addSp delSp modSp new mod">
        <pc:chgData name="蕭又瑜 HSIAO, YU-YU" userId="c5b0ba1c-d079-4945-ac8c-b522266d3b39" providerId="ADAL" clId="{1BC109BD-4B02-7840-B559-0267C8FFE012}" dt="2023-09-26T03:03:12.419" v="43072" actId="20577"/>
        <pc:sldMkLst>
          <pc:docMk/>
          <pc:sldMk cId="777954783" sldId="306"/>
        </pc:sldMkLst>
        <pc:spChg chg="mod">
          <ac:chgData name="蕭又瑜 HSIAO, YU-YU" userId="c5b0ba1c-d079-4945-ac8c-b522266d3b39" providerId="ADAL" clId="{1BC109BD-4B02-7840-B559-0267C8FFE012}" dt="2023-09-01T06:50:32.180" v="23301" actId="20577"/>
          <ac:spMkLst>
            <pc:docMk/>
            <pc:sldMk cId="777954783" sldId="306"/>
            <ac:spMk id="2" creationId="{EFAD2384-CE56-95EC-2429-A5CE5A0A1804}"/>
          </ac:spMkLst>
        </pc:spChg>
        <pc:spChg chg="del mod">
          <ac:chgData name="蕭又瑜 HSIAO, YU-YU" userId="c5b0ba1c-d079-4945-ac8c-b522266d3b39" providerId="ADAL" clId="{1BC109BD-4B02-7840-B559-0267C8FFE012}" dt="2023-09-01T06:57:01.326" v="23316" actId="478"/>
          <ac:spMkLst>
            <pc:docMk/>
            <pc:sldMk cId="777954783" sldId="306"/>
            <ac:spMk id="3" creationId="{503EB07E-608F-BA76-AA38-722B8257B6C2}"/>
          </ac:spMkLst>
        </pc:spChg>
        <pc:spChg chg="add del mod">
          <ac:chgData name="蕭又瑜 HSIAO, YU-YU" userId="c5b0ba1c-d079-4945-ac8c-b522266d3b39" providerId="ADAL" clId="{1BC109BD-4B02-7840-B559-0267C8FFE012}" dt="2023-09-01T06:57:57.856" v="23317"/>
          <ac:spMkLst>
            <pc:docMk/>
            <pc:sldMk cId="777954783" sldId="306"/>
            <ac:spMk id="7" creationId="{3AFF2326-B21A-ED72-B2FF-27F0A642B7F7}"/>
          </ac:spMkLst>
        </pc:spChg>
        <pc:spChg chg="add del mod">
          <ac:chgData name="蕭又瑜 HSIAO, YU-YU" userId="c5b0ba1c-d079-4945-ac8c-b522266d3b39" providerId="ADAL" clId="{1BC109BD-4B02-7840-B559-0267C8FFE012}" dt="2023-09-01T07:01:11.230" v="23342"/>
          <ac:spMkLst>
            <pc:docMk/>
            <pc:sldMk cId="777954783" sldId="306"/>
            <ac:spMk id="11" creationId="{44263EE7-1DFD-B2E2-C4BE-A0823A639D74}"/>
          </ac:spMkLst>
        </pc:spChg>
        <pc:spChg chg="add mod">
          <ac:chgData name="蕭又瑜 HSIAO, YU-YU" userId="c5b0ba1c-d079-4945-ac8c-b522266d3b39" providerId="ADAL" clId="{1BC109BD-4B02-7840-B559-0267C8FFE012}" dt="2023-09-26T03:03:12.419" v="43072" actId="20577"/>
          <ac:spMkLst>
            <pc:docMk/>
            <pc:sldMk cId="777954783" sldId="306"/>
            <ac:spMk id="13" creationId="{09817927-DFF3-3858-F64E-4240B07D0A97}"/>
          </ac:spMkLst>
        </pc:spChg>
        <pc:spChg chg="add mod">
          <ac:chgData name="蕭又瑜 HSIAO, YU-YU" userId="c5b0ba1c-d079-4945-ac8c-b522266d3b39" providerId="ADAL" clId="{1BC109BD-4B02-7840-B559-0267C8FFE012}" dt="2023-09-26T03:01:51.888" v="43009" actId="20577"/>
          <ac:spMkLst>
            <pc:docMk/>
            <pc:sldMk cId="777954783" sldId="306"/>
            <ac:spMk id="15" creationId="{7E061C94-101B-83CD-9410-261199553D29}"/>
          </ac:spMkLst>
        </pc:spChg>
        <pc:picChg chg="add del mod">
          <ac:chgData name="蕭又瑜 HSIAO, YU-YU" userId="c5b0ba1c-d079-4945-ac8c-b522266d3b39" providerId="ADAL" clId="{1BC109BD-4B02-7840-B559-0267C8FFE012}" dt="2023-09-01T07:01:50.488" v="23344" actId="21"/>
          <ac:picMkLst>
            <pc:docMk/>
            <pc:sldMk cId="777954783" sldId="306"/>
            <ac:picMk id="8" creationId="{40349336-E922-C2E9-5170-C9B557421E7D}"/>
          </ac:picMkLst>
        </pc:picChg>
        <pc:picChg chg="add del mod">
          <ac:chgData name="蕭又瑜 HSIAO, YU-YU" userId="c5b0ba1c-d079-4945-ac8c-b522266d3b39" providerId="ADAL" clId="{1BC109BD-4B02-7840-B559-0267C8FFE012}" dt="2023-09-01T06:59:25.618" v="23327" actId="478"/>
          <ac:picMkLst>
            <pc:docMk/>
            <pc:sldMk cId="777954783" sldId="306"/>
            <ac:picMk id="9" creationId="{07BA2E66-7839-C085-A6FC-B555B0BEDDFC}"/>
          </ac:picMkLst>
        </pc:picChg>
        <pc:picChg chg="add mod">
          <ac:chgData name="蕭又瑜 HSIAO, YU-YU" userId="c5b0ba1c-d079-4945-ac8c-b522266d3b39" providerId="ADAL" clId="{1BC109BD-4B02-7840-B559-0267C8FFE012}" dt="2023-09-01T07:41:15.380" v="23729" actId="1076"/>
          <ac:picMkLst>
            <pc:docMk/>
            <pc:sldMk cId="777954783" sldId="306"/>
            <ac:picMk id="10" creationId="{735551F9-8F30-A60A-A5BD-E16728924C87}"/>
          </ac:picMkLst>
        </pc:picChg>
        <pc:picChg chg="add mod">
          <ac:chgData name="蕭又瑜 HSIAO, YU-YU" userId="c5b0ba1c-d079-4945-ac8c-b522266d3b39" providerId="ADAL" clId="{1BC109BD-4B02-7840-B559-0267C8FFE012}" dt="2023-09-01T07:12:01.596" v="23717" actId="1076"/>
          <ac:picMkLst>
            <pc:docMk/>
            <pc:sldMk cId="777954783" sldId="306"/>
            <ac:picMk id="14" creationId="{95468A02-0AC0-EBC0-FFD6-BBA0DA5471B1}"/>
          </ac:picMkLst>
        </pc:picChg>
        <pc:cxnChg chg="add del mod">
          <ac:chgData name="蕭又瑜 HSIAO, YU-YU" userId="c5b0ba1c-d079-4945-ac8c-b522266d3b39" providerId="ADAL" clId="{1BC109BD-4B02-7840-B559-0267C8FFE012}" dt="2023-09-01T07:12:44.117" v="23725" actId="478"/>
          <ac:cxnSpMkLst>
            <pc:docMk/>
            <pc:sldMk cId="777954783" sldId="306"/>
            <ac:cxnSpMk id="17" creationId="{800F4D02-C14B-D820-D3E8-ADBFE697DA96}"/>
          </ac:cxnSpMkLst>
        </pc:cxnChg>
      </pc:sldChg>
      <pc:sldChg chg="modSp new mod">
        <pc:chgData name="蕭又瑜 HSIAO, YU-YU" userId="c5b0ba1c-d079-4945-ac8c-b522266d3b39" providerId="ADAL" clId="{1BC109BD-4B02-7840-B559-0267C8FFE012}" dt="2023-09-22T09:21:57.591" v="41855" actId="113"/>
        <pc:sldMkLst>
          <pc:docMk/>
          <pc:sldMk cId="423032712" sldId="307"/>
        </pc:sldMkLst>
        <pc:spChg chg="mod">
          <ac:chgData name="蕭又瑜 HSIAO, YU-YU" userId="c5b0ba1c-d079-4945-ac8c-b522266d3b39" providerId="ADAL" clId="{1BC109BD-4B02-7840-B559-0267C8FFE012}" dt="2023-09-15T03:17:06.600" v="36762" actId="20577"/>
          <ac:spMkLst>
            <pc:docMk/>
            <pc:sldMk cId="423032712" sldId="307"/>
            <ac:spMk id="2" creationId="{28F64D13-ED57-7684-0AE9-D0869A9D1E45}"/>
          </ac:spMkLst>
        </pc:spChg>
        <pc:spChg chg="mod">
          <ac:chgData name="蕭又瑜 HSIAO, YU-YU" userId="c5b0ba1c-d079-4945-ac8c-b522266d3b39" providerId="ADAL" clId="{1BC109BD-4B02-7840-B559-0267C8FFE012}" dt="2023-09-22T09:21:57.591" v="41855" actId="113"/>
          <ac:spMkLst>
            <pc:docMk/>
            <pc:sldMk cId="423032712" sldId="307"/>
            <ac:spMk id="3" creationId="{DE7230A2-4DE6-3672-3C09-6C621B946043}"/>
          </ac:spMkLst>
        </pc:spChg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1310414727" sldId="307"/>
        </pc:sldMkLst>
      </pc:sldChg>
      <pc:sldChg chg="modSp add mod modTransition">
        <pc:chgData name="蕭又瑜 HSIAO, YU-YU" userId="c5b0ba1c-d079-4945-ac8c-b522266d3b39" providerId="ADAL" clId="{1BC109BD-4B02-7840-B559-0267C8FFE012}" dt="2023-09-07T06:52:38.092" v="31740"/>
        <pc:sldMkLst>
          <pc:docMk/>
          <pc:sldMk cId="1085590157" sldId="308"/>
        </pc:sldMkLst>
        <pc:spChg chg="mod">
          <ac:chgData name="蕭又瑜 HSIAO, YU-YU" userId="c5b0ba1c-d079-4945-ac8c-b522266d3b39" providerId="ADAL" clId="{1BC109BD-4B02-7840-B559-0267C8FFE012}" dt="2023-09-01T08:10:58.656" v="23748" actId="108"/>
          <ac:spMkLst>
            <pc:docMk/>
            <pc:sldMk cId="1085590157" sldId="308"/>
            <ac:spMk id="3" creationId="{D2842C9E-D524-3E9B-1871-85354EF1809A}"/>
          </ac:spMkLst>
        </pc:spChg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1627022631" sldId="308"/>
        </pc:sldMkLst>
      </pc:sldChg>
      <pc:sldChg chg="modSp add mod">
        <pc:chgData name="蕭又瑜 HSIAO, YU-YU" userId="c5b0ba1c-d079-4945-ac8c-b522266d3b39" providerId="ADAL" clId="{1BC109BD-4B02-7840-B559-0267C8FFE012}" dt="2023-09-01T08:11:13.304" v="23751" actId="108"/>
        <pc:sldMkLst>
          <pc:docMk/>
          <pc:sldMk cId="298336750" sldId="309"/>
        </pc:sldMkLst>
        <pc:spChg chg="mod">
          <ac:chgData name="蕭又瑜 HSIAO, YU-YU" userId="c5b0ba1c-d079-4945-ac8c-b522266d3b39" providerId="ADAL" clId="{1BC109BD-4B02-7840-B559-0267C8FFE012}" dt="2023-09-01T08:11:13.304" v="23751" actId="108"/>
          <ac:spMkLst>
            <pc:docMk/>
            <pc:sldMk cId="298336750" sldId="309"/>
            <ac:spMk id="3" creationId="{D2842C9E-D524-3E9B-1871-85354EF1809A}"/>
          </ac:spMkLst>
        </pc:spChg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1168701379" sldId="309"/>
        </pc:sldMkLst>
      </pc:sldChg>
      <pc:sldChg chg="addSp delSp modSp new mod">
        <pc:chgData name="蕭又瑜 HSIAO, YU-YU" userId="c5b0ba1c-d079-4945-ac8c-b522266d3b39" providerId="ADAL" clId="{1BC109BD-4B02-7840-B559-0267C8FFE012}" dt="2023-09-25T12:28:46.961" v="42972" actId="20577"/>
        <pc:sldMkLst>
          <pc:docMk/>
          <pc:sldMk cId="251576728" sldId="310"/>
        </pc:sldMkLst>
        <pc:spChg chg="mod">
          <ac:chgData name="蕭又瑜 HSIAO, YU-YU" userId="c5b0ba1c-d079-4945-ac8c-b522266d3b39" providerId="ADAL" clId="{1BC109BD-4B02-7840-B559-0267C8FFE012}" dt="2023-09-25T12:28:46.961" v="42972" actId="20577"/>
          <ac:spMkLst>
            <pc:docMk/>
            <pc:sldMk cId="251576728" sldId="310"/>
            <ac:spMk id="2" creationId="{ED3FB88B-A47D-F78C-C6A8-362DE0965F45}"/>
          </ac:spMkLst>
        </pc:spChg>
        <pc:spChg chg="add del mod">
          <ac:chgData name="蕭又瑜 HSIAO, YU-YU" userId="c5b0ba1c-d079-4945-ac8c-b522266d3b39" providerId="ADAL" clId="{1BC109BD-4B02-7840-B559-0267C8FFE012}" dt="2023-09-01T08:40:03.913" v="24147" actId="478"/>
          <ac:spMkLst>
            <pc:docMk/>
            <pc:sldMk cId="251576728" sldId="310"/>
            <ac:spMk id="3" creationId="{54AF8011-41B4-0B23-CD98-27CA42797CAD}"/>
          </ac:spMkLst>
        </pc:spChg>
        <pc:spChg chg="add mod">
          <ac:chgData name="蕭又瑜 HSIAO, YU-YU" userId="c5b0ba1c-d079-4945-ac8c-b522266d3b39" providerId="ADAL" clId="{1BC109BD-4B02-7840-B559-0267C8FFE012}" dt="2023-09-01T08:56:50.340" v="24379" actId="20577"/>
          <ac:spMkLst>
            <pc:docMk/>
            <pc:sldMk cId="251576728" sldId="310"/>
            <ac:spMk id="11" creationId="{CDADEB58-AD7C-28CD-B0F8-A092407399F3}"/>
          </ac:spMkLst>
        </pc:spChg>
        <pc:picChg chg="add mod">
          <ac:chgData name="蕭又瑜 HSIAO, YU-YU" userId="c5b0ba1c-d079-4945-ac8c-b522266d3b39" providerId="ADAL" clId="{1BC109BD-4B02-7840-B559-0267C8FFE012}" dt="2023-09-22T07:46:44.293" v="40773" actId="1076"/>
          <ac:picMkLst>
            <pc:docMk/>
            <pc:sldMk cId="251576728" sldId="310"/>
            <ac:picMk id="3" creationId="{05C74F3B-F45D-97DF-13D6-22BD5408CEB6}"/>
          </ac:picMkLst>
        </pc:picChg>
        <pc:picChg chg="add del mod">
          <ac:chgData name="蕭又瑜 HSIAO, YU-YU" userId="c5b0ba1c-d079-4945-ac8c-b522266d3b39" providerId="ADAL" clId="{1BC109BD-4B02-7840-B559-0267C8FFE012}" dt="2023-09-01T08:33:32.242" v="23849"/>
          <ac:picMkLst>
            <pc:docMk/>
            <pc:sldMk cId="251576728" sldId="310"/>
            <ac:picMk id="6" creationId="{CCA2AF90-47E8-1DD7-10EA-4C0A869632CA}"/>
          </ac:picMkLst>
        </pc:picChg>
        <pc:picChg chg="add del mod">
          <ac:chgData name="蕭又瑜 HSIAO, YU-YU" userId="c5b0ba1c-d079-4945-ac8c-b522266d3b39" providerId="ADAL" clId="{1BC109BD-4B02-7840-B559-0267C8FFE012}" dt="2023-09-01T08:38:23.645" v="24127" actId="478"/>
          <ac:picMkLst>
            <pc:docMk/>
            <pc:sldMk cId="251576728" sldId="310"/>
            <ac:picMk id="7" creationId="{F00D97B4-EB1F-D8C8-0F61-CDA47F0E49C6}"/>
          </ac:picMkLst>
        </pc:picChg>
        <pc:picChg chg="add mod">
          <ac:chgData name="蕭又瑜 HSIAO, YU-YU" userId="c5b0ba1c-d079-4945-ac8c-b522266d3b39" providerId="ADAL" clId="{1BC109BD-4B02-7840-B559-0267C8FFE012}" dt="2023-09-22T07:46:33.105" v="40769" actId="1076"/>
          <ac:picMkLst>
            <pc:docMk/>
            <pc:sldMk cId="251576728" sldId="310"/>
            <ac:picMk id="8" creationId="{EE3E27D1-DF62-7AB5-49AC-8699E5968D02}"/>
          </ac:picMkLst>
        </pc:picChg>
        <pc:picChg chg="add mod">
          <ac:chgData name="蕭又瑜 HSIAO, YU-YU" userId="c5b0ba1c-d079-4945-ac8c-b522266d3b39" providerId="ADAL" clId="{1BC109BD-4B02-7840-B559-0267C8FFE012}" dt="2023-09-01T08:42:08.095" v="24162" actId="1076"/>
          <ac:picMkLst>
            <pc:docMk/>
            <pc:sldMk cId="251576728" sldId="310"/>
            <ac:picMk id="9" creationId="{C73BA86B-135E-D2EF-8D1F-A29654772861}"/>
          </ac:picMkLst>
        </pc:picChg>
        <pc:picChg chg="add mod">
          <ac:chgData name="蕭又瑜 HSIAO, YU-YU" userId="c5b0ba1c-d079-4945-ac8c-b522266d3b39" providerId="ADAL" clId="{1BC109BD-4B02-7840-B559-0267C8FFE012}" dt="2023-09-01T08:41:02.232" v="24159" actId="14100"/>
          <ac:picMkLst>
            <pc:docMk/>
            <pc:sldMk cId="251576728" sldId="310"/>
            <ac:picMk id="10" creationId="{6A6DD91B-CD25-D9B0-24CA-9BB8822C2B00}"/>
          </ac:picMkLst>
        </pc:picChg>
      </pc:sldChg>
      <pc:sldChg chg="modSp add mod ord">
        <pc:chgData name="蕭又瑜 HSIAO, YU-YU" userId="c5b0ba1c-d079-4945-ac8c-b522266d3b39" providerId="ADAL" clId="{1BC109BD-4B02-7840-B559-0267C8FFE012}" dt="2023-09-25T12:28:40.704" v="42969" actId="20577"/>
        <pc:sldMkLst>
          <pc:docMk/>
          <pc:sldMk cId="2459689592" sldId="311"/>
        </pc:sldMkLst>
        <pc:spChg chg="mod">
          <ac:chgData name="蕭又瑜 HSIAO, YU-YU" userId="c5b0ba1c-d079-4945-ac8c-b522266d3b39" providerId="ADAL" clId="{1BC109BD-4B02-7840-B559-0267C8FFE012}" dt="2023-09-25T12:28:40.704" v="42969" actId="20577"/>
          <ac:spMkLst>
            <pc:docMk/>
            <pc:sldMk cId="2459689592" sldId="311"/>
            <ac:spMk id="2" creationId="{ED3FB88B-A47D-F78C-C6A8-362DE0965F45}"/>
          </ac:spMkLst>
        </pc:spChg>
        <pc:spChg chg="mod">
          <ac:chgData name="蕭又瑜 HSIAO, YU-YU" userId="c5b0ba1c-d079-4945-ac8c-b522266d3b39" providerId="ADAL" clId="{1BC109BD-4B02-7840-B559-0267C8FFE012}" dt="2023-09-22T07:09:57.208" v="39860" actId="20577"/>
          <ac:spMkLst>
            <pc:docMk/>
            <pc:sldMk cId="2459689592" sldId="311"/>
            <ac:spMk id="3" creationId="{54AF8011-41B4-0B23-CD98-27CA42797CAD}"/>
          </ac:spMkLst>
        </pc:spChg>
        <pc:picChg chg="mod modCrop">
          <ac:chgData name="蕭又瑜 HSIAO, YU-YU" userId="c5b0ba1c-d079-4945-ac8c-b522266d3b39" providerId="ADAL" clId="{1BC109BD-4B02-7840-B559-0267C8FFE012}" dt="2023-09-01T08:52:51.907" v="24299" actId="1076"/>
          <ac:picMkLst>
            <pc:docMk/>
            <pc:sldMk cId="2459689592" sldId="311"/>
            <ac:picMk id="7" creationId="{F00D97B4-EB1F-D8C8-0F61-CDA47F0E49C6}"/>
          </ac:picMkLst>
        </pc:picChg>
      </pc:sldChg>
      <pc:sldChg chg="modSp new mod ord">
        <pc:chgData name="蕭又瑜 HSIAO, YU-YU" userId="c5b0ba1c-d079-4945-ac8c-b522266d3b39" providerId="ADAL" clId="{1BC109BD-4B02-7840-B559-0267C8FFE012}" dt="2023-09-25T12:28:31.146" v="42966" actId="20577"/>
        <pc:sldMkLst>
          <pc:docMk/>
          <pc:sldMk cId="2766453647" sldId="312"/>
        </pc:sldMkLst>
        <pc:spChg chg="mod">
          <ac:chgData name="蕭又瑜 HSIAO, YU-YU" userId="c5b0ba1c-d079-4945-ac8c-b522266d3b39" providerId="ADAL" clId="{1BC109BD-4B02-7840-B559-0267C8FFE012}" dt="2023-09-25T12:28:31.146" v="42966" actId="20577"/>
          <ac:spMkLst>
            <pc:docMk/>
            <pc:sldMk cId="2766453647" sldId="312"/>
            <ac:spMk id="2" creationId="{E7DFB5F2-5A4B-CAEC-250E-0004A7EB79DA}"/>
          </ac:spMkLst>
        </pc:spChg>
        <pc:spChg chg="mod">
          <ac:chgData name="蕭又瑜 HSIAO, YU-YU" userId="c5b0ba1c-d079-4945-ac8c-b522266d3b39" providerId="ADAL" clId="{1BC109BD-4B02-7840-B559-0267C8FFE012}" dt="2023-09-05T02:21:32.860" v="25189" actId="313"/>
          <ac:spMkLst>
            <pc:docMk/>
            <pc:sldMk cId="2766453647" sldId="312"/>
            <ac:spMk id="3" creationId="{34C3EC34-6EDA-1B37-F9A3-28107D1A47A7}"/>
          </ac:spMkLst>
        </pc:spChg>
      </pc:sldChg>
      <pc:sldChg chg="addSp delSp modSp new mod modAnim">
        <pc:chgData name="蕭又瑜 HSIAO, YU-YU" userId="c5b0ba1c-d079-4945-ac8c-b522266d3b39" providerId="ADAL" clId="{1BC109BD-4B02-7840-B559-0267C8FFE012}" dt="2023-09-05T08:56:14.663" v="28043" actId="20577"/>
        <pc:sldMkLst>
          <pc:docMk/>
          <pc:sldMk cId="3613929276" sldId="313"/>
        </pc:sldMkLst>
        <pc:spChg chg="mod">
          <ac:chgData name="蕭又瑜 HSIAO, YU-YU" userId="c5b0ba1c-d079-4945-ac8c-b522266d3b39" providerId="ADAL" clId="{1BC109BD-4B02-7840-B559-0267C8FFE012}" dt="2023-09-05T04:28:16.930" v="27505" actId="20577"/>
          <ac:spMkLst>
            <pc:docMk/>
            <pc:sldMk cId="3613929276" sldId="313"/>
            <ac:spMk id="2" creationId="{675D7522-2769-F22E-7C7D-5DDC90749133}"/>
          </ac:spMkLst>
        </pc:spChg>
        <pc:spChg chg="mod">
          <ac:chgData name="蕭又瑜 HSIAO, YU-YU" userId="c5b0ba1c-d079-4945-ac8c-b522266d3b39" providerId="ADAL" clId="{1BC109BD-4B02-7840-B559-0267C8FFE012}" dt="2023-09-05T08:56:14.663" v="28043" actId="20577"/>
          <ac:spMkLst>
            <pc:docMk/>
            <pc:sldMk cId="3613929276" sldId="313"/>
            <ac:spMk id="3" creationId="{BAB4A4F5-CEF0-0FED-66BE-F6E277570F0A}"/>
          </ac:spMkLst>
        </pc:spChg>
        <pc:spChg chg="mod">
          <ac:chgData name="蕭又瑜 HSIAO, YU-YU" userId="c5b0ba1c-d079-4945-ac8c-b522266d3b39" providerId="ADAL" clId="{1BC109BD-4B02-7840-B559-0267C8FFE012}" dt="2023-09-05T02:38:11.228" v="25327"/>
          <ac:spMkLst>
            <pc:docMk/>
            <pc:sldMk cId="3613929276" sldId="313"/>
            <ac:spMk id="7" creationId="{4143F300-5CBB-5405-1F97-BAAB50DD1DCD}"/>
          </ac:spMkLst>
        </pc:spChg>
        <pc:spChg chg="mod">
          <ac:chgData name="蕭又瑜 HSIAO, YU-YU" userId="c5b0ba1c-d079-4945-ac8c-b522266d3b39" providerId="ADAL" clId="{1BC109BD-4B02-7840-B559-0267C8FFE012}" dt="2023-09-05T02:38:11.228" v="25327"/>
          <ac:spMkLst>
            <pc:docMk/>
            <pc:sldMk cId="3613929276" sldId="313"/>
            <ac:spMk id="8" creationId="{6C0CEB63-371E-E482-DC00-7DB35D3FF2DF}"/>
          </ac:spMkLst>
        </pc:spChg>
        <pc:spChg chg="mod">
          <ac:chgData name="蕭又瑜 HSIAO, YU-YU" userId="c5b0ba1c-d079-4945-ac8c-b522266d3b39" providerId="ADAL" clId="{1BC109BD-4B02-7840-B559-0267C8FFE012}" dt="2023-09-05T02:38:11.228" v="25327"/>
          <ac:spMkLst>
            <pc:docMk/>
            <pc:sldMk cId="3613929276" sldId="313"/>
            <ac:spMk id="9" creationId="{EA2D3340-59C4-9530-A221-3CEB18049AC7}"/>
          </ac:spMkLst>
        </pc:spChg>
        <pc:spChg chg="mod">
          <ac:chgData name="蕭又瑜 HSIAO, YU-YU" userId="c5b0ba1c-d079-4945-ac8c-b522266d3b39" providerId="ADAL" clId="{1BC109BD-4B02-7840-B559-0267C8FFE012}" dt="2023-09-05T02:38:11.228" v="25327"/>
          <ac:spMkLst>
            <pc:docMk/>
            <pc:sldMk cId="3613929276" sldId="313"/>
            <ac:spMk id="10" creationId="{704BF36B-36DB-0096-194C-F253CCF9B594}"/>
          </ac:spMkLst>
        </pc:spChg>
        <pc:spChg chg="mod">
          <ac:chgData name="蕭又瑜 HSIAO, YU-YU" userId="c5b0ba1c-d079-4945-ac8c-b522266d3b39" providerId="ADAL" clId="{1BC109BD-4B02-7840-B559-0267C8FFE012}" dt="2023-09-05T02:38:11.228" v="25327"/>
          <ac:spMkLst>
            <pc:docMk/>
            <pc:sldMk cId="3613929276" sldId="313"/>
            <ac:spMk id="11" creationId="{338B43E6-51FB-E7B3-A90B-4FD8845CF7A5}"/>
          </ac:spMkLst>
        </pc:spChg>
        <pc:spChg chg="mod">
          <ac:chgData name="蕭又瑜 HSIAO, YU-YU" userId="c5b0ba1c-d079-4945-ac8c-b522266d3b39" providerId="ADAL" clId="{1BC109BD-4B02-7840-B559-0267C8FFE012}" dt="2023-09-05T02:38:11.228" v="25327"/>
          <ac:spMkLst>
            <pc:docMk/>
            <pc:sldMk cId="3613929276" sldId="313"/>
            <ac:spMk id="12" creationId="{41BC5A40-A148-D731-4AF1-E97D720AAE0A}"/>
          </ac:spMkLst>
        </pc:spChg>
        <pc:spChg chg="mod">
          <ac:chgData name="蕭又瑜 HSIAO, YU-YU" userId="c5b0ba1c-d079-4945-ac8c-b522266d3b39" providerId="ADAL" clId="{1BC109BD-4B02-7840-B559-0267C8FFE012}" dt="2023-09-05T02:38:11.228" v="25327"/>
          <ac:spMkLst>
            <pc:docMk/>
            <pc:sldMk cId="3613929276" sldId="313"/>
            <ac:spMk id="13" creationId="{A2AF48D7-7FC9-B90D-AFED-E79C8876DDFA}"/>
          </ac:spMkLst>
        </pc:spChg>
        <pc:spChg chg="mod">
          <ac:chgData name="蕭又瑜 HSIAO, YU-YU" userId="c5b0ba1c-d079-4945-ac8c-b522266d3b39" providerId="ADAL" clId="{1BC109BD-4B02-7840-B559-0267C8FFE012}" dt="2023-09-05T02:38:11.228" v="25327"/>
          <ac:spMkLst>
            <pc:docMk/>
            <pc:sldMk cId="3613929276" sldId="313"/>
            <ac:spMk id="14" creationId="{DD79EF4E-A268-AF8F-9083-C6D9479010CD}"/>
          </ac:spMkLst>
        </pc:spChg>
        <pc:spChg chg="mod">
          <ac:chgData name="蕭又瑜 HSIAO, YU-YU" userId="c5b0ba1c-d079-4945-ac8c-b522266d3b39" providerId="ADAL" clId="{1BC109BD-4B02-7840-B559-0267C8FFE012}" dt="2023-09-05T02:38:11.228" v="25327"/>
          <ac:spMkLst>
            <pc:docMk/>
            <pc:sldMk cId="3613929276" sldId="313"/>
            <ac:spMk id="15" creationId="{EE8C519A-B0F0-7C08-8E3D-151D346158BF}"/>
          </ac:spMkLst>
        </pc:spChg>
        <pc:spChg chg="mod">
          <ac:chgData name="蕭又瑜 HSIAO, YU-YU" userId="c5b0ba1c-d079-4945-ac8c-b522266d3b39" providerId="ADAL" clId="{1BC109BD-4B02-7840-B559-0267C8FFE012}" dt="2023-09-05T02:38:11.228" v="25327"/>
          <ac:spMkLst>
            <pc:docMk/>
            <pc:sldMk cId="3613929276" sldId="313"/>
            <ac:spMk id="16" creationId="{0FA66AA9-051E-200F-98EF-1E0102097F0D}"/>
          </ac:spMkLst>
        </pc:spChg>
        <pc:spChg chg="mod">
          <ac:chgData name="蕭又瑜 HSIAO, YU-YU" userId="c5b0ba1c-d079-4945-ac8c-b522266d3b39" providerId="ADAL" clId="{1BC109BD-4B02-7840-B559-0267C8FFE012}" dt="2023-09-05T02:38:11.228" v="25327"/>
          <ac:spMkLst>
            <pc:docMk/>
            <pc:sldMk cId="3613929276" sldId="313"/>
            <ac:spMk id="17" creationId="{6D2AD645-4691-1269-191B-83AED2F8BAC3}"/>
          </ac:spMkLst>
        </pc:spChg>
        <pc:spChg chg="mod">
          <ac:chgData name="蕭又瑜 HSIAO, YU-YU" userId="c5b0ba1c-d079-4945-ac8c-b522266d3b39" providerId="ADAL" clId="{1BC109BD-4B02-7840-B559-0267C8FFE012}" dt="2023-09-05T02:38:11.228" v="25327"/>
          <ac:spMkLst>
            <pc:docMk/>
            <pc:sldMk cId="3613929276" sldId="313"/>
            <ac:spMk id="18" creationId="{CAB31DBB-0633-A3B3-49DA-026551D0CFD6}"/>
          </ac:spMkLst>
        </pc:spChg>
        <pc:spChg chg="mod">
          <ac:chgData name="蕭又瑜 HSIAO, YU-YU" userId="c5b0ba1c-d079-4945-ac8c-b522266d3b39" providerId="ADAL" clId="{1BC109BD-4B02-7840-B559-0267C8FFE012}" dt="2023-09-05T02:38:17.677" v="25329"/>
          <ac:spMkLst>
            <pc:docMk/>
            <pc:sldMk cId="3613929276" sldId="313"/>
            <ac:spMk id="20" creationId="{F937EFB6-544C-9E44-874A-D898440A31F5}"/>
          </ac:spMkLst>
        </pc:spChg>
        <pc:spChg chg="mod">
          <ac:chgData name="蕭又瑜 HSIAO, YU-YU" userId="c5b0ba1c-d079-4945-ac8c-b522266d3b39" providerId="ADAL" clId="{1BC109BD-4B02-7840-B559-0267C8FFE012}" dt="2023-09-05T02:38:17.677" v="25329"/>
          <ac:spMkLst>
            <pc:docMk/>
            <pc:sldMk cId="3613929276" sldId="313"/>
            <ac:spMk id="21" creationId="{62F0BF75-EED8-13F7-9323-0DA4B44E3F92}"/>
          </ac:spMkLst>
        </pc:spChg>
        <pc:spChg chg="mod">
          <ac:chgData name="蕭又瑜 HSIAO, YU-YU" userId="c5b0ba1c-d079-4945-ac8c-b522266d3b39" providerId="ADAL" clId="{1BC109BD-4B02-7840-B559-0267C8FFE012}" dt="2023-09-05T02:38:17.677" v="25329"/>
          <ac:spMkLst>
            <pc:docMk/>
            <pc:sldMk cId="3613929276" sldId="313"/>
            <ac:spMk id="22" creationId="{0C4D0720-159C-BD16-779D-3D6DC5FCD53D}"/>
          </ac:spMkLst>
        </pc:spChg>
        <pc:spChg chg="mod">
          <ac:chgData name="蕭又瑜 HSIAO, YU-YU" userId="c5b0ba1c-d079-4945-ac8c-b522266d3b39" providerId="ADAL" clId="{1BC109BD-4B02-7840-B559-0267C8FFE012}" dt="2023-09-05T02:38:17.677" v="25329"/>
          <ac:spMkLst>
            <pc:docMk/>
            <pc:sldMk cId="3613929276" sldId="313"/>
            <ac:spMk id="23" creationId="{4F440926-C6D6-C795-4111-72646B7C8A59}"/>
          </ac:spMkLst>
        </pc:spChg>
        <pc:spChg chg="mod">
          <ac:chgData name="蕭又瑜 HSIAO, YU-YU" userId="c5b0ba1c-d079-4945-ac8c-b522266d3b39" providerId="ADAL" clId="{1BC109BD-4B02-7840-B559-0267C8FFE012}" dt="2023-09-05T02:38:17.677" v="25329"/>
          <ac:spMkLst>
            <pc:docMk/>
            <pc:sldMk cId="3613929276" sldId="313"/>
            <ac:spMk id="24" creationId="{CE934C08-F0B1-576E-2930-5B4FE9B0FF16}"/>
          </ac:spMkLst>
        </pc:spChg>
        <pc:spChg chg="mod">
          <ac:chgData name="蕭又瑜 HSIAO, YU-YU" userId="c5b0ba1c-d079-4945-ac8c-b522266d3b39" providerId="ADAL" clId="{1BC109BD-4B02-7840-B559-0267C8FFE012}" dt="2023-09-05T02:38:17.677" v="25329"/>
          <ac:spMkLst>
            <pc:docMk/>
            <pc:sldMk cId="3613929276" sldId="313"/>
            <ac:spMk id="25" creationId="{D4E40C99-5ED5-49CB-6F96-FE51EF1706CF}"/>
          </ac:spMkLst>
        </pc:spChg>
        <pc:spChg chg="mod">
          <ac:chgData name="蕭又瑜 HSIAO, YU-YU" userId="c5b0ba1c-d079-4945-ac8c-b522266d3b39" providerId="ADAL" clId="{1BC109BD-4B02-7840-B559-0267C8FFE012}" dt="2023-09-05T02:38:17.677" v="25329"/>
          <ac:spMkLst>
            <pc:docMk/>
            <pc:sldMk cId="3613929276" sldId="313"/>
            <ac:spMk id="26" creationId="{C9229935-958F-797A-AB10-E3AD89DC954D}"/>
          </ac:spMkLst>
        </pc:spChg>
        <pc:spChg chg="mod">
          <ac:chgData name="蕭又瑜 HSIAO, YU-YU" userId="c5b0ba1c-d079-4945-ac8c-b522266d3b39" providerId="ADAL" clId="{1BC109BD-4B02-7840-B559-0267C8FFE012}" dt="2023-09-05T02:38:17.677" v="25329"/>
          <ac:spMkLst>
            <pc:docMk/>
            <pc:sldMk cId="3613929276" sldId="313"/>
            <ac:spMk id="27" creationId="{80746D46-10C7-DE27-FFDE-7FB0EDFA28B4}"/>
          </ac:spMkLst>
        </pc:spChg>
        <pc:spChg chg="mod">
          <ac:chgData name="蕭又瑜 HSIAO, YU-YU" userId="c5b0ba1c-d079-4945-ac8c-b522266d3b39" providerId="ADAL" clId="{1BC109BD-4B02-7840-B559-0267C8FFE012}" dt="2023-09-05T02:38:17.677" v="25329"/>
          <ac:spMkLst>
            <pc:docMk/>
            <pc:sldMk cId="3613929276" sldId="313"/>
            <ac:spMk id="28" creationId="{A9851853-CF0B-DE18-79A4-D48DB0674A36}"/>
          </ac:spMkLst>
        </pc:spChg>
        <pc:spChg chg="mod">
          <ac:chgData name="蕭又瑜 HSIAO, YU-YU" userId="c5b0ba1c-d079-4945-ac8c-b522266d3b39" providerId="ADAL" clId="{1BC109BD-4B02-7840-B559-0267C8FFE012}" dt="2023-09-05T02:38:17.677" v="25329"/>
          <ac:spMkLst>
            <pc:docMk/>
            <pc:sldMk cId="3613929276" sldId="313"/>
            <ac:spMk id="29" creationId="{674D138F-3302-97AE-FCB1-4ED7F2BBA861}"/>
          </ac:spMkLst>
        </pc:spChg>
        <pc:spChg chg="mod">
          <ac:chgData name="蕭又瑜 HSIAO, YU-YU" userId="c5b0ba1c-d079-4945-ac8c-b522266d3b39" providerId="ADAL" clId="{1BC109BD-4B02-7840-B559-0267C8FFE012}" dt="2023-09-05T02:38:17.677" v="25329"/>
          <ac:spMkLst>
            <pc:docMk/>
            <pc:sldMk cId="3613929276" sldId="313"/>
            <ac:spMk id="30" creationId="{2CDA4DEF-F15F-DE3C-5C91-4CAF7A897AC8}"/>
          </ac:spMkLst>
        </pc:spChg>
        <pc:spChg chg="mod">
          <ac:chgData name="蕭又瑜 HSIAO, YU-YU" userId="c5b0ba1c-d079-4945-ac8c-b522266d3b39" providerId="ADAL" clId="{1BC109BD-4B02-7840-B559-0267C8FFE012}" dt="2023-09-05T02:38:17.677" v="25329"/>
          <ac:spMkLst>
            <pc:docMk/>
            <pc:sldMk cId="3613929276" sldId="313"/>
            <ac:spMk id="31" creationId="{3DF8088C-1403-5BE3-501D-F94D28260247}"/>
          </ac:spMkLst>
        </pc:spChg>
        <pc:spChg chg="mod">
          <ac:chgData name="蕭又瑜 HSIAO, YU-YU" userId="c5b0ba1c-d079-4945-ac8c-b522266d3b39" providerId="ADAL" clId="{1BC109BD-4B02-7840-B559-0267C8FFE012}" dt="2023-09-05T02:38:24.781" v="25335"/>
          <ac:spMkLst>
            <pc:docMk/>
            <pc:sldMk cId="3613929276" sldId="313"/>
            <ac:spMk id="33" creationId="{8FE696B3-6186-E251-435C-DAFE887A6EFA}"/>
          </ac:spMkLst>
        </pc:spChg>
        <pc:spChg chg="mod">
          <ac:chgData name="蕭又瑜 HSIAO, YU-YU" userId="c5b0ba1c-d079-4945-ac8c-b522266d3b39" providerId="ADAL" clId="{1BC109BD-4B02-7840-B559-0267C8FFE012}" dt="2023-09-05T02:38:24.781" v="25335"/>
          <ac:spMkLst>
            <pc:docMk/>
            <pc:sldMk cId="3613929276" sldId="313"/>
            <ac:spMk id="34" creationId="{F3259C08-BE98-3B89-29F2-34F30D50A220}"/>
          </ac:spMkLst>
        </pc:spChg>
        <pc:spChg chg="mod">
          <ac:chgData name="蕭又瑜 HSIAO, YU-YU" userId="c5b0ba1c-d079-4945-ac8c-b522266d3b39" providerId="ADAL" clId="{1BC109BD-4B02-7840-B559-0267C8FFE012}" dt="2023-09-05T02:38:24.781" v="25335"/>
          <ac:spMkLst>
            <pc:docMk/>
            <pc:sldMk cId="3613929276" sldId="313"/>
            <ac:spMk id="35" creationId="{45F0AFDD-8496-4D87-BD41-63683AB5487E}"/>
          </ac:spMkLst>
        </pc:spChg>
        <pc:spChg chg="mod">
          <ac:chgData name="蕭又瑜 HSIAO, YU-YU" userId="c5b0ba1c-d079-4945-ac8c-b522266d3b39" providerId="ADAL" clId="{1BC109BD-4B02-7840-B559-0267C8FFE012}" dt="2023-09-05T02:38:24.781" v="25335"/>
          <ac:spMkLst>
            <pc:docMk/>
            <pc:sldMk cId="3613929276" sldId="313"/>
            <ac:spMk id="36" creationId="{A5399606-F4EF-28A6-4790-9C18F6B95B71}"/>
          </ac:spMkLst>
        </pc:spChg>
        <pc:spChg chg="mod">
          <ac:chgData name="蕭又瑜 HSIAO, YU-YU" userId="c5b0ba1c-d079-4945-ac8c-b522266d3b39" providerId="ADAL" clId="{1BC109BD-4B02-7840-B559-0267C8FFE012}" dt="2023-09-05T02:38:24.781" v="25335"/>
          <ac:spMkLst>
            <pc:docMk/>
            <pc:sldMk cId="3613929276" sldId="313"/>
            <ac:spMk id="37" creationId="{8EEB81A9-B4DC-9013-CC1E-BB9645259C51}"/>
          </ac:spMkLst>
        </pc:spChg>
        <pc:spChg chg="mod">
          <ac:chgData name="蕭又瑜 HSIAO, YU-YU" userId="c5b0ba1c-d079-4945-ac8c-b522266d3b39" providerId="ADAL" clId="{1BC109BD-4B02-7840-B559-0267C8FFE012}" dt="2023-09-05T02:38:24.781" v="25335"/>
          <ac:spMkLst>
            <pc:docMk/>
            <pc:sldMk cId="3613929276" sldId="313"/>
            <ac:spMk id="38" creationId="{B0A40AFD-761B-8FB0-9E97-88C226203829}"/>
          </ac:spMkLst>
        </pc:spChg>
        <pc:spChg chg="mod">
          <ac:chgData name="蕭又瑜 HSIAO, YU-YU" userId="c5b0ba1c-d079-4945-ac8c-b522266d3b39" providerId="ADAL" clId="{1BC109BD-4B02-7840-B559-0267C8FFE012}" dt="2023-09-05T02:38:24.781" v="25335"/>
          <ac:spMkLst>
            <pc:docMk/>
            <pc:sldMk cId="3613929276" sldId="313"/>
            <ac:spMk id="39" creationId="{B671EDD4-5E39-DCF7-E913-8C7573C50B05}"/>
          </ac:spMkLst>
        </pc:spChg>
        <pc:spChg chg="mod">
          <ac:chgData name="蕭又瑜 HSIAO, YU-YU" userId="c5b0ba1c-d079-4945-ac8c-b522266d3b39" providerId="ADAL" clId="{1BC109BD-4B02-7840-B559-0267C8FFE012}" dt="2023-09-05T02:38:24.781" v="25335"/>
          <ac:spMkLst>
            <pc:docMk/>
            <pc:sldMk cId="3613929276" sldId="313"/>
            <ac:spMk id="40" creationId="{9DD94A6F-7003-162D-D031-FDFC5F72F13B}"/>
          </ac:spMkLst>
        </pc:spChg>
        <pc:spChg chg="mod">
          <ac:chgData name="蕭又瑜 HSIAO, YU-YU" userId="c5b0ba1c-d079-4945-ac8c-b522266d3b39" providerId="ADAL" clId="{1BC109BD-4B02-7840-B559-0267C8FFE012}" dt="2023-09-05T02:38:24.781" v="25335"/>
          <ac:spMkLst>
            <pc:docMk/>
            <pc:sldMk cId="3613929276" sldId="313"/>
            <ac:spMk id="41" creationId="{59A7373C-FC88-82D9-DBD8-2CC2BB4794B3}"/>
          </ac:spMkLst>
        </pc:spChg>
        <pc:spChg chg="mod">
          <ac:chgData name="蕭又瑜 HSIAO, YU-YU" userId="c5b0ba1c-d079-4945-ac8c-b522266d3b39" providerId="ADAL" clId="{1BC109BD-4B02-7840-B559-0267C8FFE012}" dt="2023-09-05T02:38:24.781" v="25335"/>
          <ac:spMkLst>
            <pc:docMk/>
            <pc:sldMk cId="3613929276" sldId="313"/>
            <ac:spMk id="42" creationId="{A87D8FAC-3DD4-CBC3-735D-2B99A69F4177}"/>
          </ac:spMkLst>
        </pc:spChg>
        <pc:spChg chg="mod">
          <ac:chgData name="蕭又瑜 HSIAO, YU-YU" userId="c5b0ba1c-d079-4945-ac8c-b522266d3b39" providerId="ADAL" clId="{1BC109BD-4B02-7840-B559-0267C8FFE012}" dt="2023-09-05T02:38:24.781" v="25335"/>
          <ac:spMkLst>
            <pc:docMk/>
            <pc:sldMk cId="3613929276" sldId="313"/>
            <ac:spMk id="43" creationId="{6A6A6B4C-9D0B-3618-1C72-DDE39DC399C8}"/>
          </ac:spMkLst>
        </pc:spChg>
        <pc:spChg chg="mod">
          <ac:chgData name="蕭又瑜 HSIAO, YU-YU" userId="c5b0ba1c-d079-4945-ac8c-b522266d3b39" providerId="ADAL" clId="{1BC109BD-4B02-7840-B559-0267C8FFE012}" dt="2023-09-05T02:38:24.781" v="25335"/>
          <ac:spMkLst>
            <pc:docMk/>
            <pc:sldMk cId="3613929276" sldId="313"/>
            <ac:spMk id="44" creationId="{32E0F94F-D2E6-ED5E-40DD-3631A67B29D2}"/>
          </ac:spMkLst>
        </pc:spChg>
        <pc:spChg chg="mod">
          <ac:chgData name="蕭又瑜 HSIAO, YU-YU" userId="c5b0ba1c-d079-4945-ac8c-b522266d3b39" providerId="ADAL" clId="{1BC109BD-4B02-7840-B559-0267C8FFE012}" dt="2023-09-05T02:39:58.982" v="25362" actId="1076"/>
          <ac:spMkLst>
            <pc:docMk/>
            <pc:sldMk cId="3613929276" sldId="313"/>
            <ac:spMk id="46" creationId="{D5952C47-E067-9289-3180-9B22C3D046F7}"/>
          </ac:spMkLst>
        </pc:spChg>
        <pc:spChg chg="mod">
          <ac:chgData name="蕭又瑜 HSIAO, YU-YU" userId="c5b0ba1c-d079-4945-ac8c-b522266d3b39" providerId="ADAL" clId="{1BC109BD-4B02-7840-B559-0267C8FFE012}" dt="2023-09-05T02:39:58.982" v="25362" actId="1076"/>
          <ac:spMkLst>
            <pc:docMk/>
            <pc:sldMk cId="3613929276" sldId="313"/>
            <ac:spMk id="47" creationId="{E7BD7956-CE7D-AC11-69D7-47E0CB6822CE}"/>
          </ac:spMkLst>
        </pc:spChg>
        <pc:spChg chg="mod">
          <ac:chgData name="蕭又瑜 HSIAO, YU-YU" userId="c5b0ba1c-d079-4945-ac8c-b522266d3b39" providerId="ADAL" clId="{1BC109BD-4B02-7840-B559-0267C8FFE012}" dt="2023-09-05T02:39:58.982" v="25362" actId="1076"/>
          <ac:spMkLst>
            <pc:docMk/>
            <pc:sldMk cId="3613929276" sldId="313"/>
            <ac:spMk id="48" creationId="{F1C30195-9814-9F5B-1433-8E06154468D6}"/>
          </ac:spMkLst>
        </pc:spChg>
        <pc:spChg chg="mod">
          <ac:chgData name="蕭又瑜 HSIAO, YU-YU" userId="c5b0ba1c-d079-4945-ac8c-b522266d3b39" providerId="ADAL" clId="{1BC109BD-4B02-7840-B559-0267C8FFE012}" dt="2023-09-05T02:39:58.982" v="25362" actId="1076"/>
          <ac:spMkLst>
            <pc:docMk/>
            <pc:sldMk cId="3613929276" sldId="313"/>
            <ac:spMk id="49" creationId="{FFEE8DB0-5571-24B2-A843-647FF1B6ACC0}"/>
          </ac:spMkLst>
        </pc:spChg>
        <pc:spChg chg="mod">
          <ac:chgData name="蕭又瑜 HSIAO, YU-YU" userId="c5b0ba1c-d079-4945-ac8c-b522266d3b39" providerId="ADAL" clId="{1BC109BD-4B02-7840-B559-0267C8FFE012}" dt="2023-09-05T02:39:58.982" v="25362" actId="1076"/>
          <ac:spMkLst>
            <pc:docMk/>
            <pc:sldMk cId="3613929276" sldId="313"/>
            <ac:spMk id="50" creationId="{4E2078B9-D37D-B27D-070F-01B1E7F83558}"/>
          </ac:spMkLst>
        </pc:spChg>
        <pc:spChg chg="mod">
          <ac:chgData name="蕭又瑜 HSIAO, YU-YU" userId="c5b0ba1c-d079-4945-ac8c-b522266d3b39" providerId="ADAL" clId="{1BC109BD-4B02-7840-B559-0267C8FFE012}" dt="2023-09-05T02:39:58.982" v="25362" actId="1076"/>
          <ac:spMkLst>
            <pc:docMk/>
            <pc:sldMk cId="3613929276" sldId="313"/>
            <ac:spMk id="51" creationId="{781070E6-AB72-7BDA-EF01-6CBA9A335F28}"/>
          </ac:spMkLst>
        </pc:spChg>
        <pc:spChg chg="mod">
          <ac:chgData name="蕭又瑜 HSIAO, YU-YU" userId="c5b0ba1c-d079-4945-ac8c-b522266d3b39" providerId="ADAL" clId="{1BC109BD-4B02-7840-B559-0267C8FFE012}" dt="2023-09-05T02:39:58.982" v="25362" actId="1076"/>
          <ac:spMkLst>
            <pc:docMk/>
            <pc:sldMk cId="3613929276" sldId="313"/>
            <ac:spMk id="52" creationId="{2C3DB9D6-71DE-6CD8-0C14-2E7EE51B5DEF}"/>
          </ac:spMkLst>
        </pc:spChg>
        <pc:spChg chg="mod">
          <ac:chgData name="蕭又瑜 HSIAO, YU-YU" userId="c5b0ba1c-d079-4945-ac8c-b522266d3b39" providerId="ADAL" clId="{1BC109BD-4B02-7840-B559-0267C8FFE012}" dt="2023-09-05T02:39:58.982" v="25362" actId="1076"/>
          <ac:spMkLst>
            <pc:docMk/>
            <pc:sldMk cId="3613929276" sldId="313"/>
            <ac:spMk id="53" creationId="{B74E08CB-9F2D-565A-19E1-C0FEB6176F7E}"/>
          </ac:spMkLst>
        </pc:spChg>
        <pc:spChg chg="mod">
          <ac:chgData name="蕭又瑜 HSIAO, YU-YU" userId="c5b0ba1c-d079-4945-ac8c-b522266d3b39" providerId="ADAL" clId="{1BC109BD-4B02-7840-B559-0267C8FFE012}" dt="2023-09-05T02:39:58.982" v="25362" actId="1076"/>
          <ac:spMkLst>
            <pc:docMk/>
            <pc:sldMk cId="3613929276" sldId="313"/>
            <ac:spMk id="54" creationId="{99D338A0-136D-021A-4DD3-821C06B8EC8D}"/>
          </ac:spMkLst>
        </pc:spChg>
        <pc:spChg chg="mod">
          <ac:chgData name="蕭又瑜 HSIAO, YU-YU" userId="c5b0ba1c-d079-4945-ac8c-b522266d3b39" providerId="ADAL" clId="{1BC109BD-4B02-7840-B559-0267C8FFE012}" dt="2023-09-05T02:39:58.982" v="25362" actId="1076"/>
          <ac:spMkLst>
            <pc:docMk/>
            <pc:sldMk cId="3613929276" sldId="313"/>
            <ac:spMk id="55" creationId="{53A55B62-47C1-9301-AFDF-635AF6541826}"/>
          </ac:spMkLst>
        </pc:spChg>
        <pc:spChg chg="mod">
          <ac:chgData name="蕭又瑜 HSIAO, YU-YU" userId="c5b0ba1c-d079-4945-ac8c-b522266d3b39" providerId="ADAL" clId="{1BC109BD-4B02-7840-B559-0267C8FFE012}" dt="2023-09-05T02:39:58.982" v="25362" actId="1076"/>
          <ac:spMkLst>
            <pc:docMk/>
            <pc:sldMk cId="3613929276" sldId="313"/>
            <ac:spMk id="56" creationId="{3E6930A0-CFF3-BE0A-3CF8-6E449BED6E41}"/>
          </ac:spMkLst>
        </pc:spChg>
        <pc:spChg chg="mod">
          <ac:chgData name="蕭又瑜 HSIAO, YU-YU" userId="c5b0ba1c-d079-4945-ac8c-b522266d3b39" providerId="ADAL" clId="{1BC109BD-4B02-7840-B559-0267C8FFE012}" dt="2023-09-05T02:39:58.982" v="25362" actId="1076"/>
          <ac:spMkLst>
            <pc:docMk/>
            <pc:sldMk cId="3613929276" sldId="313"/>
            <ac:spMk id="57" creationId="{8519BF48-D51F-5F2E-14E8-4469C1EF507E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61" creationId="{9E6C27DC-10FE-D8D1-8C2F-BE8B67479D50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62" creationId="{F8B84749-68BA-DD6B-A8AB-3CC1208A1F12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63" creationId="{361E98F9-D4B2-7EF0-6471-1F5EA79621C1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64" creationId="{D1BAD56C-E96F-73ED-7CB0-845211BF1538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65" creationId="{DA7143E4-785A-DACD-2881-7CD962901A9D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66" creationId="{0D692D0E-DA5A-B0D7-51B4-F733937BBE75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67" creationId="{B1CD7903-8538-7F08-BFCF-F408E70CABB7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72" creationId="{6F6F228A-72B4-8DC9-49C7-027C3BA00B30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73" creationId="{E491C6A6-C15F-9AD8-4173-90E44EC61A6A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75" creationId="{9C488810-5DF2-728C-C544-7E14BD6FA0E3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76" creationId="{AAED3390-F3C0-B945-158E-72B4CA846654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77" creationId="{16D32079-BA06-DF4A-D946-2B238A8695FF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78" creationId="{BF32A337-3E1E-FE4F-F063-68063E13AC1E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79" creationId="{46DD9007-F0E5-351D-1FB2-59F8B40F13A7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81" creationId="{0C02F18E-4C76-6B40-82BD-EACF30E4A2F4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82" creationId="{4EB9D933-D4EB-6ABC-0261-A4CFC43D76C9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83" creationId="{6CB3E81D-97A9-CA83-A744-180EAC6B5D93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84" creationId="{D34D4FBE-DB14-6D89-7BAD-8B3AF033442C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85" creationId="{977A371B-6343-BADA-1C56-BE00D4007079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87" creationId="{3488A5E0-C2FA-5158-3D39-A02E46182694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88" creationId="{DA954FCA-2737-47F0-AEC9-59A51740EAC9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89" creationId="{53350AD9-5C27-60F2-E988-87DC0AF32624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90" creationId="{12D5371A-A328-999A-7B1B-CE958D1A6921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91" creationId="{FA83D268-EEA1-E7B1-DD75-E227491E2A70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92" creationId="{2C063555-BE76-6DD5-3D67-95A74FB99553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93" creationId="{BF0FE18F-2866-A060-39CD-89B24E67FAF9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94" creationId="{513F0A91-168F-BA59-2360-B21BF875F31F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95" creationId="{B1D67C04-F330-42D9-CBEF-E746F9E722E7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96" creationId="{9A6AF4B1-D208-296E-1664-321DCCB4D2FD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97" creationId="{8E7DE880-21FE-F030-20D1-4AC18D5A7DEB}"/>
          </ac:spMkLst>
        </pc:spChg>
        <pc:spChg chg="mod">
          <ac:chgData name="蕭又瑜 HSIAO, YU-YU" userId="c5b0ba1c-d079-4945-ac8c-b522266d3b39" providerId="ADAL" clId="{1BC109BD-4B02-7840-B559-0267C8FFE012}" dt="2023-09-05T02:40:03.372" v="25363" actId="1076"/>
          <ac:spMkLst>
            <pc:docMk/>
            <pc:sldMk cId="3613929276" sldId="313"/>
            <ac:spMk id="98" creationId="{46B026A8-8801-360C-8ECE-F37F728F2585}"/>
          </ac:spMkLst>
        </pc:spChg>
        <pc:spChg chg="add mod">
          <ac:chgData name="蕭又瑜 HSIAO, YU-YU" userId="c5b0ba1c-d079-4945-ac8c-b522266d3b39" providerId="ADAL" clId="{1BC109BD-4B02-7840-B559-0267C8FFE012}" dt="2023-09-05T02:41:13.943" v="25365" actId="1076"/>
          <ac:spMkLst>
            <pc:docMk/>
            <pc:sldMk cId="3613929276" sldId="313"/>
            <ac:spMk id="99" creationId="{9898F462-243A-E0C5-4593-BE816FF7A0B8}"/>
          </ac:spMkLst>
        </pc:spChg>
        <pc:spChg chg="add mod">
          <ac:chgData name="蕭又瑜 HSIAO, YU-YU" userId="c5b0ba1c-d079-4945-ac8c-b522266d3b39" providerId="ADAL" clId="{1BC109BD-4B02-7840-B559-0267C8FFE012}" dt="2023-09-05T02:41:13.943" v="25365" actId="1076"/>
          <ac:spMkLst>
            <pc:docMk/>
            <pc:sldMk cId="3613929276" sldId="313"/>
            <ac:spMk id="102" creationId="{2301FA46-4E2F-4958-37FB-96E9FA564AF0}"/>
          </ac:spMkLst>
        </pc:spChg>
        <pc:spChg chg="add mod">
          <ac:chgData name="蕭又瑜 HSIAO, YU-YU" userId="c5b0ba1c-d079-4945-ac8c-b522266d3b39" providerId="ADAL" clId="{1BC109BD-4B02-7840-B559-0267C8FFE012}" dt="2023-09-05T02:41:13.943" v="25365" actId="1076"/>
          <ac:spMkLst>
            <pc:docMk/>
            <pc:sldMk cId="3613929276" sldId="313"/>
            <ac:spMk id="103" creationId="{64FB428C-C066-7B5B-5B1D-BC196BEE9CEB}"/>
          </ac:spMkLst>
        </pc:spChg>
        <pc:grpChg chg="add del mod">
          <ac:chgData name="蕭又瑜 HSIAO, YU-YU" userId="c5b0ba1c-d079-4945-ac8c-b522266d3b39" providerId="ADAL" clId="{1BC109BD-4B02-7840-B559-0267C8FFE012}" dt="2023-09-05T02:38:17.658" v="25328"/>
          <ac:grpSpMkLst>
            <pc:docMk/>
            <pc:sldMk cId="3613929276" sldId="313"/>
            <ac:grpSpMk id="6" creationId="{147A6B9C-A127-53BA-3280-A80FD5612375}"/>
          </ac:grpSpMkLst>
        </pc:grpChg>
        <pc:grpChg chg="add del mod">
          <ac:chgData name="蕭又瑜 HSIAO, YU-YU" userId="c5b0ba1c-d079-4945-ac8c-b522266d3b39" providerId="ADAL" clId="{1BC109BD-4B02-7840-B559-0267C8FFE012}" dt="2023-09-05T02:38:22.947" v="25332"/>
          <ac:grpSpMkLst>
            <pc:docMk/>
            <pc:sldMk cId="3613929276" sldId="313"/>
            <ac:grpSpMk id="19" creationId="{FA0D352A-8D3F-F979-8850-D1EAFDF03164}"/>
          </ac:grpSpMkLst>
        </pc:grpChg>
        <pc:grpChg chg="add del mod">
          <ac:chgData name="蕭又瑜 HSIAO, YU-YU" userId="c5b0ba1c-d079-4945-ac8c-b522266d3b39" providerId="ADAL" clId="{1BC109BD-4B02-7840-B559-0267C8FFE012}" dt="2023-09-05T02:38:28.785" v="25336"/>
          <ac:grpSpMkLst>
            <pc:docMk/>
            <pc:sldMk cId="3613929276" sldId="313"/>
            <ac:grpSpMk id="32" creationId="{D9CC594C-6E8E-24F8-5181-9020A21BA7B1}"/>
          </ac:grpSpMkLst>
        </pc:grpChg>
        <pc:grpChg chg="add mod">
          <ac:chgData name="蕭又瑜 HSIAO, YU-YU" userId="c5b0ba1c-d079-4945-ac8c-b522266d3b39" providerId="ADAL" clId="{1BC109BD-4B02-7840-B559-0267C8FFE012}" dt="2023-09-05T02:39:58.982" v="25362" actId="1076"/>
          <ac:grpSpMkLst>
            <pc:docMk/>
            <pc:sldMk cId="3613929276" sldId="313"/>
            <ac:grpSpMk id="45" creationId="{96975782-4870-6196-6F3C-7F0630468735}"/>
          </ac:grpSpMkLst>
        </pc:grpChg>
        <pc:grpChg chg="add mod">
          <ac:chgData name="蕭又瑜 HSIAO, YU-YU" userId="c5b0ba1c-d079-4945-ac8c-b522266d3b39" providerId="ADAL" clId="{1BC109BD-4B02-7840-B559-0267C8FFE012}" dt="2023-09-05T02:40:03.372" v="25363" actId="1076"/>
          <ac:grpSpMkLst>
            <pc:docMk/>
            <pc:sldMk cId="3613929276" sldId="313"/>
            <ac:grpSpMk id="58" creationId="{DDD33CA2-658F-7FC1-7A27-D12CEB5170B0}"/>
          </ac:grpSpMkLst>
        </pc:grpChg>
        <pc:grpChg chg="mod">
          <ac:chgData name="蕭又瑜 HSIAO, YU-YU" userId="c5b0ba1c-d079-4945-ac8c-b522266d3b39" providerId="ADAL" clId="{1BC109BD-4B02-7840-B559-0267C8FFE012}" dt="2023-09-05T02:40:03.372" v="25363" actId="1076"/>
          <ac:grpSpMkLst>
            <pc:docMk/>
            <pc:sldMk cId="3613929276" sldId="313"/>
            <ac:grpSpMk id="59" creationId="{2ACBA2DC-181E-9917-FDCC-AEE030730CF1}"/>
          </ac:grpSpMkLst>
        </pc:grpChg>
        <pc:grpChg chg="mod">
          <ac:chgData name="蕭又瑜 HSIAO, YU-YU" userId="c5b0ba1c-d079-4945-ac8c-b522266d3b39" providerId="ADAL" clId="{1BC109BD-4B02-7840-B559-0267C8FFE012}" dt="2023-09-05T02:40:03.372" v="25363" actId="1076"/>
          <ac:grpSpMkLst>
            <pc:docMk/>
            <pc:sldMk cId="3613929276" sldId="313"/>
            <ac:grpSpMk id="60" creationId="{DE63F0DC-AB86-064D-3F28-75D4B677E65D}"/>
          </ac:grpSpMkLst>
        </pc:grpChg>
        <pc:grpChg chg="mod">
          <ac:chgData name="蕭又瑜 HSIAO, YU-YU" userId="c5b0ba1c-d079-4945-ac8c-b522266d3b39" providerId="ADAL" clId="{1BC109BD-4B02-7840-B559-0267C8FFE012}" dt="2023-09-05T02:40:03.372" v="25363" actId="1076"/>
          <ac:grpSpMkLst>
            <pc:docMk/>
            <pc:sldMk cId="3613929276" sldId="313"/>
            <ac:grpSpMk id="69" creationId="{63886207-2AB4-224F-5C66-9FBF18CBE176}"/>
          </ac:grpSpMkLst>
        </pc:grpChg>
        <pc:grpChg chg="mod">
          <ac:chgData name="蕭又瑜 HSIAO, YU-YU" userId="c5b0ba1c-d079-4945-ac8c-b522266d3b39" providerId="ADAL" clId="{1BC109BD-4B02-7840-B559-0267C8FFE012}" dt="2023-09-05T02:40:03.372" v="25363" actId="1076"/>
          <ac:grpSpMkLst>
            <pc:docMk/>
            <pc:sldMk cId="3613929276" sldId="313"/>
            <ac:grpSpMk id="70" creationId="{87358693-D022-E205-C6CB-1C3F5929FEE7}"/>
          </ac:grpSpMkLst>
        </pc:grpChg>
        <pc:grpChg chg="mod">
          <ac:chgData name="蕭又瑜 HSIAO, YU-YU" userId="c5b0ba1c-d079-4945-ac8c-b522266d3b39" providerId="ADAL" clId="{1BC109BD-4B02-7840-B559-0267C8FFE012}" dt="2023-09-05T02:40:03.372" v="25363" actId="1076"/>
          <ac:grpSpMkLst>
            <pc:docMk/>
            <pc:sldMk cId="3613929276" sldId="313"/>
            <ac:grpSpMk id="71" creationId="{0990FDF0-E177-104D-87FA-FADFFEFB3248}"/>
          </ac:grpSpMkLst>
        </pc:grpChg>
        <pc:grpChg chg="mod">
          <ac:chgData name="蕭又瑜 HSIAO, YU-YU" userId="c5b0ba1c-d079-4945-ac8c-b522266d3b39" providerId="ADAL" clId="{1BC109BD-4B02-7840-B559-0267C8FFE012}" dt="2023-09-05T02:40:03.372" v="25363" actId="1076"/>
          <ac:grpSpMkLst>
            <pc:docMk/>
            <pc:sldMk cId="3613929276" sldId="313"/>
            <ac:grpSpMk id="74" creationId="{79F401C1-D7A5-E3B4-23A8-C19C3E5F3DF0}"/>
          </ac:grpSpMkLst>
        </pc:grpChg>
        <pc:grpChg chg="mod">
          <ac:chgData name="蕭又瑜 HSIAO, YU-YU" userId="c5b0ba1c-d079-4945-ac8c-b522266d3b39" providerId="ADAL" clId="{1BC109BD-4B02-7840-B559-0267C8FFE012}" dt="2023-09-05T02:40:03.372" v="25363" actId="1076"/>
          <ac:grpSpMkLst>
            <pc:docMk/>
            <pc:sldMk cId="3613929276" sldId="313"/>
            <ac:grpSpMk id="80" creationId="{7B7F3EC3-BCA3-A498-E6B4-2D546C27F15F}"/>
          </ac:grpSpMkLst>
        </pc:grpChg>
        <pc:grpChg chg="mod">
          <ac:chgData name="蕭又瑜 HSIAO, YU-YU" userId="c5b0ba1c-d079-4945-ac8c-b522266d3b39" providerId="ADAL" clId="{1BC109BD-4B02-7840-B559-0267C8FFE012}" dt="2023-09-05T02:40:03.372" v="25363" actId="1076"/>
          <ac:grpSpMkLst>
            <pc:docMk/>
            <pc:sldMk cId="3613929276" sldId="313"/>
            <ac:grpSpMk id="86" creationId="{277E631B-8B4C-7AEC-AAD7-51C750A0B8E1}"/>
          </ac:grpSpMkLst>
        </pc:grpChg>
        <pc:picChg chg="add mod">
          <ac:chgData name="蕭又瑜 HSIAO, YU-YU" userId="c5b0ba1c-d079-4945-ac8c-b522266d3b39" providerId="ADAL" clId="{1BC109BD-4B02-7840-B559-0267C8FFE012}" dt="2023-09-05T02:41:13.943" v="25365" actId="1076"/>
          <ac:picMkLst>
            <pc:docMk/>
            <pc:sldMk cId="3613929276" sldId="313"/>
            <ac:picMk id="100" creationId="{5673E2CE-69A7-1D5E-F3BC-A4A231914A7A}"/>
          </ac:picMkLst>
        </pc:picChg>
        <pc:cxnChg chg="mod">
          <ac:chgData name="蕭又瑜 HSIAO, YU-YU" userId="c5b0ba1c-d079-4945-ac8c-b522266d3b39" providerId="ADAL" clId="{1BC109BD-4B02-7840-B559-0267C8FFE012}" dt="2023-09-05T02:40:03.372" v="25363" actId="1076"/>
          <ac:cxnSpMkLst>
            <pc:docMk/>
            <pc:sldMk cId="3613929276" sldId="313"/>
            <ac:cxnSpMk id="68" creationId="{FD40F981-CDAA-E67A-78FB-E297B76BB416}"/>
          </ac:cxnSpMkLst>
        </pc:cxnChg>
        <pc:cxnChg chg="add mod">
          <ac:chgData name="蕭又瑜 HSIAO, YU-YU" userId="c5b0ba1c-d079-4945-ac8c-b522266d3b39" providerId="ADAL" clId="{1BC109BD-4B02-7840-B559-0267C8FFE012}" dt="2023-09-05T02:41:13.943" v="25365" actId="1076"/>
          <ac:cxnSpMkLst>
            <pc:docMk/>
            <pc:sldMk cId="3613929276" sldId="313"/>
            <ac:cxnSpMk id="101" creationId="{0A9375A0-39E4-CF3B-83F2-19BDE00BBE46}"/>
          </ac:cxnSpMkLst>
        </pc:cxnChg>
      </pc:sldChg>
      <pc:sldChg chg="addSp delSp modSp new mod">
        <pc:chgData name="蕭又瑜 HSIAO, YU-YU" userId="c5b0ba1c-d079-4945-ac8c-b522266d3b39" providerId="ADAL" clId="{1BC109BD-4B02-7840-B559-0267C8FFE012}" dt="2023-09-05T08:57:31.526" v="28051" actId="20577"/>
        <pc:sldMkLst>
          <pc:docMk/>
          <pc:sldMk cId="705901632" sldId="314"/>
        </pc:sldMkLst>
        <pc:spChg chg="mod">
          <ac:chgData name="蕭又瑜 HSIAO, YU-YU" userId="c5b0ba1c-d079-4945-ac8c-b522266d3b39" providerId="ADAL" clId="{1BC109BD-4B02-7840-B559-0267C8FFE012}" dt="2023-09-05T04:28:22.260" v="27511" actId="20577"/>
          <ac:spMkLst>
            <pc:docMk/>
            <pc:sldMk cId="705901632" sldId="314"/>
            <ac:spMk id="2" creationId="{A4D87B8E-50DB-97D1-ABE4-8A91491B803F}"/>
          </ac:spMkLst>
        </pc:spChg>
        <pc:spChg chg="mod">
          <ac:chgData name="蕭又瑜 HSIAO, YU-YU" userId="c5b0ba1c-d079-4945-ac8c-b522266d3b39" providerId="ADAL" clId="{1BC109BD-4B02-7840-B559-0267C8FFE012}" dt="2023-09-05T08:57:31.526" v="28051" actId="20577"/>
          <ac:spMkLst>
            <pc:docMk/>
            <pc:sldMk cId="705901632" sldId="314"/>
            <ac:spMk id="3" creationId="{6FC5AF66-F460-EDF7-8EA5-3E6A06EC8040}"/>
          </ac:spMkLst>
        </pc:spChg>
        <pc:spChg chg="add del mod">
          <ac:chgData name="蕭又瑜 HSIAO, YU-YU" userId="c5b0ba1c-d079-4945-ac8c-b522266d3b39" providerId="ADAL" clId="{1BC109BD-4B02-7840-B559-0267C8FFE012}" dt="2023-09-05T02:48:19.058" v="25465" actId="478"/>
          <ac:spMkLst>
            <pc:docMk/>
            <pc:sldMk cId="705901632" sldId="314"/>
            <ac:spMk id="8" creationId="{EF72D7EC-1792-AB6E-9E8F-C119870EB034}"/>
          </ac:spMkLst>
        </pc:spChg>
        <pc:graphicFrameChg chg="add del mod">
          <ac:chgData name="蕭又瑜 HSIAO, YU-YU" userId="c5b0ba1c-d079-4945-ac8c-b522266d3b39" providerId="ADAL" clId="{1BC109BD-4B02-7840-B559-0267C8FFE012}" dt="2023-09-05T02:46:05.345" v="25413"/>
          <ac:graphicFrameMkLst>
            <pc:docMk/>
            <pc:sldMk cId="705901632" sldId="314"/>
            <ac:graphicFrameMk id="7" creationId="{F9D3751F-5008-89D0-9C23-163DA1D7CF0F}"/>
          </ac:graphicFrameMkLst>
        </pc:graphicFrameChg>
        <pc:picChg chg="add mod">
          <ac:chgData name="蕭又瑜 HSIAO, YU-YU" userId="c5b0ba1c-d079-4945-ac8c-b522266d3b39" providerId="ADAL" clId="{1BC109BD-4B02-7840-B559-0267C8FFE012}" dt="2023-09-05T02:48:01.167" v="25464" actId="12788"/>
          <ac:picMkLst>
            <pc:docMk/>
            <pc:sldMk cId="705901632" sldId="314"/>
            <ac:picMk id="6" creationId="{DC52C334-5C65-3AED-A511-16011C434188}"/>
          </ac:picMkLst>
        </pc:picChg>
      </pc:sldChg>
      <pc:sldChg chg="addSp delSp modSp add mod">
        <pc:chgData name="蕭又瑜 HSIAO, YU-YU" userId="c5b0ba1c-d079-4945-ac8c-b522266d3b39" providerId="ADAL" clId="{1BC109BD-4B02-7840-B559-0267C8FFE012}" dt="2023-09-26T03:25:46.312" v="43095" actId="20577"/>
        <pc:sldMkLst>
          <pc:docMk/>
          <pc:sldMk cId="630824446" sldId="315"/>
        </pc:sldMkLst>
        <pc:spChg chg="del">
          <ac:chgData name="蕭又瑜 HSIAO, YU-YU" userId="c5b0ba1c-d079-4945-ac8c-b522266d3b39" providerId="ADAL" clId="{1BC109BD-4B02-7840-B559-0267C8FFE012}" dt="2023-09-05T02:50:34.599" v="25471" actId="478"/>
          <ac:spMkLst>
            <pc:docMk/>
            <pc:sldMk cId="630824446" sldId="315"/>
            <ac:spMk id="3" creationId="{00000000-0000-0000-0000-000000000000}"/>
          </ac:spMkLst>
        </pc:spChg>
        <pc:spChg chg="add mod">
          <ac:chgData name="蕭又瑜 HSIAO, YU-YU" userId="c5b0ba1c-d079-4945-ac8c-b522266d3b39" providerId="ADAL" clId="{1BC109BD-4B02-7840-B559-0267C8FFE012}" dt="2023-09-25T08:30:06.502" v="42894"/>
          <ac:spMkLst>
            <pc:docMk/>
            <pc:sldMk cId="630824446" sldId="315"/>
            <ac:spMk id="3" creationId="{83C5D13E-C836-A934-0DA1-82CCA8BD264C}"/>
          </ac:spMkLst>
        </pc:spChg>
        <pc:spChg chg="del">
          <ac:chgData name="蕭又瑜 HSIAO, YU-YU" userId="c5b0ba1c-d079-4945-ac8c-b522266d3b39" providerId="ADAL" clId="{1BC109BD-4B02-7840-B559-0267C8FFE012}" dt="2023-09-05T02:50:31.130" v="25470" actId="478"/>
          <ac:spMkLst>
            <pc:docMk/>
            <pc:sldMk cId="630824446" sldId="315"/>
            <ac:spMk id="6" creationId="{00000000-0000-0000-0000-000000000000}"/>
          </ac:spMkLst>
        </pc:spChg>
        <pc:spChg chg="add mod">
          <ac:chgData name="蕭又瑜 HSIAO, YU-YU" userId="c5b0ba1c-d079-4945-ac8c-b522266d3b39" providerId="ADAL" clId="{1BC109BD-4B02-7840-B559-0267C8FFE012}" dt="2023-09-26T03:25:46.312" v="43095" actId="20577"/>
          <ac:spMkLst>
            <pc:docMk/>
            <pc:sldMk cId="630824446" sldId="315"/>
            <ac:spMk id="8" creationId="{98923E51-0A2C-136F-AC2A-C928B5D7EB1C}"/>
          </ac:spMkLst>
        </pc:spChg>
        <pc:spChg chg="add del mod">
          <ac:chgData name="蕭又瑜 HSIAO, YU-YU" userId="c5b0ba1c-d079-4945-ac8c-b522266d3b39" providerId="ADAL" clId="{1BC109BD-4B02-7840-B559-0267C8FFE012}" dt="2023-09-05T03:13:56.166" v="25801" actId="478"/>
          <ac:spMkLst>
            <pc:docMk/>
            <pc:sldMk cId="630824446" sldId="315"/>
            <ac:spMk id="10" creationId="{A4AC3A9B-93CF-C247-E55E-A04030A5BDE8}"/>
          </ac:spMkLst>
        </pc:spChg>
        <pc:spChg chg="add del mod">
          <ac:chgData name="蕭又瑜 HSIAO, YU-YU" userId="c5b0ba1c-d079-4945-ac8c-b522266d3b39" providerId="ADAL" clId="{1BC109BD-4B02-7840-B559-0267C8FFE012}" dt="2023-09-05T02:58:50.141" v="25533"/>
          <ac:spMkLst>
            <pc:docMk/>
            <pc:sldMk cId="630824446" sldId="315"/>
            <ac:spMk id="11" creationId="{DBFC1C5F-3745-1867-1F9C-F595F0416B6F}"/>
          </ac:spMkLst>
        </pc:spChg>
        <pc:spChg chg="add del mod">
          <ac:chgData name="蕭又瑜 HSIAO, YU-YU" userId="c5b0ba1c-d079-4945-ac8c-b522266d3b39" providerId="ADAL" clId="{1BC109BD-4B02-7840-B559-0267C8FFE012}" dt="2023-09-05T02:58:50.139" v="25531"/>
          <ac:spMkLst>
            <pc:docMk/>
            <pc:sldMk cId="630824446" sldId="315"/>
            <ac:spMk id="12" creationId="{99FFE2F0-3CE1-7BE8-C93C-52D6CCEC6F9A}"/>
          </ac:spMkLst>
        </pc:spChg>
        <pc:spChg chg="add mod">
          <ac:chgData name="蕭又瑜 HSIAO, YU-YU" userId="c5b0ba1c-d079-4945-ac8c-b522266d3b39" providerId="ADAL" clId="{1BC109BD-4B02-7840-B559-0267C8FFE012}" dt="2023-09-05T03:16:52.284" v="25855" actId="1076"/>
          <ac:spMkLst>
            <pc:docMk/>
            <pc:sldMk cId="630824446" sldId="315"/>
            <ac:spMk id="14" creationId="{E0C74ACD-F60F-BBB8-1816-1AE53F25940A}"/>
          </ac:spMkLst>
        </pc:spChg>
        <pc:picChg chg="del">
          <ac:chgData name="蕭又瑜 HSIAO, YU-YU" userId="c5b0ba1c-d079-4945-ac8c-b522266d3b39" providerId="ADAL" clId="{1BC109BD-4B02-7840-B559-0267C8FFE012}" dt="2023-09-05T02:50:30.323" v="25469" actId="478"/>
          <ac:picMkLst>
            <pc:docMk/>
            <pc:sldMk cId="630824446" sldId="315"/>
            <ac:picMk id="5" creationId="{00000000-0000-0000-0000-000000000000}"/>
          </ac:picMkLst>
        </pc:picChg>
        <pc:picChg chg="add mod">
          <ac:chgData name="蕭又瑜 HSIAO, YU-YU" userId="c5b0ba1c-d079-4945-ac8c-b522266d3b39" providerId="ADAL" clId="{1BC109BD-4B02-7840-B559-0267C8FFE012}" dt="2023-09-05T03:16:55.447" v="25856" actId="1076"/>
          <ac:picMkLst>
            <pc:docMk/>
            <pc:sldMk cId="630824446" sldId="315"/>
            <ac:picMk id="9" creationId="{CC4BA62F-5ADE-8D9D-7AB6-AF4367297718}"/>
          </ac:picMkLst>
        </pc:picChg>
        <pc:picChg chg="add mod">
          <ac:chgData name="蕭又瑜 HSIAO, YU-YU" userId="c5b0ba1c-d079-4945-ac8c-b522266d3b39" providerId="ADAL" clId="{1BC109BD-4B02-7840-B559-0267C8FFE012}" dt="2023-09-05T02:59:45.037" v="25539" actId="1076"/>
          <ac:picMkLst>
            <pc:docMk/>
            <pc:sldMk cId="630824446" sldId="315"/>
            <ac:picMk id="13" creationId="{0F84D97C-BD79-2DBE-AF41-A6AA52EBE17A}"/>
          </ac:picMkLst>
        </pc:picChg>
      </pc:sldChg>
      <pc:sldChg chg="addSp delSp modSp new del mod">
        <pc:chgData name="蕭又瑜 HSIAO, YU-YU" userId="c5b0ba1c-d079-4945-ac8c-b522266d3b39" providerId="ADAL" clId="{1BC109BD-4B02-7840-B559-0267C8FFE012}" dt="2023-09-05T05:49:49.605" v="27525" actId="2696"/>
        <pc:sldMkLst>
          <pc:docMk/>
          <pc:sldMk cId="1085740364" sldId="316"/>
        </pc:sldMkLst>
        <pc:spChg chg="mod">
          <ac:chgData name="蕭又瑜 HSIAO, YU-YU" userId="c5b0ba1c-d079-4945-ac8c-b522266d3b39" providerId="ADAL" clId="{1BC109BD-4B02-7840-B559-0267C8FFE012}" dt="2023-09-05T03:54:05.504" v="26876" actId="20577"/>
          <ac:spMkLst>
            <pc:docMk/>
            <pc:sldMk cId="1085740364" sldId="316"/>
            <ac:spMk id="2" creationId="{3789E55A-B80A-0820-A068-553BB131B769}"/>
          </ac:spMkLst>
        </pc:spChg>
        <pc:spChg chg="mod">
          <ac:chgData name="蕭又瑜 HSIAO, YU-YU" userId="c5b0ba1c-d079-4945-ac8c-b522266d3b39" providerId="ADAL" clId="{1BC109BD-4B02-7840-B559-0267C8FFE012}" dt="2023-09-05T04:06:52.996" v="27060" actId="20577"/>
          <ac:spMkLst>
            <pc:docMk/>
            <pc:sldMk cId="1085740364" sldId="316"/>
            <ac:spMk id="3" creationId="{4A6D890C-DDCC-1FD4-A3DE-5F3AD3D2E6DB}"/>
          </ac:spMkLst>
        </pc:spChg>
        <pc:spChg chg="add del mod">
          <ac:chgData name="蕭又瑜 HSIAO, YU-YU" userId="c5b0ba1c-d079-4945-ac8c-b522266d3b39" providerId="ADAL" clId="{1BC109BD-4B02-7840-B559-0267C8FFE012}" dt="2023-09-05T03:59:42.052" v="27044" actId="478"/>
          <ac:spMkLst>
            <pc:docMk/>
            <pc:sldMk cId="1085740364" sldId="316"/>
            <ac:spMk id="6" creationId="{778763BE-0FF3-FC4E-2339-4E8A1AC92313}"/>
          </ac:spMkLst>
        </pc:spChg>
      </pc:sldChg>
      <pc:sldChg chg="modSp add del mod">
        <pc:chgData name="蕭又瑜 HSIAO, YU-YU" userId="c5b0ba1c-d079-4945-ac8c-b522266d3b39" providerId="ADAL" clId="{1BC109BD-4B02-7840-B559-0267C8FFE012}" dt="2023-09-05T03:34:07.375" v="26399" actId="2696"/>
        <pc:sldMkLst>
          <pc:docMk/>
          <pc:sldMk cId="2651209359" sldId="316"/>
        </pc:sldMkLst>
        <pc:spChg chg="mod">
          <ac:chgData name="蕭又瑜 HSIAO, YU-YU" userId="c5b0ba1c-d079-4945-ac8c-b522266d3b39" providerId="ADAL" clId="{1BC109BD-4B02-7840-B559-0267C8FFE012}" dt="2023-09-05T03:33:46.235" v="26398" actId="207"/>
          <ac:spMkLst>
            <pc:docMk/>
            <pc:sldMk cId="2651209359" sldId="316"/>
            <ac:spMk id="3" creationId="{66AB976C-FA77-9F14-E2C9-E8235EE881BE}"/>
          </ac:spMkLst>
        </pc:spChg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832053977" sldId="317"/>
        </pc:sldMkLst>
      </pc:sldChg>
      <pc:sldChg chg="addSp delSp modSp add mod ord modAnim">
        <pc:chgData name="蕭又瑜 HSIAO, YU-YU" userId="c5b0ba1c-d079-4945-ac8c-b522266d3b39" providerId="ADAL" clId="{1BC109BD-4B02-7840-B559-0267C8FFE012}" dt="2023-09-06T08:34:47.150" v="31287" actId="1076"/>
        <pc:sldMkLst>
          <pc:docMk/>
          <pc:sldMk cId="2245171669" sldId="317"/>
        </pc:sldMkLst>
        <pc:spChg chg="mod">
          <ac:chgData name="蕭又瑜 HSIAO, YU-YU" userId="c5b0ba1c-d079-4945-ac8c-b522266d3b39" providerId="ADAL" clId="{1BC109BD-4B02-7840-B559-0267C8FFE012}" dt="2023-09-05T06:11:08.414" v="27801" actId="20577"/>
          <ac:spMkLst>
            <pc:docMk/>
            <pc:sldMk cId="2245171669" sldId="317"/>
            <ac:spMk id="2" creationId="{3789E55A-B80A-0820-A068-553BB131B769}"/>
          </ac:spMkLst>
        </pc:spChg>
        <pc:spChg chg="mod">
          <ac:chgData name="蕭又瑜 HSIAO, YU-YU" userId="c5b0ba1c-d079-4945-ac8c-b522266d3b39" providerId="ADAL" clId="{1BC109BD-4B02-7840-B559-0267C8FFE012}" dt="2023-09-05T08:32:27.567" v="28026" actId="207"/>
          <ac:spMkLst>
            <pc:docMk/>
            <pc:sldMk cId="2245171669" sldId="317"/>
            <ac:spMk id="3" creationId="{4A6D890C-DDCC-1FD4-A3DE-5F3AD3D2E6DB}"/>
          </ac:spMkLst>
        </pc:spChg>
        <pc:spChg chg="add del mod">
          <ac:chgData name="蕭又瑜 HSIAO, YU-YU" userId="c5b0ba1c-d079-4945-ac8c-b522266d3b39" providerId="ADAL" clId="{1BC109BD-4B02-7840-B559-0267C8FFE012}" dt="2023-09-05T04:14:37.681" v="27339" actId="478"/>
          <ac:spMkLst>
            <pc:docMk/>
            <pc:sldMk cId="2245171669" sldId="317"/>
            <ac:spMk id="6" creationId="{9A5EC0F5-6C10-D1C7-DFE3-A70C6AF53879}"/>
          </ac:spMkLst>
        </pc:spChg>
        <pc:spChg chg="add mod">
          <ac:chgData name="蕭又瑜 HSIAO, YU-YU" userId="c5b0ba1c-d079-4945-ac8c-b522266d3b39" providerId="ADAL" clId="{1BC109BD-4B02-7840-B559-0267C8FFE012}" dt="2023-09-06T08:34:47.150" v="31287" actId="1076"/>
          <ac:spMkLst>
            <pc:docMk/>
            <pc:sldMk cId="2245171669" sldId="317"/>
            <ac:spMk id="7" creationId="{9DBC5825-869A-4037-06FE-4B9C9C575C6D}"/>
          </ac:spMkLst>
        </pc:spChg>
        <pc:spChg chg="mod">
          <ac:chgData name="蕭又瑜 HSIAO, YU-YU" userId="c5b0ba1c-d079-4945-ac8c-b522266d3b39" providerId="ADAL" clId="{1BC109BD-4B02-7840-B559-0267C8FFE012}" dt="2023-09-05T05:52:30.497" v="27644"/>
          <ac:spMkLst>
            <pc:docMk/>
            <pc:sldMk cId="2245171669" sldId="317"/>
            <ac:spMk id="9" creationId="{0980B3B7-439E-4254-F2F4-C516606D6871}"/>
          </ac:spMkLst>
        </pc:spChg>
        <pc:spChg chg="mod">
          <ac:chgData name="蕭又瑜 HSIAO, YU-YU" userId="c5b0ba1c-d079-4945-ac8c-b522266d3b39" providerId="ADAL" clId="{1BC109BD-4B02-7840-B559-0267C8FFE012}" dt="2023-09-05T05:52:30.497" v="27644"/>
          <ac:spMkLst>
            <pc:docMk/>
            <pc:sldMk cId="2245171669" sldId="317"/>
            <ac:spMk id="17" creationId="{5D598A06-3C36-1D97-5B66-8FE887BB97D9}"/>
          </ac:spMkLst>
        </pc:spChg>
        <pc:spChg chg="mod">
          <ac:chgData name="蕭又瑜 HSIAO, YU-YU" userId="c5b0ba1c-d079-4945-ac8c-b522266d3b39" providerId="ADAL" clId="{1BC109BD-4B02-7840-B559-0267C8FFE012}" dt="2023-09-05T05:52:30.497" v="27644"/>
          <ac:spMkLst>
            <pc:docMk/>
            <pc:sldMk cId="2245171669" sldId="317"/>
            <ac:spMk id="25" creationId="{3176E851-65C8-6234-3725-0DAC2D927290}"/>
          </ac:spMkLst>
        </pc:spChg>
        <pc:grpChg chg="add del mod">
          <ac:chgData name="蕭又瑜 HSIAO, YU-YU" userId="c5b0ba1c-d079-4945-ac8c-b522266d3b39" providerId="ADAL" clId="{1BC109BD-4B02-7840-B559-0267C8FFE012}" dt="2023-09-05T05:52:33.304" v="27645"/>
          <ac:grpSpMkLst>
            <pc:docMk/>
            <pc:sldMk cId="2245171669" sldId="317"/>
            <ac:grpSpMk id="8" creationId="{80084B0C-7D14-7DF6-2784-7EC7D6CFEF1C}"/>
          </ac:grpSpMkLst>
        </pc:grpChg>
        <pc:grpChg chg="mod">
          <ac:chgData name="蕭又瑜 HSIAO, YU-YU" userId="c5b0ba1c-d079-4945-ac8c-b522266d3b39" providerId="ADAL" clId="{1BC109BD-4B02-7840-B559-0267C8FFE012}" dt="2023-09-05T05:52:30.497" v="27644"/>
          <ac:grpSpMkLst>
            <pc:docMk/>
            <pc:sldMk cId="2245171669" sldId="317"/>
            <ac:grpSpMk id="10" creationId="{A9AC2D2A-FAA2-811C-339D-5ABB315B9510}"/>
          </ac:grpSpMkLst>
        </pc:grpChg>
        <pc:grpChg chg="add del mod">
          <ac:chgData name="蕭又瑜 HSIAO, YU-YU" userId="c5b0ba1c-d079-4945-ac8c-b522266d3b39" providerId="ADAL" clId="{1BC109BD-4B02-7840-B559-0267C8FFE012}" dt="2023-09-05T05:52:33.304" v="27645"/>
          <ac:grpSpMkLst>
            <pc:docMk/>
            <pc:sldMk cId="2245171669" sldId="317"/>
            <ac:grpSpMk id="16" creationId="{5E2D103E-95A5-3592-2A9B-2D0CD21C342F}"/>
          </ac:grpSpMkLst>
        </pc:grpChg>
        <pc:grpChg chg="mod">
          <ac:chgData name="蕭又瑜 HSIAO, YU-YU" userId="c5b0ba1c-d079-4945-ac8c-b522266d3b39" providerId="ADAL" clId="{1BC109BD-4B02-7840-B559-0267C8FFE012}" dt="2023-09-05T05:52:30.497" v="27644"/>
          <ac:grpSpMkLst>
            <pc:docMk/>
            <pc:sldMk cId="2245171669" sldId="317"/>
            <ac:grpSpMk id="18" creationId="{64561A34-2754-2C19-4C36-72C890021681}"/>
          </ac:grpSpMkLst>
        </pc:grpChg>
        <pc:grpChg chg="add del mod">
          <ac:chgData name="蕭又瑜 HSIAO, YU-YU" userId="c5b0ba1c-d079-4945-ac8c-b522266d3b39" providerId="ADAL" clId="{1BC109BD-4B02-7840-B559-0267C8FFE012}" dt="2023-09-05T05:52:33.304" v="27645"/>
          <ac:grpSpMkLst>
            <pc:docMk/>
            <pc:sldMk cId="2245171669" sldId="317"/>
            <ac:grpSpMk id="24" creationId="{F3A04733-EC72-44A9-BF58-1F6C73E4D8D3}"/>
          </ac:grpSpMkLst>
        </pc:grpChg>
        <pc:grpChg chg="mod">
          <ac:chgData name="蕭又瑜 HSIAO, YU-YU" userId="c5b0ba1c-d079-4945-ac8c-b522266d3b39" providerId="ADAL" clId="{1BC109BD-4B02-7840-B559-0267C8FFE012}" dt="2023-09-05T05:52:30.497" v="27644"/>
          <ac:grpSpMkLst>
            <pc:docMk/>
            <pc:sldMk cId="2245171669" sldId="317"/>
            <ac:grpSpMk id="26" creationId="{BFF2973E-6D47-8458-BC53-C3B54DA858D9}"/>
          </ac:grpSpMkLst>
        </pc:grp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11" creationId="{ECCFDCF4-05B4-CEDE-C272-B418DD62A8D9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12" creationId="{744790E4-52BB-B0DF-D776-49656C7B01C1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13" creationId="{FAB35994-AA10-F33D-FEC5-B5BC9318FAC6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14" creationId="{9FDB7D9C-1208-C18B-A327-BA927E13D2BA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15" creationId="{33291024-01F1-A4E0-0E7A-788901A37711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19" creationId="{25CBF745-6DAE-4E55-6DEA-1910B0BE38BB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20" creationId="{DE03D83F-4090-6BDF-2415-3412BBE59888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21" creationId="{86DE141E-6D3A-C194-D39D-52A5EFED89D0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22" creationId="{54498F1E-F24C-E866-A88F-71C0CAA17412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23" creationId="{166E6A2E-2FD8-FA3F-F3DF-5548B26C1F5D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27" creationId="{3DB62052-50B4-A51B-FC2F-D4B726015052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28" creationId="{FCCB6166-19B7-BC7B-6C77-AA7A8DAE53E3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29" creationId="{A990F839-6294-B6A8-AFEF-98C66D49C2FC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30" creationId="{0E5AB507-30B0-4485-180D-7B2E56BC8831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31" creationId="{AE3D7C0E-B819-746C-8DE9-A3FA6034CDEC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32" creationId="{DBFA717B-21CF-FD64-35AD-C61C5777B3E4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33" creationId="{69B89E3B-AEFC-30CF-0DF3-C45EBEF5562F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34" creationId="{360F2CF2-8081-6145-8DAB-C93FA1267468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35" creationId="{B86948EE-4729-B4DA-37D2-A06C37CE9A36}"/>
          </ac:cxnSpMkLst>
        </pc:cxnChg>
        <pc:cxnChg chg="mod">
          <ac:chgData name="蕭又瑜 HSIAO, YU-YU" userId="c5b0ba1c-d079-4945-ac8c-b522266d3b39" providerId="ADAL" clId="{1BC109BD-4B02-7840-B559-0267C8FFE012}" dt="2023-09-05T05:52:30.497" v="27644"/>
          <ac:cxnSpMkLst>
            <pc:docMk/>
            <pc:sldMk cId="2245171669" sldId="317"/>
            <ac:cxnSpMk id="36" creationId="{7F0F302C-0FE3-5AA4-5CDF-240033E4346E}"/>
          </ac:cxnSpMkLst>
        </pc:cxnChg>
      </pc:sldChg>
      <pc:sldChg chg="modSp new mod">
        <pc:chgData name="蕭又瑜 HSIAO, YU-YU" userId="c5b0ba1c-d079-4945-ac8c-b522266d3b39" providerId="ADAL" clId="{1BC109BD-4B02-7840-B559-0267C8FFE012}" dt="2023-09-05T04:26:34.181" v="27499" actId="20577"/>
        <pc:sldMkLst>
          <pc:docMk/>
          <pc:sldMk cId="1660239174" sldId="318"/>
        </pc:sldMkLst>
        <pc:spChg chg="mod">
          <ac:chgData name="蕭又瑜 HSIAO, YU-YU" userId="c5b0ba1c-d079-4945-ac8c-b522266d3b39" providerId="ADAL" clId="{1BC109BD-4B02-7840-B559-0267C8FFE012}" dt="2023-09-05T04:26:34.181" v="27499" actId="20577"/>
          <ac:spMkLst>
            <pc:docMk/>
            <pc:sldMk cId="1660239174" sldId="318"/>
            <ac:spMk id="2" creationId="{4FB2B504-BDD4-D49C-661C-F5ED3EB6786F}"/>
          </ac:spMkLst>
        </pc:spChg>
      </pc:sldChg>
      <pc:sldChg chg="addSp modSp new mod modAnim">
        <pc:chgData name="蕭又瑜 HSIAO, YU-YU" userId="c5b0ba1c-d079-4945-ac8c-b522266d3b39" providerId="ADAL" clId="{1BC109BD-4B02-7840-B559-0267C8FFE012}" dt="2023-09-14T02:42:44.263" v="33690" actId="20577"/>
        <pc:sldMkLst>
          <pc:docMk/>
          <pc:sldMk cId="867052029" sldId="319"/>
        </pc:sldMkLst>
        <pc:spChg chg="mod">
          <ac:chgData name="蕭又瑜 HSIAO, YU-YU" userId="c5b0ba1c-d079-4945-ac8c-b522266d3b39" providerId="ADAL" clId="{1BC109BD-4B02-7840-B559-0267C8FFE012}" dt="2023-09-05T06:11:13.279" v="27808" actId="20577"/>
          <ac:spMkLst>
            <pc:docMk/>
            <pc:sldMk cId="867052029" sldId="319"/>
            <ac:spMk id="2" creationId="{54170214-2E7A-ECA4-0037-55D4ACA9EAA9}"/>
          </ac:spMkLst>
        </pc:spChg>
        <pc:spChg chg="mod">
          <ac:chgData name="蕭又瑜 HSIAO, YU-YU" userId="c5b0ba1c-d079-4945-ac8c-b522266d3b39" providerId="ADAL" clId="{1BC109BD-4B02-7840-B559-0267C8FFE012}" dt="2023-09-05T06:12:11.940" v="27814" actId="207"/>
          <ac:spMkLst>
            <pc:docMk/>
            <pc:sldMk cId="867052029" sldId="319"/>
            <ac:spMk id="3" creationId="{9514BB8A-CF8D-7637-5028-649CB0FAE9CC}"/>
          </ac:spMkLst>
        </pc:spChg>
        <pc:spChg chg="add mod">
          <ac:chgData name="蕭又瑜 HSIAO, YU-YU" userId="c5b0ba1c-d079-4945-ac8c-b522266d3b39" providerId="ADAL" clId="{1BC109BD-4B02-7840-B559-0267C8FFE012}" dt="2023-09-08T06:21:48.766" v="33466" actId="14100"/>
          <ac:spMkLst>
            <pc:docMk/>
            <pc:sldMk cId="867052029" sldId="319"/>
            <ac:spMk id="7" creationId="{B836AD57-4FA7-8F5E-E833-8779A2096CC5}"/>
          </ac:spMkLst>
        </pc:spChg>
        <pc:spChg chg="add mod">
          <ac:chgData name="蕭又瑜 HSIAO, YU-YU" userId="c5b0ba1c-d079-4945-ac8c-b522266d3b39" providerId="ADAL" clId="{1BC109BD-4B02-7840-B559-0267C8FFE012}" dt="2023-09-14T02:42:42.125" v="33689" actId="20577"/>
          <ac:spMkLst>
            <pc:docMk/>
            <pc:sldMk cId="867052029" sldId="319"/>
            <ac:spMk id="8" creationId="{B79AE6A2-9F5E-7AA2-2AB2-6B43A30B1F00}"/>
          </ac:spMkLst>
        </pc:spChg>
        <pc:spChg chg="add mod">
          <ac:chgData name="蕭又瑜 HSIAO, YU-YU" userId="c5b0ba1c-d079-4945-ac8c-b522266d3b39" providerId="ADAL" clId="{1BC109BD-4B02-7840-B559-0267C8FFE012}" dt="2023-09-14T02:42:44.263" v="33690" actId="20577"/>
          <ac:spMkLst>
            <pc:docMk/>
            <pc:sldMk cId="867052029" sldId="319"/>
            <ac:spMk id="9" creationId="{3A69FE41-94B3-AE5C-584F-D32A8002CD91}"/>
          </ac:spMkLst>
        </pc:spChg>
        <pc:spChg chg="add mod">
          <ac:chgData name="蕭又瑜 HSIAO, YU-YU" userId="c5b0ba1c-d079-4945-ac8c-b522266d3b39" providerId="ADAL" clId="{1BC109BD-4B02-7840-B559-0267C8FFE012}" dt="2023-09-08T06:22:36.866" v="33495" actId="1036"/>
          <ac:spMkLst>
            <pc:docMk/>
            <pc:sldMk cId="867052029" sldId="319"/>
            <ac:spMk id="10" creationId="{3E88ECFC-F8D3-D6F2-D8F5-7AF430912B44}"/>
          </ac:spMkLst>
        </pc:spChg>
        <pc:spChg chg="add mod">
          <ac:chgData name="蕭又瑜 HSIAO, YU-YU" userId="c5b0ba1c-d079-4945-ac8c-b522266d3b39" providerId="ADAL" clId="{1BC109BD-4B02-7840-B559-0267C8FFE012}" dt="2023-09-08T06:22:36.866" v="33495" actId="1036"/>
          <ac:spMkLst>
            <pc:docMk/>
            <pc:sldMk cId="867052029" sldId="319"/>
            <ac:spMk id="11" creationId="{5EF161A7-2E5B-FFB6-2278-D2FCAA42FDDC}"/>
          </ac:spMkLst>
        </pc:spChg>
        <pc:spChg chg="add mod">
          <ac:chgData name="蕭又瑜 HSIAO, YU-YU" userId="c5b0ba1c-d079-4945-ac8c-b522266d3b39" providerId="ADAL" clId="{1BC109BD-4B02-7840-B559-0267C8FFE012}" dt="2023-09-08T06:22:36.866" v="33495" actId="1036"/>
          <ac:spMkLst>
            <pc:docMk/>
            <pc:sldMk cId="867052029" sldId="319"/>
            <ac:spMk id="17" creationId="{56584E8A-E9A5-389C-3102-7DCCAD9B9F29}"/>
          </ac:spMkLst>
        </pc:spChg>
        <pc:spChg chg="mod">
          <ac:chgData name="蕭又瑜 HSIAO, YU-YU" userId="c5b0ba1c-d079-4945-ac8c-b522266d3b39" providerId="ADAL" clId="{1BC109BD-4B02-7840-B559-0267C8FFE012}" dt="2023-09-08T06:22:19.477" v="33467"/>
          <ac:spMkLst>
            <pc:docMk/>
            <pc:sldMk cId="867052029" sldId="319"/>
            <ac:spMk id="19" creationId="{32C75B3A-0608-B9B3-FCC5-CE135494128F}"/>
          </ac:spMkLst>
        </pc:spChg>
        <pc:spChg chg="mod">
          <ac:chgData name="蕭又瑜 HSIAO, YU-YU" userId="c5b0ba1c-d079-4945-ac8c-b522266d3b39" providerId="ADAL" clId="{1BC109BD-4B02-7840-B559-0267C8FFE012}" dt="2023-09-08T06:22:19.477" v="33467"/>
          <ac:spMkLst>
            <pc:docMk/>
            <pc:sldMk cId="867052029" sldId="319"/>
            <ac:spMk id="20" creationId="{22F37426-8978-2F87-A021-75076C0180D8}"/>
          </ac:spMkLst>
        </pc:spChg>
        <pc:spChg chg="mod">
          <ac:chgData name="蕭又瑜 HSIAO, YU-YU" userId="c5b0ba1c-d079-4945-ac8c-b522266d3b39" providerId="ADAL" clId="{1BC109BD-4B02-7840-B559-0267C8FFE012}" dt="2023-09-08T06:22:19.477" v="33467"/>
          <ac:spMkLst>
            <pc:docMk/>
            <pc:sldMk cId="867052029" sldId="319"/>
            <ac:spMk id="22" creationId="{28BFEEA7-A65C-1F84-2B5D-BE2F8D544228}"/>
          </ac:spMkLst>
        </pc:spChg>
        <pc:spChg chg="mod">
          <ac:chgData name="蕭又瑜 HSIAO, YU-YU" userId="c5b0ba1c-d079-4945-ac8c-b522266d3b39" providerId="ADAL" clId="{1BC109BD-4B02-7840-B559-0267C8FFE012}" dt="2023-09-08T06:22:19.477" v="33467"/>
          <ac:spMkLst>
            <pc:docMk/>
            <pc:sldMk cId="867052029" sldId="319"/>
            <ac:spMk id="23" creationId="{BCD4B62A-DC13-3673-26EE-AA22CCB44887}"/>
          </ac:spMkLst>
        </pc:spChg>
        <pc:grpChg chg="add mod">
          <ac:chgData name="蕭又瑜 HSIAO, YU-YU" userId="c5b0ba1c-d079-4945-ac8c-b522266d3b39" providerId="ADAL" clId="{1BC109BD-4B02-7840-B559-0267C8FFE012}" dt="2023-09-08T06:22:36.866" v="33495" actId="1036"/>
          <ac:grpSpMkLst>
            <pc:docMk/>
            <pc:sldMk cId="867052029" sldId="319"/>
            <ac:grpSpMk id="18" creationId="{9743B968-D57D-C79B-142C-4C938A28E428}"/>
          </ac:grpSpMkLst>
        </pc:grpChg>
        <pc:grpChg chg="add mod">
          <ac:chgData name="蕭又瑜 HSIAO, YU-YU" userId="c5b0ba1c-d079-4945-ac8c-b522266d3b39" providerId="ADAL" clId="{1BC109BD-4B02-7840-B559-0267C8FFE012}" dt="2023-09-08T06:22:36.866" v="33495" actId="1036"/>
          <ac:grpSpMkLst>
            <pc:docMk/>
            <pc:sldMk cId="867052029" sldId="319"/>
            <ac:grpSpMk id="21" creationId="{E0E1498C-7137-DB09-7778-FE177D1C3AF5}"/>
          </ac:grpSpMkLst>
        </pc:grpChg>
        <pc:graphicFrameChg chg="add mod">
          <ac:chgData name="蕭又瑜 HSIAO, YU-YU" userId="c5b0ba1c-d079-4945-ac8c-b522266d3b39" providerId="ADAL" clId="{1BC109BD-4B02-7840-B559-0267C8FFE012}" dt="2023-09-05T05:54:40.297" v="27653" actId="1076"/>
          <ac:graphicFrameMkLst>
            <pc:docMk/>
            <pc:sldMk cId="867052029" sldId="319"/>
            <ac:graphicFrameMk id="6" creationId="{BFD651B2-2442-88E8-6614-6FDBB301651B}"/>
          </ac:graphicFrameMkLst>
        </pc:graphicFrameChg>
        <pc:cxnChg chg="add mod">
          <ac:chgData name="蕭又瑜 HSIAO, YU-YU" userId="c5b0ba1c-d079-4945-ac8c-b522266d3b39" providerId="ADAL" clId="{1BC109BD-4B02-7840-B559-0267C8FFE012}" dt="2023-09-08T06:22:36.866" v="33495" actId="1036"/>
          <ac:cxnSpMkLst>
            <pc:docMk/>
            <pc:sldMk cId="867052029" sldId="319"/>
            <ac:cxnSpMk id="12" creationId="{F769C286-9B99-3328-24FB-50A58DCDCC79}"/>
          </ac:cxnSpMkLst>
        </pc:cxnChg>
        <pc:cxnChg chg="add mod">
          <ac:chgData name="蕭又瑜 HSIAO, YU-YU" userId="c5b0ba1c-d079-4945-ac8c-b522266d3b39" providerId="ADAL" clId="{1BC109BD-4B02-7840-B559-0267C8FFE012}" dt="2023-09-08T06:22:36.866" v="33495" actId="1036"/>
          <ac:cxnSpMkLst>
            <pc:docMk/>
            <pc:sldMk cId="867052029" sldId="319"/>
            <ac:cxnSpMk id="13" creationId="{DABB2A3B-0366-0B40-3C6B-65C97E5A2F79}"/>
          </ac:cxnSpMkLst>
        </pc:cxnChg>
        <pc:cxnChg chg="add mod">
          <ac:chgData name="蕭又瑜 HSIAO, YU-YU" userId="c5b0ba1c-d079-4945-ac8c-b522266d3b39" providerId="ADAL" clId="{1BC109BD-4B02-7840-B559-0267C8FFE012}" dt="2023-09-08T06:22:36.866" v="33495" actId="1036"/>
          <ac:cxnSpMkLst>
            <pc:docMk/>
            <pc:sldMk cId="867052029" sldId="319"/>
            <ac:cxnSpMk id="14" creationId="{E887FD77-CCCB-C90B-520D-FE4C86196CB7}"/>
          </ac:cxnSpMkLst>
        </pc:cxnChg>
        <pc:cxnChg chg="add mod">
          <ac:chgData name="蕭又瑜 HSIAO, YU-YU" userId="c5b0ba1c-d079-4945-ac8c-b522266d3b39" providerId="ADAL" clId="{1BC109BD-4B02-7840-B559-0267C8FFE012}" dt="2023-09-08T06:22:36.866" v="33495" actId="1036"/>
          <ac:cxnSpMkLst>
            <pc:docMk/>
            <pc:sldMk cId="867052029" sldId="319"/>
            <ac:cxnSpMk id="15" creationId="{6652066B-51DE-6013-2C3D-76DC06F1897C}"/>
          </ac:cxnSpMkLst>
        </pc:cxnChg>
        <pc:cxnChg chg="add mod">
          <ac:chgData name="蕭又瑜 HSIAO, YU-YU" userId="c5b0ba1c-d079-4945-ac8c-b522266d3b39" providerId="ADAL" clId="{1BC109BD-4B02-7840-B559-0267C8FFE012}" dt="2023-09-08T06:22:36.866" v="33495" actId="1036"/>
          <ac:cxnSpMkLst>
            <pc:docMk/>
            <pc:sldMk cId="867052029" sldId="319"/>
            <ac:cxnSpMk id="16" creationId="{BBA88648-7324-F9C4-32BF-501DBF5D92AA}"/>
          </ac:cxnSpMkLst>
        </pc:cxnChg>
      </pc:sldChg>
      <pc:sldChg chg="addSp modSp new mod">
        <pc:chgData name="蕭又瑜 HSIAO, YU-YU" userId="c5b0ba1c-d079-4945-ac8c-b522266d3b39" providerId="ADAL" clId="{1BC109BD-4B02-7840-B559-0267C8FFE012}" dt="2023-09-05T06:27:57.438" v="28025" actId="114"/>
        <pc:sldMkLst>
          <pc:docMk/>
          <pc:sldMk cId="3014038045" sldId="320"/>
        </pc:sldMkLst>
        <pc:spChg chg="mod">
          <ac:chgData name="蕭又瑜 HSIAO, YU-YU" userId="c5b0ba1c-d079-4945-ac8c-b522266d3b39" providerId="ADAL" clId="{1BC109BD-4B02-7840-B559-0267C8FFE012}" dt="2023-09-05T06:27:20.193" v="28016" actId="27636"/>
          <ac:spMkLst>
            <pc:docMk/>
            <pc:sldMk cId="3014038045" sldId="320"/>
            <ac:spMk id="2" creationId="{51C98EC4-9EE8-6819-7E8E-C5D7019C7396}"/>
          </ac:spMkLst>
        </pc:spChg>
        <pc:spChg chg="mod">
          <ac:chgData name="蕭又瑜 HSIAO, YU-YU" userId="c5b0ba1c-d079-4945-ac8c-b522266d3b39" providerId="ADAL" clId="{1BC109BD-4B02-7840-B559-0267C8FFE012}" dt="2023-09-05T06:27:57.438" v="28025" actId="114"/>
          <ac:spMkLst>
            <pc:docMk/>
            <pc:sldMk cId="3014038045" sldId="320"/>
            <ac:spMk id="3" creationId="{86139846-3A9F-9185-0088-B9C2DFC21437}"/>
          </ac:spMkLst>
        </pc:spChg>
        <pc:graphicFrameChg chg="add mod modGraphic">
          <ac:chgData name="蕭又瑜 HSIAO, YU-YU" userId="c5b0ba1c-d079-4945-ac8c-b522266d3b39" providerId="ADAL" clId="{1BC109BD-4B02-7840-B559-0267C8FFE012}" dt="2023-09-05T06:18:19.001" v="27900" actId="20577"/>
          <ac:graphicFrameMkLst>
            <pc:docMk/>
            <pc:sldMk cId="3014038045" sldId="320"/>
            <ac:graphicFrameMk id="6" creationId="{6892CF08-6D6D-27D2-EEFE-AAFF00E584C0}"/>
          </ac:graphicFrameMkLst>
        </pc:graphicFrameChg>
      </pc:sldChg>
      <pc:sldChg chg="addSp modSp new mod">
        <pc:chgData name="蕭又瑜 HSIAO, YU-YU" userId="c5b0ba1c-d079-4945-ac8c-b522266d3b39" providerId="ADAL" clId="{1BC109BD-4B02-7840-B559-0267C8FFE012}" dt="2023-09-05T08:48:23.920" v="28027" actId="1076"/>
        <pc:sldMkLst>
          <pc:docMk/>
          <pc:sldMk cId="1633595336" sldId="321"/>
        </pc:sldMkLst>
        <pc:spChg chg="mod">
          <ac:chgData name="蕭又瑜 HSIAO, YU-YU" userId="c5b0ba1c-d079-4945-ac8c-b522266d3b39" providerId="ADAL" clId="{1BC109BD-4B02-7840-B559-0267C8FFE012}" dt="2023-09-05T06:27:25.464" v="28023" actId="27636"/>
          <ac:spMkLst>
            <pc:docMk/>
            <pc:sldMk cId="1633595336" sldId="321"/>
            <ac:spMk id="2" creationId="{2CD49EA3-CD20-809C-880F-768F4518C42F}"/>
          </ac:spMkLst>
        </pc:spChg>
        <pc:spChg chg="mod">
          <ac:chgData name="蕭又瑜 HSIAO, YU-YU" userId="c5b0ba1c-d079-4945-ac8c-b522266d3b39" providerId="ADAL" clId="{1BC109BD-4B02-7840-B559-0267C8FFE012}" dt="2023-09-05T06:19:47.601" v="27927" actId="20577"/>
          <ac:spMkLst>
            <pc:docMk/>
            <pc:sldMk cId="1633595336" sldId="321"/>
            <ac:spMk id="3" creationId="{5BAB9805-2835-AF6E-C2DD-ABDC360E8472}"/>
          </ac:spMkLst>
        </pc:spChg>
        <pc:graphicFrameChg chg="add mod">
          <ac:chgData name="蕭又瑜 HSIAO, YU-YU" userId="c5b0ba1c-d079-4945-ac8c-b522266d3b39" providerId="ADAL" clId="{1BC109BD-4B02-7840-B559-0267C8FFE012}" dt="2023-09-05T08:48:23.920" v="28027" actId="1076"/>
          <ac:graphicFrameMkLst>
            <pc:docMk/>
            <pc:sldMk cId="1633595336" sldId="321"/>
            <ac:graphicFrameMk id="6" creationId="{1955AD99-2BA9-6FEA-0CA8-0CA785ED1701}"/>
          </ac:graphicFrameMkLst>
        </pc:graphicFrameChg>
      </pc:sldChg>
      <pc:sldChg chg="addSp delSp modSp new mod modTransition delAnim modAnim">
        <pc:chgData name="蕭又瑜 HSIAO, YU-YU" userId="c5b0ba1c-d079-4945-ac8c-b522266d3b39" providerId="ADAL" clId="{1BC109BD-4B02-7840-B559-0267C8FFE012}" dt="2023-09-06T06:27:19.431" v="28946" actId="20577"/>
        <pc:sldMkLst>
          <pc:docMk/>
          <pc:sldMk cId="3907790568" sldId="322"/>
        </pc:sldMkLst>
        <pc:spChg chg="mod">
          <ac:chgData name="蕭又瑜 HSIAO, YU-YU" userId="c5b0ba1c-d079-4945-ac8c-b522266d3b39" providerId="ADAL" clId="{1BC109BD-4B02-7840-B559-0267C8FFE012}" dt="2023-09-05T09:02:39.529" v="28083" actId="20577"/>
          <ac:spMkLst>
            <pc:docMk/>
            <pc:sldMk cId="3907790568" sldId="322"/>
            <ac:spMk id="2" creationId="{C6067B12-F281-BAA2-E80A-E96BFF1EED6D}"/>
          </ac:spMkLst>
        </pc:spChg>
        <pc:spChg chg="mod">
          <ac:chgData name="蕭又瑜 HSIAO, YU-YU" userId="c5b0ba1c-d079-4945-ac8c-b522266d3b39" providerId="ADAL" clId="{1BC109BD-4B02-7840-B559-0267C8FFE012}" dt="2023-09-06T06:27:19.431" v="28946" actId="20577"/>
          <ac:spMkLst>
            <pc:docMk/>
            <pc:sldMk cId="3907790568" sldId="322"/>
            <ac:spMk id="3" creationId="{B5308BC6-CD9D-5331-1FED-A0A9DD8F98FE}"/>
          </ac:spMkLst>
        </pc:spChg>
        <pc:spChg chg="add del mod">
          <ac:chgData name="蕭又瑜 HSIAO, YU-YU" userId="c5b0ba1c-d079-4945-ac8c-b522266d3b39" providerId="ADAL" clId="{1BC109BD-4B02-7840-B559-0267C8FFE012}" dt="2023-09-05T09:04:24.281" v="28106" actId="478"/>
          <ac:spMkLst>
            <pc:docMk/>
            <pc:sldMk cId="3907790568" sldId="322"/>
            <ac:spMk id="6" creationId="{E5365913-B952-F37B-7472-926DF7BFB155}"/>
          </ac:spMkLst>
        </pc:spChg>
        <pc:spChg chg="add mod">
          <ac:chgData name="蕭又瑜 HSIAO, YU-YU" userId="c5b0ba1c-d079-4945-ac8c-b522266d3b39" providerId="ADAL" clId="{1BC109BD-4B02-7840-B559-0267C8FFE012}" dt="2023-09-05T09:22:30.250" v="28486" actId="1076"/>
          <ac:spMkLst>
            <pc:docMk/>
            <pc:sldMk cId="3907790568" sldId="322"/>
            <ac:spMk id="7" creationId="{A793C587-B98D-FCCB-0A70-3DBCB19E315E}"/>
          </ac:spMkLst>
        </pc:spChg>
        <pc:spChg chg="add mod">
          <ac:chgData name="蕭又瑜 HSIAO, YU-YU" userId="c5b0ba1c-d079-4945-ac8c-b522266d3b39" providerId="ADAL" clId="{1BC109BD-4B02-7840-B559-0267C8FFE012}" dt="2023-09-05T09:22:40.647" v="28488" actId="1076"/>
          <ac:spMkLst>
            <pc:docMk/>
            <pc:sldMk cId="3907790568" sldId="322"/>
            <ac:spMk id="8" creationId="{6D5E0E32-836B-E5D3-6B09-C5936ECE72DE}"/>
          </ac:spMkLst>
        </pc:spChg>
        <pc:spChg chg="add mod">
          <ac:chgData name="蕭又瑜 HSIAO, YU-YU" userId="c5b0ba1c-d079-4945-ac8c-b522266d3b39" providerId="ADAL" clId="{1BC109BD-4B02-7840-B559-0267C8FFE012}" dt="2023-09-05T09:22:57.984" v="28506" actId="1037"/>
          <ac:spMkLst>
            <pc:docMk/>
            <pc:sldMk cId="3907790568" sldId="322"/>
            <ac:spMk id="9" creationId="{818F8475-FE08-90EE-AE2E-654B2585C560}"/>
          </ac:spMkLst>
        </pc:spChg>
        <pc:spChg chg="add mod">
          <ac:chgData name="蕭又瑜 HSIAO, YU-YU" userId="c5b0ba1c-d079-4945-ac8c-b522266d3b39" providerId="ADAL" clId="{1BC109BD-4B02-7840-B559-0267C8FFE012}" dt="2023-09-05T09:22:57.984" v="28506" actId="1037"/>
          <ac:spMkLst>
            <pc:docMk/>
            <pc:sldMk cId="3907790568" sldId="322"/>
            <ac:spMk id="10" creationId="{FCF2C8A5-83E1-0563-CF8D-07415007E7C3}"/>
          </ac:spMkLst>
        </pc:spChg>
        <pc:spChg chg="add mod">
          <ac:chgData name="蕭又瑜 HSIAO, YU-YU" userId="c5b0ba1c-d079-4945-ac8c-b522266d3b39" providerId="ADAL" clId="{1BC109BD-4B02-7840-B559-0267C8FFE012}" dt="2023-09-05T09:22:57.984" v="28506" actId="1037"/>
          <ac:spMkLst>
            <pc:docMk/>
            <pc:sldMk cId="3907790568" sldId="322"/>
            <ac:spMk id="11" creationId="{B0524B22-0E7B-CE38-A3BA-BA4C1604290F}"/>
          </ac:spMkLst>
        </pc:spChg>
        <pc:spChg chg="add mod">
          <ac:chgData name="蕭又瑜 HSIAO, YU-YU" userId="c5b0ba1c-d079-4945-ac8c-b522266d3b39" providerId="ADAL" clId="{1BC109BD-4B02-7840-B559-0267C8FFE012}" dt="2023-09-05T09:22:57.984" v="28506" actId="1037"/>
          <ac:spMkLst>
            <pc:docMk/>
            <pc:sldMk cId="3907790568" sldId="322"/>
            <ac:spMk id="12" creationId="{FDEE1A5E-12B6-D8A5-892B-A0262187F964}"/>
          </ac:spMkLst>
        </pc:spChg>
        <pc:spChg chg="mod">
          <ac:chgData name="蕭又瑜 HSIAO, YU-YU" userId="c5b0ba1c-d079-4945-ac8c-b522266d3b39" providerId="ADAL" clId="{1BC109BD-4B02-7840-B559-0267C8FFE012}" dt="2023-09-05T09:08:31.736" v="28246"/>
          <ac:spMkLst>
            <pc:docMk/>
            <pc:sldMk cId="3907790568" sldId="322"/>
            <ac:spMk id="18" creationId="{8E9F1CE3-7497-89C7-1846-8FA203F74D6F}"/>
          </ac:spMkLst>
        </pc:spChg>
        <pc:spChg chg="mod">
          <ac:chgData name="蕭又瑜 HSIAO, YU-YU" userId="c5b0ba1c-d079-4945-ac8c-b522266d3b39" providerId="ADAL" clId="{1BC109BD-4B02-7840-B559-0267C8FFE012}" dt="2023-09-05T09:08:31.736" v="28246"/>
          <ac:spMkLst>
            <pc:docMk/>
            <pc:sldMk cId="3907790568" sldId="322"/>
            <ac:spMk id="19" creationId="{6C837DEC-7065-AED1-5DBA-AB33A5743E53}"/>
          </ac:spMkLst>
        </pc:spChg>
        <pc:spChg chg="del mod topLvl">
          <ac:chgData name="蕭又瑜 HSIAO, YU-YU" userId="c5b0ba1c-d079-4945-ac8c-b522266d3b39" providerId="ADAL" clId="{1BC109BD-4B02-7840-B559-0267C8FFE012}" dt="2023-09-06T06:01:49.874" v="28859" actId="478"/>
          <ac:spMkLst>
            <pc:docMk/>
            <pc:sldMk cId="3907790568" sldId="322"/>
            <ac:spMk id="21" creationId="{E2173474-8DE3-8CAC-B7C4-09B7B8857E40}"/>
          </ac:spMkLst>
        </pc:spChg>
        <pc:spChg chg="del mod topLvl">
          <ac:chgData name="蕭又瑜 HSIAO, YU-YU" userId="c5b0ba1c-d079-4945-ac8c-b522266d3b39" providerId="ADAL" clId="{1BC109BD-4B02-7840-B559-0267C8FFE012}" dt="2023-09-06T05:23:53.223" v="28679" actId="478"/>
          <ac:spMkLst>
            <pc:docMk/>
            <pc:sldMk cId="3907790568" sldId="322"/>
            <ac:spMk id="34" creationId="{4FD73DFA-EBF4-0774-B6B0-17FE9024AD05}"/>
          </ac:spMkLst>
        </pc:spChg>
        <pc:spChg chg="add mod">
          <ac:chgData name="蕭又瑜 HSIAO, YU-YU" userId="c5b0ba1c-d079-4945-ac8c-b522266d3b39" providerId="ADAL" clId="{1BC109BD-4B02-7840-B559-0267C8FFE012}" dt="2023-09-05T09:13:29.380" v="28319" actId="1076"/>
          <ac:spMkLst>
            <pc:docMk/>
            <pc:sldMk cId="3907790568" sldId="322"/>
            <ac:spMk id="46" creationId="{1A916A24-166A-40A3-E493-267836C7D951}"/>
          </ac:spMkLst>
        </pc:spChg>
        <pc:spChg chg="add mod">
          <ac:chgData name="蕭又瑜 HSIAO, YU-YU" userId="c5b0ba1c-d079-4945-ac8c-b522266d3b39" providerId="ADAL" clId="{1BC109BD-4B02-7840-B559-0267C8FFE012}" dt="2023-09-06T05:24:32.331" v="28682" actId="1076"/>
          <ac:spMkLst>
            <pc:docMk/>
            <pc:sldMk cId="3907790568" sldId="322"/>
            <ac:spMk id="47" creationId="{71225FD2-7E72-29F3-369A-29E44A9AF094}"/>
          </ac:spMkLst>
        </pc:spChg>
        <pc:spChg chg="add mod">
          <ac:chgData name="蕭又瑜 HSIAO, YU-YU" userId="c5b0ba1c-d079-4945-ac8c-b522266d3b39" providerId="ADAL" clId="{1BC109BD-4B02-7840-B559-0267C8FFE012}" dt="2023-09-06T05:24:39.070" v="28683" actId="1076"/>
          <ac:spMkLst>
            <pc:docMk/>
            <pc:sldMk cId="3907790568" sldId="322"/>
            <ac:spMk id="48" creationId="{9C3006AD-1F84-DC11-398A-910908EC45FE}"/>
          </ac:spMkLst>
        </pc:spChg>
        <pc:spChg chg="add mod">
          <ac:chgData name="蕭又瑜 HSIAO, YU-YU" userId="c5b0ba1c-d079-4945-ac8c-b522266d3b39" providerId="ADAL" clId="{1BC109BD-4B02-7840-B559-0267C8FFE012}" dt="2023-09-05T09:13:29.380" v="28319" actId="1076"/>
          <ac:spMkLst>
            <pc:docMk/>
            <pc:sldMk cId="3907790568" sldId="322"/>
            <ac:spMk id="49" creationId="{156820A4-0BC1-4C2C-C37E-664584FE5066}"/>
          </ac:spMkLst>
        </pc:spChg>
        <pc:spChg chg="add mod">
          <ac:chgData name="蕭又瑜 HSIAO, YU-YU" userId="c5b0ba1c-d079-4945-ac8c-b522266d3b39" providerId="ADAL" clId="{1BC109BD-4B02-7840-B559-0267C8FFE012}" dt="2023-09-06T05:20:41.041" v="28659" actId="1076"/>
          <ac:spMkLst>
            <pc:docMk/>
            <pc:sldMk cId="3907790568" sldId="322"/>
            <ac:spMk id="70" creationId="{ED65D57F-9540-E1CA-4F35-C700D9BF12A2}"/>
          </ac:spMkLst>
        </pc:spChg>
        <pc:spChg chg="add del mod">
          <ac:chgData name="蕭又瑜 HSIAO, YU-YU" userId="c5b0ba1c-d079-4945-ac8c-b522266d3b39" providerId="ADAL" clId="{1BC109BD-4B02-7840-B559-0267C8FFE012}" dt="2023-09-05T09:16:15.985" v="28390" actId="478"/>
          <ac:spMkLst>
            <pc:docMk/>
            <pc:sldMk cId="3907790568" sldId="322"/>
            <ac:spMk id="71" creationId="{ABF8D9F9-3BB2-549F-0EDF-394495782834}"/>
          </ac:spMkLst>
        </pc:spChg>
        <pc:spChg chg="add del mod">
          <ac:chgData name="蕭又瑜 HSIAO, YU-YU" userId="c5b0ba1c-d079-4945-ac8c-b522266d3b39" providerId="ADAL" clId="{1BC109BD-4B02-7840-B559-0267C8FFE012}" dt="2023-09-05T09:16:15.985" v="28390" actId="478"/>
          <ac:spMkLst>
            <pc:docMk/>
            <pc:sldMk cId="3907790568" sldId="322"/>
            <ac:spMk id="72" creationId="{9BDF7E49-E41D-AAC6-BD5A-69D4404F883D}"/>
          </ac:spMkLst>
        </pc:spChg>
        <pc:spChg chg="add del mod">
          <ac:chgData name="蕭又瑜 HSIAO, YU-YU" userId="c5b0ba1c-d079-4945-ac8c-b522266d3b39" providerId="ADAL" clId="{1BC109BD-4B02-7840-B559-0267C8FFE012}" dt="2023-09-05T09:16:15.985" v="28390" actId="478"/>
          <ac:spMkLst>
            <pc:docMk/>
            <pc:sldMk cId="3907790568" sldId="322"/>
            <ac:spMk id="73" creationId="{B04DED2D-E7D0-61C1-7D5D-40931C27CC20}"/>
          </ac:spMkLst>
        </pc:spChg>
        <pc:spChg chg="mod topLvl">
          <ac:chgData name="蕭又瑜 HSIAO, YU-YU" userId="c5b0ba1c-d079-4945-ac8c-b522266d3b39" providerId="ADAL" clId="{1BC109BD-4B02-7840-B559-0267C8FFE012}" dt="2023-09-05T09:20:51.214" v="28459" actId="20577"/>
          <ac:spMkLst>
            <pc:docMk/>
            <pc:sldMk cId="3907790568" sldId="322"/>
            <ac:spMk id="75" creationId="{0FC6FDFE-3C30-983F-7401-5681F240C797}"/>
          </ac:spMkLst>
        </pc:spChg>
        <pc:spChg chg="mod topLvl">
          <ac:chgData name="蕭又瑜 HSIAO, YU-YU" userId="c5b0ba1c-d079-4945-ac8c-b522266d3b39" providerId="ADAL" clId="{1BC109BD-4B02-7840-B559-0267C8FFE012}" dt="2023-09-05T09:20:55.218" v="28460"/>
          <ac:spMkLst>
            <pc:docMk/>
            <pc:sldMk cId="3907790568" sldId="322"/>
            <ac:spMk id="76" creationId="{37460CE7-B5CC-37FF-DC1F-493FC6B384A5}"/>
          </ac:spMkLst>
        </pc:spChg>
        <pc:spChg chg="del mod topLvl">
          <ac:chgData name="蕭又瑜 HSIAO, YU-YU" userId="c5b0ba1c-d079-4945-ac8c-b522266d3b39" providerId="ADAL" clId="{1BC109BD-4B02-7840-B559-0267C8FFE012}" dt="2023-09-05T09:25:37.757" v="28519" actId="478"/>
          <ac:spMkLst>
            <pc:docMk/>
            <pc:sldMk cId="3907790568" sldId="322"/>
            <ac:spMk id="78" creationId="{5DC24900-2CE5-7D30-605D-56F8E6233D36}"/>
          </ac:spMkLst>
        </pc:spChg>
        <pc:spChg chg="del mod topLvl">
          <ac:chgData name="蕭又瑜 HSIAO, YU-YU" userId="c5b0ba1c-d079-4945-ac8c-b522266d3b39" providerId="ADAL" clId="{1BC109BD-4B02-7840-B559-0267C8FFE012}" dt="2023-09-05T09:25:37.757" v="28519" actId="478"/>
          <ac:spMkLst>
            <pc:docMk/>
            <pc:sldMk cId="3907790568" sldId="322"/>
            <ac:spMk id="79" creationId="{82CA6F6E-A183-693F-6C38-2DD58FB04575}"/>
          </ac:spMkLst>
        </pc:spChg>
        <pc:spChg chg="mod">
          <ac:chgData name="蕭又瑜 HSIAO, YU-YU" userId="c5b0ba1c-d079-4945-ac8c-b522266d3b39" providerId="ADAL" clId="{1BC109BD-4B02-7840-B559-0267C8FFE012}" dt="2023-09-05T09:21:05.255" v="28466" actId="20577"/>
          <ac:spMkLst>
            <pc:docMk/>
            <pc:sldMk cId="3907790568" sldId="322"/>
            <ac:spMk id="82" creationId="{CE42A369-62A5-FD67-1571-9C4A4508914D}"/>
          </ac:spMkLst>
        </pc:spChg>
        <pc:spChg chg="mod">
          <ac:chgData name="蕭又瑜 HSIAO, YU-YU" userId="c5b0ba1c-d079-4945-ac8c-b522266d3b39" providerId="ADAL" clId="{1BC109BD-4B02-7840-B559-0267C8FFE012}" dt="2023-09-05T09:21:00.115" v="28463" actId="20577"/>
          <ac:spMkLst>
            <pc:docMk/>
            <pc:sldMk cId="3907790568" sldId="322"/>
            <ac:spMk id="83" creationId="{7FE58A5C-B171-3C06-210F-C2D0F8331293}"/>
          </ac:spMkLst>
        </pc:spChg>
        <pc:spChg chg="add del mod">
          <ac:chgData name="蕭又瑜 HSIAO, YU-YU" userId="c5b0ba1c-d079-4945-ac8c-b522266d3b39" providerId="ADAL" clId="{1BC109BD-4B02-7840-B559-0267C8FFE012}" dt="2023-09-05T09:24:22.610" v="28511" actId="478"/>
          <ac:spMkLst>
            <pc:docMk/>
            <pc:sldMk cId="3907790568" sldId="322"/>
            <ac:spMk id="84" creationId="{A81339D5-4401-7D4F-924F-EC55100CCFED}"/>
          </ac:spMkLst>
        </pc:spChg>
        <pc:spChg chg="add del mod">
          <ac:chgData name="蕭又瑜 HSIAO, YU-YU" userId="c5b0ba1c-d079-4945-ac8c-b522266d3b39" providerId="ADAL" clId="{1BC109BD-4B02-7840-B559-0267C8FFE012}" dt="2023-09-05T09:24:22.610" v="28511" actId="478"/>
          <ac:spMkLst>
            <pc:docMk/>
            <pc:sldMk cId="3907790568" sldId="322"/>
            <ac:spMk id="85" creationId="{3D8689F3-CA9F-7ACD-4F9F-B927566EF78C}"/>
          </ac:spMkLst>
        </pc:spChg>
        <pc:spChg chg="mod">
          <ac:chgData name="蕭又瑜 HSIAO, YU-YU" userId="c5b0ba1c-d079-4945-ac8c-b522266d3b39" providerId="ADAL" clId="{1BC109BD-4B02-7840-B559-0267C8FFE012}" dt="2023-09-05T09:21:13.392" v="28472" actId="20577"/>
          <ac:spMkLst>
            <pc:docMk/>
            <pc:sldMk cId="3907790568" sldId="322"/>
            <ac:spMk id="87" creationId="{A8050DA0-BAE4-36E9-F439-DBB379784716}"/>
          </ac:spMkLst>
        </pc:spChg>
        <pc:spChg chg="mod">
          <ac:chgData name="蕭又瑜 HSIAO, YU-YU" userId="c5b0ba1c-d079-4945-ac8c-b522266d3b39" providerId="ADAL" clId="{1BC109BD-4B02-7840-B559-0267C8FFE012}" dt="2023-09-05T09:21:09.943" v="28469" actId="20577"/>
          <ac:spMkLst>
            <pc:docMk/>
            <pc:sldMk cId="3907790568" sldId="322"/>
            <ac:spMk id="88" creationId="{854534E6-65E5-A8DE-5278-6A7A88AC9048}"/>
          </ac:spMkLst>
        </pc:spChg>
        <pc:spChg chg="add del mod">
          <ac:chgData name="蕭又瑜 HSIAO, YU-YU" userId="c5b0ba1c-d079-4945-ac8c-b522266d3b39" providerId="ADAL" clId="{1BC109BD-4B02-7840-B559-0267C8FFE012}" dt="2023-09-05T09:24:22.610" v="28511" actId="478"/>
          <ac:spMkLst>
            <pc:docMk/>
            <pc:sldMk cId="3907790568" sldId="322"/>
            <ac:spMk id="89" creationId="{1823003F-D8EF-516F-406D-742E59D25028}"/>
          </ac:spMkLst>
        </pc:spChg>
        <pc:spChg chg="add del mod">
          <ac:chgData name="蕭又瑜 HSIAO, YU-YU" userId="c5b0ba1c-d079-4945-ac8c-b522266d3b39" providerId="ADAL" clId="{1BC109BD-4B02-7840-B559-0267C8FFE012}" dt="2023-09-05T09:24:22.610" v="28511" actId="478"/>
          <ac:spMkLst>
            <pc:docMk/>
            <pc:sldMk cId="3907790568" sldId="322"/>
            <ac:spMk id="90" creationId="{F927520B-0D6C-96BB-9DA3-485C58DD9546}"/>
          </ac:spMkLst>
        </pc:spChg>
        <pc:spChg chg="add del mod">
          <ac:chgData name="蕭又瑜 HSIAO, YU-YU" userId="c5b0ba1c-d079-4945-ac8c-b522266d3b39" providerId="ADAL" clId="{1BC109BD-4B02-7840-B559-0267C8FFE012}" dt="2023-09-05T09:25:37.757" v="28519" actId="478"/>
          <ac:spMkLst>
            <pc:docMk/>
            <pc:sldMk cId="3907790568" sldId="322"/>
            <ac:spMk id="91" creationId="{014B2187-68E7-BA6C-5D60-00E854E654A1}"/>
          </ac:spMkLst>
        </pc:spChg>
        <pc:spChg chg="add del mod">
          <ac:chgData name="蕭又瑜 HSIAO, YU-YU" userId="c5b0ba1c-d079-4945-ac8c-b522266d3b39" providerId="ADAL" clId="{1BC109BD-4B02-7840-B559-0267C8FFE012}" dt="2023-09-05T09:20:46.337" v="28458" actId="478"/>
          <ac:spMkLst>
            <pc:docMk/>
            <pc:sldMk cId="3907790568" sldId="322"/>
            <ac:spMk id="92" creationId="{275BC65B-0FB8-9B9F-EC9E-5225274FB39A}"/>
          </ac:spMkLst>
        </pc:spChg>
        <pc:spChg chg="mod">
          <ac:chgData name="蕭又瑜 HSIAO, YU-YU" userId="c5b0ba1c-d079-4945-ac8c-b522266d3b39" providerId="ADAL" clId="{1BC109BD-4B02-7840-B559-0267C8FFE012}" dt="2023-09-05T09:22:17.007" v="28474"/>
          <ac:spMkLst>
            <pc:docMk/>
            <pc:sldMk cId="3907790568" sldId="322"/>
            <ac:spMk id="94" creationId="{E45D2FAC-7DC8-37EF-7222-5B2A58416DF6}"/>
          </ac:spMkLst>
        </pc:spChg>
        <pc:spChg chg="add del mod">
          <ac:chgData name="蕭又瑜 HSIAO, YU-YU" userId="c5b0ba1c-d079-4945-ac8c-b522266d3b39" providerId="ADAL" clId="{1BC109BD-4B02-7840-B559-0267C8FFE012}" dt="2023-09-06T05:16:19" v="28604" actId="478"/>
          <ac:spMkLst>
            <pc:docMk/>
            <pc:sldMk cId="3907790568" sldId="322"/>
            <ac:spMk id="106" creationId="{B65CB353-76DC-E493-2713-6BA316181579}"/>
          </ac:spMkLst>
        </pc:spChg>
        <pc:spChg chg="mod">
          <ac:chgData name="蕭又瑜 HSIAO, YU-YU" userId="c5b0ba1c-d079-4945-ac8c-b522266d3b39" providerId="ADAL" clId="{1BC109BD-4B02-7840-B559-0267C8FFE012}" dt="2023-09-05T09:22:17.007" v="28474"/>
          <ac:spMkLst>
            <pc:docMk/>
            <pc:sldMk cId="3907790568" sldId="322"/>
            <ac:spMk id="118" creationId="{08CF110E-5E76-30B5-54F0-D2B2617EA5AF}"/>
          </ac:spMkLst>
        </pc:spChg>
        <pc:spChg chg="mod">
          <ac:chgData name="蕭又瑜 HSIAO, YU-YU" userId="c5b0ba1c-d079-4945-ac8c-b522266d3b39" providerId="ADAL" clId="{1BC109BD-4B02-7840-B559-0267C8FFE012}" dt="2023-09-05T09:22:17.007" v="28474"/>
          <ac:spMkLst>
            <pc:docMk/>
            <pc:sldMk cId="3907790568" sldId="322"/>
            <ac:spMk id="126" creationId="{E9CF651D-2028-34E3-90D8-600615B03775}"/>
          </ac:spMkLst>
        </pc:spChg>
        <pc:spChg chg="mod">
          <ac:chgData name="蕭又瑜 HSIAO, YU-YU" userId="c5b0ba1c-d079-4945-ac8c-b522266d3b39" providerId="ADAL" clId="{1BC109BD-4B02-7840-B559-0267C8FFE012}" dt="2023-09-05T09:24:31.966" v="28512"/>
          <ac:spMkLst>
            <pc:docMk/>
            <pc:sldMk cId="3907790568" sldId="322"/>
            <ac:spMk id="134" creationId="{AA186805-506E-6CA3-AF2F-A79A31325C9B}"/>
          </ac:spMkLst>
        </pc:spChg>
        <pc:spChg chg="mod">
          <ac:chgData name="蕭又瑜 HSIAO, YU-YU" userId="c5b0ba1c-d079-4945-ac8c-b522266d3b39" providerId="ADAL" clId="{1BC109BD-4B02-7840-B559-0267C8FFE012}" dt="2023-09-05T09:24:31.966" v="28512"/>
          <ac:spMkLst>
            <pc:docMk/>
            <pc:sldMk cId="3907790568" sldId="322"/>
            <ac:spMk id="135" creationId="{49F00069-BF77-C027-2A7C-A90E614B1BBD}"/>
          </ac:spMkLst>
        </pc:spChg>
        <pc:spChg chg="add del mod">
          <ac:chgData name="蕭又瑜 HSIAO, YU-YU" userId="c5b0ba1c-d079-4945-ac8c-b522266d3b39" providerId="ADAL" clId="{1BC109BD-4B02-7840-B559-0267C8FFE012}" dt="2023-09-05T09:25:37.757" v="28519" actId="478"/>
          <ac:spMkLst>
            <pc:docMk/>
            <pc:sldMk cId="3907790568" sldId="322"/>
            <ac:spMk id="136" creationId="{BDED46E8-41D1-AAD3-979A-9DA947F5F1DB}"/>
          </ac:spMkLst>
        </pc:spChg>
        <pc:spChg chg="add del mod">
          <ac:chgData name="蕭又瑜 HSIAO, YU-YU" userId="c5b0ba1c-d079-4945-ac8c-b522266d3b39" providerId="ADAL" clId="{1BC109BD-4B02-7840-B559-0267C8FFE012}" dt="2023-09-05T09:25:37.757" v="28519" actId="478"/>
          <ac:spMkLst>
            <pc:docMk/>
            <pc:sldMk cId="3907790568" sldId="322"/>
            <ac:spMk id="137" creationId="{CAA1FB1D-D4BA-0B9C-F57E-0D75E363F6BC}"/>
          </ac:spMkLst>
        </pc:spChg>
        <pc:spChg chg="mod">
          <ac:chgData name="蕭又瑜 HSIAO, YU-YU" userId="c5b0ba1c-d079-4945-ac8c-b522266d3b39" providerId="ADAL" clId="{1BC109BD-4B02-7840-B559-0267C8FFE012}" dt="2023-09-05T09:24:41.905" v="28514"/>
          <ac:spMkLst>
            <pc:docMk/>
            <pc:sldMk cId="3907790568" sldId="322"/>
            <ac:spMk id="139" creationId="{D1FBF0E3-41CD-DA1C-CAEF-8983A293056D}"/>
          </ac:spMkLst>
        </pc:spChg>
        <pc:spChg chg="mod">
          <ac:chgData name="蕭又瑜 HSIAO, YU-YU" userId="c5b0ba1c-d079-4945-ac8c-b522266d3b39" providerId="ADAL" clId="{1BC109BD-4B02-7840-B559-0267C8FFE012}" dt="2023-09-05T09:24:41.905" v="28514"/>
          <ac:spMkLst>
            <pc:docMk/>
            <pc:sldMk cId="3907790568" sldId="322"/>
            <ac:spMk id="140" creationId="{72909CE2-A2BA-048E-FAD3-4B77D8FED4E8}"/>
          </ac:spMkLst>
        </pc:spChg>
        <pc:spChg chg="add del mod">
          <ac:chgData name="蕭又瑜 HSIAO, YU-YU" userId="c5b0ba1c-d079-4945-ac8c-b522266d3b39" providerId="ADAL" clId="{1BC109BD-4B02-7840-B559-0267C8FFE012}" dt="2023-09-05T09:25:37.757" v="28519" actId="478"/>
          <ac:spMkLst>
            <pc:docMk/>
            <pc:sldMk cId="3907790568" sldId="322"/>
            <ac:spMk id="141" creationId="{C763AF9B-F2C1-DD73-045B-0EE8E2C4286E}"/>
          </ac:spMkLst>
        </pc:spChg>
        <pc:spChg chg="add del mod">
          <ac:chgData name="蕭又瑜 HSIAO, YU-YU" userId="c5b0ba1c-d079-4945-ac8c-b522266d3b39" providerId="ADAL" clId="{1BC109BD-4B02-7840-B559-0267C8FFE012}" dt="2023-09-05T09:25:37.757" v="28519" actId="478"/>
          <ac:spMkLst>
            <pc:docMk/>
            <pc:sldMk cId="3907790568" sldId="322"/>
            <ac:spMk id="142" creationId="{FCB332B8-8643-A25C-FCF6-57A44B5C5096}"/>
          </ac:spMkLst>
        </pc:spChg>
        <pc:spChg chg="mod">
          <ac:chgData name="蕭又瑜 HSIAO, YU-YU" userId="c5b0ba1c-d079-4945-ac8c-b522266d3b39" providerId="ADAL" clId="{1BC109BD-4B02-7840-B559-0267C8FFE012}" dt="2023-09-05T09:26:10.329" v="28520"/>
          <ac:spMkLst>
            <pc:docMk/>
            <pc:sldMk cId="3907790568" sldId="322"/>
            <ac:spMk id="144" creationId="{E73AB8F3-23BD-C31D-ADEA-32B6E567DB43}"/>
          </ac:spMkLst>
        </pc:spChg>
        <pc:spChg chg="mod">
          <ac:chgData name="蕭又瑜 HSIAO, YU-YU" userId="c5b0ba1c-d079-4945-ac8c-b522266d3b39" providerId="ADAL" clId="{1BC109BD-4B02-7840-B559-0267C8FFE012}" dt="2023-09-05T09:26:10.329" v="28520"/>
          <ac:spMkLst>
            <pc:docMk/>
            <pc:sldMk cId="3907790568" sldId="322"/>
            <ac:spMk id="145" creationId="{01ED0DDB-881D-FD27-BA1A-FDC3C5A4AAB5}"/>
          </ac:spMkLst>
        </pc:spChg>
        <pc:spChg chg="mod">
          <ac:chgData name="蕭又瑜 HSIAO, YU-YU" userId="c5b0ba1c-d079-4945-ac8c-b522266d3b39" providerId="ADAL" clId="{1BC109BD-4B02-7840-B559-0267C8FFE012}" dt="2023-09-05T09:26:33.362" v="28527" actId="1076"/>
          <ac:spMkLst>
            <pc:docMk/>
            <pc:sldMk cId="3907790568" sldId="322"/>
            <ac:spMk id="147" creationId="{8B18B1BB-A20F-7A9A-FC6B-6AB075EEB297}"/>
          </ac:spMkLst>
        </pc:spChg>
        <pc:spChg chg="mod">
          <ac:chgData name="蕭又瑜 HSIAO, YU-YU" userId="c5b0ba1c-d079-4945-ac8c-b522266d3b39" providerId="ADAL" clId="{1BC109BD-4B02-7840-B559-0267C8FFE012}" dt="2023-09-05T09:26:24.283" v="28526" actId="20577"/>
          <ac:spMkLst>
            <pc:docMk/>
            <pc:sldMk cId="3907790568" sldId="322"/>
            <ac:spMk id="148" creationId="{4938EE44-DC07-4966-D344-C5B50B24D767}"/>
          </ac:spMkLst>
        </pc:spChg>
        <pc:spChg chg="mod">
          <ac:chgData name="蕭又瑜 HSIAO, YU-YU" userId="c5b0ba1c-d079-4945-ac8c-b522266d3b39" providerId="ADAL" clId="{1BC109BD-4B02-7840-B559-0267C8FFE012}" dt="2023-09-05T09:28:18.667" v="28564"/>
          <ac:spMkLst>
            <pc:docMk/>
            <pc:sldMk cId="3907790568" sldId="322"/>
            <ac:spMk id="150" creationId="{06B5931C-B8FC-B23B-BFAB-16D498B76E52}"/>
          </ac:spMkLst>
        </pc:spChg>
        <pc:spChg chg="mod">
          <ac:chgData name="蕭又瑜 HSIAO, YU-YU" userId="c5b0ba1c-d079-4945-ac8c-b522266d3b39" providerId="ADAL" clId="{1BC109BD-4B02-7840-B559-0267C8FFE012}" dt="2023-09-05T09:28:18.667" v="28564"/>
          <ac:spMkLst>
            <pc:docMk/>
            <pc:sldMk cId="3907790568" sldId="322"/>
            <ac:spMk id="151" creationId="{EA105841-7BF5-76A9-4026-D154A464D3A5}"/>
          </ac:spMkLst>
        </pc:spChg>
        <pc:spChg chg="mod">
          <ac:chgData name="蕭又瑜 HSIAO, YU-YU" userId="c5b0ba1c-d079-4945-ac8c-b522266d3b39" providerId="ADAL" clId="{1BC109BD-4B02-7840-B559-0267C8FFE012}" dt="2023-09-06T05:16:28.677" v="28605" actId="20577"/>
          <ac:spMkLst>
            <pc:docMk/>
            <pc:sldMk cId="3907790568" sldId="322"/>
            <ac:spMk id="153" creationId="{0CEBB917-2D67-046F-F8B6-FFCA0884837E}"/>
          </ac:spMkLst>
        </pc:spChg>
        <pc:spChg chg="mod">
          <ac:chgData name="蕭又瑜 HSIAO, YU-YU" userId="c5b0ba1c-d079-4945-ac8c-b522266d3b39" providerId="ADAL" clId="{1BC109BD-4B02-7840-B559-0267C8FFE012}" dt="2023-09-06T05:15:07.208" v="28601" actId="20577"/>
          <ac:spMkLst>
            <pc:docMk/>
            <pc:sldMk cId="3907790568" sldId="322"/>
            <ac:spMk id="154" creationId="{B937DA27-BB4C-8D7C-032A-A47C7F8E5588}"/>
          </ac:spMkLst>
        </pc:spChg>
        <pc:spChg chg="mod">
          <ac:chgData name="蕭又瑜 HSIAO, YU-YU" userId="c5b0ba1c-d079-4945-ac8c-b522266d3b39" providerId="ADAL" clId="{1BC109BD-4B02-7840-B559-0267C8FFE012}" dt="2023-09-05T09:28:54.506" v="28574" actId="20577"/>
          <ac:spMkLst>
            <pc:docMk/>
            <pc:sldMk cId="3907790568" sldId="322"/>
            <ac:spMk id="156" creationId="{DD351012-6BCD-30DF-F444-1BCD218414A3}"/>
          </ac:spMkLst>
        </pc:spChg>
        <pc:spChg chg="mod">
          <ac:chgData name="蕭又瑜 HSIAO, YU-YU" userId="c5b0ba1c-d079-4945-ac8c-b522266d3b39" providerId="ADAL" clId="{1BC109BD-4B02-7840-B559-0267C8FFE012}" dt="2023-09-05T09:28:56.829" v="28576" actId="20577"/>
          <ac:spMkLst>
            <pc:docMk/>
            <pc:sldMk cId="3907790568" sldId="322"/>
            <ac:spMk id="157" creationId="{FE261BA0-862E-F20F-E18D-AB37E2F6AC00}"/>
          </ac:spMkLst>
        </pc:spChg>
        <pc:spChg chg="mod">
          <ac:chgData name="蕭又瑜 HSIAO, YU-YU" userId="c5b0ba1c-d079-4945-ac8c-b522266d3b39" providerId="ADAL" clId="{1BC109BD-4B02-7840-B559-0267C8FFE012}" dt="2023-09-06T05:16:30.844" v="28606" actId="20577"/>
          <ac:spMkLst>
            <pc:docMk/>
            <pc:sldMk cId="3907790568" sldId="322"/>
            <ac:spMk id="159" creationId="{F4A7CFE8-D79E-CE66-AB3C-4926FF179017}"/>
          </ac:spMkLst>
        </pc:spChg>
        <pc:spChg chg="mod">
          <ac:chgData name="蕭又瑜 HSIAO, YU-YU" userId="c5b0ba1c-d079-4945-ac8c-b522266d3b39" providerId="ADAL" clId="{1BC109BD-4B02-7840-B559-0267C8FFE012}" dt="2023-09-06T05:15:04.682" v="28597" actId="20577"/>
          <ac:spMkLst>
            <pc:docMk/>
            <pc:sldMk cId="3907790568" sldId="322"/>
            <ac:spMk id="160" creationId="{C6A02243-BCA2-F07F-7CAD-5ECAC65BEA3F}"/>
          </ac:spMkLst>
        </pc:spChg>
        <pc:spChg chg="mod">
          <ac:chgData name="蕭又瑜 HSIAO, YU-YU" userId="c5b0ba1c-d079-4945-ac8c-b522266d3b39" providerId="ADAL" clId="{1BC109BD-4B02-7840-B559-0267C8FFE012}" dt="2023-09-05T09:29:01.978" v="28580" actId="20577"/>
          <ac:spMkLst>
            <pc:docMk/>
            <pc:sldMk cId="3907790568" sldId="322"/>
            <ac:spMk id="162" creationId="{74B2217B-810E-F29D-F4D4-3413ADD22DFB}"/>
          </ac:spMkLst>
        </pc:spChg>
        <pc:spChg chg="mod">
          <ac:chgData name="蕭又瑜 HSIAO, YU-YU" userId="c5b0ba1c-d079-4945-ac8c-b522266d3b39" providerId="ADAL" clId="{1BC109BD-4B02-7840-B559-0267C8FFE012}" dt="2023-09-05T09:28:59.383" v="28578" actId="20577"/>
          <ac:spMkLst>
            <pc:docMk/>
            <pc:sldMk cId="3907790568" sldId="322"/>
            <ac:spMk id="163" creationId="{E6A158AE-EC0A-7988-6ED1-A2D93C0B4850}"/>
          </ac:spMkLst>
        </pc:spChg>
        <pc:spChg chg="mod">
          <ac:chgData name="蕭又瑜 HSIAO, YU-YU" userId="c5b0ba1c-d079-4945-ac8c-b522266d3b39" providerId="ADAL" clId="{1BC109BD-4B02-7840-B559-0267C8FFE012}" dt="2023-09-06T05:16:32.803" v="28607" actId="20577"/>
          <ac:spMkLst>
            <pc:docMk/>
            <pc:sldMk cId="3907790568" sldId="322"/>
            <ac:spMk id="165" creationId="{53FE9E7D-86C2-3C60-9BDB-263675E3B1E1}"/>
          </ac:spMkLst>
        </pc:spChg>
        <pc:spChg chg="mod">
          <ac:chgData name="蕭又瑜 HSIAO, YU-YU" userId="c5b0ba1c-d079-4945-ac8c-b522266d3b39" providerId="ADAL" clId="{1BC109BD-4B02-7840-B559-0267C8FFE012}" dt="2023-09-06T05:15:01.846" v="28593" actId="20577"/>
          <ac:spMkLst>
            <pc:docMk/>
            <pc:sldMk cId="3907790568" sldId="322"/>
            <ac:spMk id="166" creationId="{0E90D9D9-C20A-58C3-297D-A8D30586B428}"/>
          </ac:spMkLst>
        </pc:spChg>
        <pc:spChg chg="add mod">
          <ac:chgData name="蕭又瑜 HSIAO, YU-YU" userId="c5b0ba1c-d079-4945-ac8c-b522266d3b39" providerId="ADAL" clId="{1BC109BD-4B02-7840-B559-0267C8FFE012}" dt="2023-09-05T09:28:52.381" v="28572" actId="1076"/>
          <ac:spMkLst>
            <pc:docMk/>
            <pc:sldMk cId="3907790568" sldId="322"/>
            <ac:spMk id="167" creationId="{53B303A4-7312-297A-28B1-8BA3D47A3E98}"/>
          </ac:spMkLst>
        </pc:spChg>
        <pc:spChg chg="del mod topLvl">
          <ac:chgData name="蕭又瑜 HSIAO, YU-YU" userId="c5b0ba1c-d079-4945-ac8c-b522266d3b39" providerId="ADAL" clId="{1BC109BD-4B02-7840-B559-0267C8FFE012}" dt="2023-09-06T06:01:49.874" v="28859" actId="478"/>
          <ac:spMkLst>
            <pc:docMk/>
            <pc:sldMk cId="3907790568" sldId="322"/>
            <ac:spMk id="182" creationId="{F7E88196-4F77-33C0-C77B-38945EE63C63}"/>
          </ac:spMkLst>
        </pc:spChg>
        <pc:spChg chg="add mod">
          <ac:chgData name="蕭又瑜 HSIAO, YU-YU" userId="c5b0ba1c-d079-4945-ac8c-b522266d3b39" providerId="ADAL" clId="{1BC109BD-4B02-7840-B559-0267C8FFE012}" dt="2023-09-06T05:24:59.825" v="28685" actId="1076"/>
          <ac:spMkLst>
            <pc:docMk/>
            <pc:sldMk cId="3907790568" sldId="322"/>
            <ac:spMk id="194" creationId="{BB190DE9-4513-0293-E3CB-31D4A5650F3D}"/>
          </ac:spMkLst>
        </pc:spChg>
        <pc:spChg chg="add del mod">
          <ac:chgData name="蕭又瑜 HSIAO, YU-YU" userId="c5b0ba1c-d079-4945-ac8c-b522266d3b39" providerId="ADAL" clId="{1BC109BD-4B02-7840-B559-0267C8FFE012}" dt="2023-09-06T05:27:08.267" v="28702"/>
          <ac:spMkLst>
            <pc:docMk/>
            <pc:sldMk cId="3907790568" sldId="322"/>
            <ac:spMk id="195" creationId="{FD7F3F5E-CAED-693E-E4E1-E74C4A00BB5E}"/>
          </ac:spMkLst>
        </pc:spChg>
        <pc:spChg chg="add mod">
          <ac:chgData name="蕭又瑜 HSIAO, YU-YU" userId="c5b0ba1c-d079-4945-ac8c-b522266d3b39" providerId="ADAL" clId="{1BC109BD-4B02-7840-B559-0267C8FFE012}" dt="2023-09-06T06:01:51.706" v="28861" actId="167"/>
          <ac:spMkLst>
            <pc:docMk/>
            <pc:sldMk cId="3907790568" sldId="322"/>
            <ac:spMk id="196" creationId="{38DE41BE-EC85-2997-C357-2FA8259FFC0F}"/>
          </ac:spMkLst>
        </pc:spChg>
        <pc:spChg chg="add mod">
          <ac:chgData name="蕭又瑜 HSIAO, YU-YU" userId="c5b0ba1c-d079-4945-ac8c-b522266d3b39" providerId="ADAL" clId="{1BC109BD-4B02-7840-B559-0267C8FFE012}" dt="2023-09-06T06:01:51.706" v="28861" actId="167"/>
          <ac:spMkLst>
            <pc:docMk/>
            <pc:sldMk cId="3907790568" sldId="322"/>
            <ac:spMk id="197" creationId="{6FF1C55E-122C-1695-CF8F-3D013EA60952}"/>
          </ac:spMkLst>
        </pc:spChg>
        <pc:grpChg chg="add del mod">
          <ac:chgData name="蕭又瑜 HSIAO, YU-YU" userId="c5b0ba1c-d079-4945-ac8c-b522266d3b39" providerId="ADAL" clId="{1BC109BD-4B02-7840-B559-0267C8FFE012}" dt="2023-09-05T09:08:37.470" v="28247" actId="478"/>
          <ac:grpSpMkLst>
            <pc:docMk/>
            <pc:sldMk cId="3907790568" sldId="322"/>
            <ac:grpSpMk id="17" creationId="{C01E95C6-B701-41C2-C49D-B3184EB3756D}"/>
          </ac:grpSpMkLst>
        </pc:grpChg>
        <pc:grpChg chg="add del mod">
          <ac:chgData name="蕭又瑜 HSIAO, YU-YU" userId="c5b0ba1c-d079-4945-ac8c-b522266d3b39" providerId="ADAL" clId="{1BC109BD-4B02-7840-B559-0267C8FFE012}" dt="2023-09-05T09:10:11.554" v="28276" actId="165"/>
          <ac:grpSpMkLst>
            <pc:docMk/>
            <pc:sldMk cId="3907790568" sldId="322"/>
            <ac:grpSpMk id="20" creationId="{1237640F-8171-E901-1889-84FA03B55E87}"/>
          </ac:grpSpMkLst>
        </pc:grpChg>
        <pc:grpChg chg="del mod topLvl">
          <ac:chgData name="蕭又瑜 HSIAO, YU-YU" userId="c5b0ba1c-d079-4945-ac8c-b522266d3b39" providerId="ADAL" clId="{1BC109BD-4B02-7840-B559-0267C8FFE012}" dt="2023-09-05T09:10:19.335" v="28277" actId="165"/>
          <ac:grpSpMkLst>
            <pc:docMk/>
            <pc:sldMk cId="3907790568" sldId="322"/>
            <ac:grpSpMk id="22" creationId="{A8B6B838-FEB5-8ABB-DF92-B13C579D47E2}"/>
          </ac:grpSpMkLst>
        </pc:grpChg>
        <pc:grpChg chg="add del mod">
          <ac:chgData name="蕭又瑜 HSIAO, YU-YU" userId="c5b0ba1c-d079-4945-ac8c-b522266d3b39" providerId="ADAL" clId="{1BC109BD-4B02-7840-B559-0267C8FFE012}" dt="2023-09-05T09:10:23.510" v="28278" actId="165"/>
          <ac:grpSpMkLst>
            <pc:docMk/>
            <pc:sldMk cId="3907790568" sldId="322"/>
            <ac:grpSpMk id="33" creationId="{5C4C820A-6069-623C-B9F6-FC31E0942DF7}"/>
          </ac:grpSpMkLst>
        </pc:grpChg>
        <pc:grpChg chg="del mod topLvl">
          <ac:chgData name="蕭又瑜 HSIAO, YU-YU" userId="c5b0ba1c-d079-4945-ac8c-b522266d3b39" providerId="ADAL" clId="{1BC109BD-4B02-7840-B559-0267C8FFE012}" dt="2023-09-05T09:10:31.002" v="28279" actId="165"/>
          <ac:grpSpMkLst>
            <pc:docMk/>
            <pc:sldMk cId="3907790568" sldId="322"/>
            <ac:grpSpMk id="35" creationId="{555C2A6F-D047-A4F4-0579-1F84513EF3ED}"/>
          </ac:grpSpMkLst>
        </pc:grpChg>
        <pc:grpChg chg="add del mod">
          <ac:chgData name="蕭又瑜 HSIAO, YU-YU" userId="c5b0ba1c-d079-4945-ac8c-b522266d3b39" providerId="ADAL" clId="{1BC109BD-4B02-7840-B559-0267C8FFE012}" dt="2023-09-05T09:17:34.462" v="28422" actId="165"/>
          <ac:grpSpMkLst>
            <pc:docMk/>
            <pc:sldMk cId="3907790568" sldId="322"/>
            <ac:grpSpMk id="74" creationId="{A7C8E231-0D1C-3075-802B-656259C18B5A}"/>
          </ac:grpSpMkLst>
        </pc:grpChg>
        <pc:grpChg chg="add del mod">
          <ac:chgData name="蕭又瑜 HSIAO, YU-YU" userId="c5b0ba1c-d079-4945-ac8c-b522266d3b39" providerId="ADAL" clId="{1BC109BD-4B02-7840-B559-0267C8FFE012}" dt="2023-09-05T09:17:28.915" v="28421" actId="165"/>
          <ac:grpSpMkLst>
            <pc:docMk/>
            <pc:sldMk cId="3907790568" sldId="322"/>
            <ac:grpSpMk id="77" creationId="{E7BF7A29-8945-A7AE-D7C9-8898B931C0C4}"/>
          </ac:grpSpMkLst>
        </pc:grpChg>
        <pc:grpChg chg="add del mod">
          <ac:chgData name="蕭又瑜 HSIAO, YU-YU" userId="c5b0ba1c-d079-4945-ac8c-b522266d3b39" providerId="ADAL" clId="{1BC109BD-4B02-7840-B559-0267C8FFE012}" dt="2023-09-05T09:25:37.757" v="28519" actId="478"/>
          <ac:grpSpMkLst>
            <pc:docMk/>
            <pc:sldMk cId="3907790568" sldId="322"/>
            <ac:grpSpMk id="80" creationId="{7BD93051-5C13-E825-A2D0-21FAEC0EA073}"/>
          </ac:grpSpMkLst>
        </pc:grpChg>
        <pc:grpChg chg="add del mod">
          <ac:chgData name="蕭又瑜 HSIAO, YU-YU" userId="c5b0ba1c-d079-4945-ac8c-b522266d3b39" providerId="ADAL" clId="{1BC109BD-4B02-7840-B559-0267C8FFE012}" dt="2023-09-05T09:24:22.610" v="28511" actId="478"/>
          <ac:grpSpMkLst>
            <pc:docMk/>
            <pc:sldMk cId="3907790568" sldId="322"/>
            <ac:grpSpMk id="81" creationId="{B219510E-76C6-C735-05F4-541FFF67053E}"/>
          </ac:grpSpMkLst>
        </pc:grpChg>
        <pc:grpChg chg="add del mod">
          <ac:chgData name="蕭又瑜 HSIAO, YU-YU" userId="c5b0ba1c-d079-4945-ac8c-b522266d3b39" providerId="ADAL" clId="{1BC109BD-4B02-7840-B559-0267C8FFE012}" dt="2023-09-05T09:24:22.610" v="28511" actId="478"/>
          <ac:grpSpMkLst>
            <pc:docMk/>
            <pc:sldMk cId="3907790568" sldId="322"/>
            <ac:grpSpMk id="86" creationId="{07A399AA-DF1D-DED3-D851-72520699A39C}"/>
          </ac:grpSpMkLst>
        </pc:grpChg>
        <pc:grpChg chg="add mod">
          <ac:chgData name="蕭又瑜 HSIAO, YU-YU" userId="c5b0ba1c-d079-4945-ac8c-b522266d3b39" providerId="ADAL" clId="{1BC109BD-4B02-7840-B559-0267C8FFE012}" dt="2023-09-05T09:22:46.605" v="28501" actId="1038"/>
          <ac:grpSpMkLst>
            <pc:docMk/>
            <pc:sldMk cId="3907790568" sldId="322"/>
            <ac:grpSpMk id="93" creationId="{2B4FBAD9-D1A9-FA57-B73C-A526C71FA688}"/>
          </ac:grpSpMkLst>
        </pc:grpChg>
        <pc:grpChg chg="mod">
          <ac:chgData name="蕭又瑜 HSIAO, YU-YU" userId="c5b0ba1c-d079-4945-ac8c-b522266d3b39" providerId="ADAL" clId="{1BC109BD-4B02-7840-B559-0267C8FFE012}" dt="2023-09-05T09:22:17.007" v="28474"/>
          <ac:grpSpMkLst>
            <pc:docMk/>
            <pc:sldMk cId="3907790568" sldId="322"/>
            <ac:grpSpMk id="95" creationId="{B2AA43A3-C9F4-F5B0-100E-1D78CEC07784}"/>
          </ac:grpSpMkLst>
        </pc:grpChg>
        <pc:grpChg chg="add del mod">
          <ac:chgData name="蕭又瑜 HSIAO, YU-YU" userId="c5b0ba1c-d079-4945-ac8c-b522266d3b39" providerId="ADAL" clId="{1BC109BD-4B02-7840-B559-0267C8FFE012}" dt="2023-09-06T05:16:19" v="28604" actId="478"/>
          <ac:grpSpMkLst>
            <pc:docMk/>
            <pc:sldMk cId="3907790568" sldId="322"/>
            <ac:grpSpMk id="117" creationId="{AFA9F0A9-5BDA-6E96-427F-E308FD199D94}"/>
          </ac:grpSpMkLst>
        </pc:grpChg>
        <pc:grpChg chg="mod">
          <ac:chgData name="蕭又瑜 HSIAO, YU-YU" userId="c5b0ba1c-d079-4945-ac8c-b522266d3b39" providerId="ADAL" clId="{1BC109BD-4B02-7840-B559-0267C8FFE012}" dt="2023-09-05T09:22:17.007" v="28474"/>
          <ac:grpSpMkLst>
            <pc:docMk/>
            <pc:sldMk cId="3907790568" sldId="322"/>
            <ac:grpSpMk id="119" creationId="{C86BC1A3-1FE0-5158-49F3-6F471DE91B88}"/>
          </ac:grpSpMkLst>
        </pc:grpChg>
        <pc:grpChg chg="add del mod">
          <ac:chgData name="蕭又瑜 HSIAO, YU-YU" userId="c5b0ba1c-d079-4945-ac8c-b522266d3b39" providerId="ADAL" clId="{1BC109BD-4B02-7840-B559-0267C8FFE012}" dt="2023-09-06T05:22:12.305" v="28668" actId="478"/>
          <ac:grpSpMkLst>
            <pc:docMk/>
            <pc:sldMk cId="3907790568" sldId="322"/>
            <ac:grpSpMk id="125" creationId="{5B459272-1183-CE65-3A9F-F48E90F70B32}"/>
          </ac:grpSpMkLst>
        </pc:grpChg>
        <pc:grpChg chg="mod">
          <ac:chgData name="蕭又瑜 HSIAO, YU-YU" userId="c5b0ba1c-d079-4945-ac8c-b522266d3b39" providerId="ADAL" clId="{1BC109BD-4B02-7840-B559-0267C8FFE012}" dt="2023-09-05T09:22:17.007" v="28474"/>
          <ac:grpSpMkLst>
            <pc:docMk/>
            <pc:sldMk cId="3907790568" sldId="322"/>
            <ac:grpSpMk id="127" creationId="{DB772E87-6669-2C0F-26B7-02AFFF59C628}"/>
          </ac:grpSpMkLst>
        </pc:grpChg>
        <pc:grpChg chg="add del mod">
          <ac:chgData name="蕭又瑜 HSIAO, YU-YU" userId="c5b0ba1c-d079-4945-ac8c-b522266d3b39" providerId="ADAL" clId="{1BC109BD-4B02-7840-B559-0267C8FFE012}" dt="2023-09-05T09:25:37.757" v="28519" actId="478"/>
          <ac:grpSpMkLst>
            <pc:docMk/>
            <pc:sldMk cId="3907790568" sldId="322"/>
            <ac:grpSpMk id="133" creationId="{8EE3FB2F-9C9C-7FFC-F0D7-5A1EC64C27B9}"/>
          </ac:grpSpMkLst>
        </pc:grpChg>
        <pc:grpChg chg="add del mod">
          <ac:chgData name="蕭又瑜 HSIAO, YU-YU" userId="c5b0ba1c-d079-4945-ac8c-b522266d3b39" providerId="ADAL" clId="{1BC109BD-4B02-7840-B559-0267C8FFE012}" dt="2023-09-05T09:25:37.757" v="28519" actId="478"/>
          <ac:grpSpMkLst>
            <pc:docMk/>
            <pc:sldMk cId="3907790568" sldId="322"/>
            <ac:grpSpMk id="138" creationId="{8D80526C-E07B-7F54-834D-6F8ECFAE1F60}"/>
          </ac:grpSpMkLst>
        </pc:grpChg>
        <pc:grpChg chg="add del mod">
          <ac:chgData name="蕭又瑜 HSIAO, YU-YU" userId="c5b0ba1c-d079-4945-ac8c-b522266d3b39" providerId="ADAL" clId="{1BC109BD-4B02-7840-B559-0267C8FFE012}" dt="2023-09-05T09:28:18.422" v="28563" actId="478"/>
          <ac:grpSpMkLst>
            <pc:docMk/>
            <pc:sldMk cId="3907790568" sldId="322"/>
            <ac:grpSpMk id="143" creationId="{A6EFF476-1E4A-F8EE-CDC8-1C87E7F67BE4}"/>
          </ac:grpSpMkLst>
        </pc:grpChg>
        <pc:grpChg chg="add del mod">
          <ac:chgData name="蕭又瑜 HSIAO, YU-YU" userId="c5b0ba1c-d079-4945-ac8c-b522266d3b39" providerId="ADAL" clId="{1BC109BD-4B02-7840-B559-0267C8FFE012}" dt="2023-09-05T09:28:18.422" v="28563" actId="478"/>
          <ac:grpSpMkLst>
            <pc:docMk/>
            <pc:sldMk cId="3907790568" sldId="322"/>
            <ac:grpSpMk id="146" creationId="{271DD5B0-718A-A0EC-1BE4-353ADC7A431C}"/>
          </ac:grpSpMkLst>
        </pc:grpChg>
        <pc:grpChg chg="add del mod">
          <ac:chgData name="蕭又瑜 HSIAO, YU-YU" userId="c5b0ba1c-d079-4945-ac8c-b522266d3b39" providerId="ADAL" clId="{1BC109BD-4B02-7840-B559-0267C8FFE012}" dt="2023-09-06T05:19:50.710" v="28648" actId="478"/>
          <ac:grpSpMkLst>
            <pc:docMk/>
            <pc:sldMk cId="3907790568" sldId="322"/>
            <ac:grpSpMk id="149" creationId="{0E610C80-8B19-9098-14BD-D0FA964B6369}"/>
          </ac:grpSpMkLst>
        </pc:grpChg>
        <pc:grpChg chg="add del mod">
          <ac:chgData name="蕭又瑜 HSIAO, YU-YU" userId="c5b0ba1c-d079-4945-ac8c-b522266d3b39" providerId="ADAL" clId="{1BC109BD-4B02-7840-B559-0267C8FFE012}" dt="2023-09-06T05:19:50.710" v="28648" actId="478"/>
          <ac:grpSpMkLst>
            <pc:docMk/>
            <pc:sldMk cId="3907790568" sldId="322"/>
            <ac:grpSpMk id="152" creationId="{8A264349-01E8-C2DF-E94C-A994BB4D82E1}"/>
          </ac:grpSpMkLst>
        </pc:grpChg>
        <pc:grpChg chg="add del mod">
          <ac:chgData name="蕭又瑜 HSIAO, YU-YU" userId="c5b0ba1c-d079-4945-ac8c-b522266d3b39" providerId="ADAL" clId="{1BC109BD-4B02-7840-B559-0267C8FFE012}" dt="2023-09-06T05:19:50.710" v="28648" actId="478"/>
          <ac:grpSpMkLst>
            <pc:docMk/>
            <pc:sldMk cId="3907790568" sldId="322"/>
            <ac:grpSpMk id="155" creationId="{03479530-D48C-9EFB-43DF-5DBB08DD6A49}"/>
          </ac:grpSpMkLst>
        </pc:grpChg>
        <pc:grpChg chg="add del mod">
          <ac:chgData name="蕭又瑜 HSIAO, YU-YU" userId="c5b0ba1c-d079-4945-ac8c-b522266d3b39" providerId="ADAL" clId="{1BC109BD-4B02-7840-B559-0267C8FFE012}" dt="2023-09-06T05:19:50.710" v="28648" actId="478"/>
          <ac:grpSpMkLst>
            <pc:docMk/>
            <pc:sldMk cId="3907790568" sldId="322"/>
            <ac:grpSpMk id="158" creationId="{88261F37-1034-001D-BD0A-44B35DB324E1}"/>
          </ac:grpSpMkLst>
        </pc:grpChg>
        <pc:grpChg chg="add del mod">
          <ac:chgData name="蕭又瑜 HSIAO, YU-YU" userId="c5b0ba1c-d079-4945-ac8c-b522266d3b39" providerId="ADAL" clId="{1BC109BD-4B02-7840-B559-0267C8FFE012}" dt="2023-09-06T05:19:50.710" v="28648" actId="478"/>
          <ac:grpSpMkLst>
            <pc:docMk/>
            <pc:sldMk cId="3907790568" sldId="322"/>
            <ac:grpSpMk id="161" creationId="{BCBA8AF0-366D-5873-C4C0-B35E3CD1F152}"/>
          </ac:grpSpMkLst>
        </pc:grpChg>
        <pc:grpChg chg="add del mod">
          <ac:chgData name="蕭又瑜 HSIAO, YU-YU" userId="c5b0ba1c-d079-4945-ac8c-b522266d3b39" providerId="ADAL" clId="{1BC109BD-4B02-7840-B559-0267C8FFE012}" dt="2023-09-06T05:19:50.710" v="28648" actId="478"/>
          <ac:grpSpMkLst>
            <pc:docMk/>
            <pc:sldMk cId="3907790568" sldId="322"/>
            <ac:grpSpMk id="164" creationId="{13FB6266-5A17-1D05-07EB-36EFC530695D}"/>
          </ac:grpSpMkLst>
        </pc:grpChg>
        <pc:grpChg chg="add del mod">
          <ac:chgData name="蕭又瑜 HSIAO, YU-YU" userId="c5b0ba1c-d079-4945-ac8c-b522266d3b39" providerId="ADAL" clId="{1BC109BD-4B02-7840-B559-0267C8FFE012}" dt="2023-09-06T05:27:30.128" v="28705" actId="165"/>
          <ac:grpSpMkLst>
            <pc:docMk/>
            <pc:sldMk cId="3907790568" sldId="322"/>
            <ac:grpSpMk id="181" creationId="{FDEA6432-0C25-0E88-00B3-2C9FCE75C82B}"/>
          </ac:grpSpMkLst>
        </pc:grpChg>
        <pc:grpChg chg="mod topLvl">
          <ac:chgData name="蕭又瑜 HSIAO, YU-YU" userId="c5b0ba1c-d079-4945-ac8c-b522266d3b39" providerId="ADAL" clId="{1BC109BD-4B02-7840-B559-0267C8FFE012}" dt="2023-09-06T05:27:30.128" v="28705" actId="165"/>
          <ac:grpSpMkLst>
            <pc:docMk/>
            <pc:sldMk cId="3907790568" sldId="322"/>
            <ac:grpSpMk id="183" creationId="{7ACE636C-0F17-43C9-4B29-63D8FB22EFC3}"/>
          </ac:grpSpMkLst>
        </pc:grpChg>
        <pc:graphicFrameChg chg="add mod">
          <ac:chgData name="蕭又瑜 HSIAO, YU-YU" userId="c5b0ba1c-d079-4945-ac8c-b522266d3b39" providerId="ADAL" clId="{1BC109BD-4B02-7840-B559-0267C8FFE012}" dt="2023-09-06T05:20:32.715" v="28657" actId="1076"/>
          <ac:graphicFrameMkLst>
            <pc:docMk/>
            <pc:sldMk cId="3907790568" sldId="322"/>
            <ac:graphicFrameMk id="168" creationId="{067D6BFF-C4DF-2520-BAB3-A6EAD280D2F7}"/>
          </ac:graphicFrameMkLst>
        </pc:graphicFrameChg>
        <pc:graphicFrameChg chg="add mod modGraphic">
          <ac:chgData name="蕭又瑜 HSIAO, YU-YU" userId="c5b0ba1c-d079-4945-ac8c-b522266d3b39" providerId="ADAL" clId="{1BC109BD-4B02-7840-B559-0267C8FFE012}" dt="2023-09-06T05:21:07.780" v="28663" actId="20577"/>
          <ac:graphicFrameMkLst>
            <pc:docMk/>
            <pc:sldMk cId="3907790568" sldId="322"/>
            <ac:graphicFrameMk id="169" creationId="{FB37C550-5DEB-2219-C337-9711D9BEEB64}"/>
          </ac:graphicFrameMkLst>
        </pc:graphicFrameChg>
        <pc:graphicFrameChg chg="add mod modGraphic">
          <ac:chgData name="蕭又瑜 HSIAO, YU-YU" userId="c5b0ba1c-d079-4945-ac8c-b522266d3b39" providerId="ADAL" clId="{1BC109BD-4B02-7840-B559-0267C8FFE012}" dt="2023-09-06T05:21:14.562" v="28667" actId="20577"/>
          <ac:graphicFrameMkLst>
            <pc:docMk/>
            <pc:sldMk cId="3907790568" sldId="322"/>
            <ac:graphicFrameMk id="170" creationId="{47F962BA-70CE-BF8A-D981-660B9BC7067D}"/>
          </ac:graphicFrameMkLst>
        </pc:graphicFrameChg>
        <pc:cxnChg chg="add mod">
          <ac:chgData name="蕭又瑜 HSIAO, YU-YU" userId="c5b0ba1c-d079-4945-ac8c-b522266d3b39" providerId="ADAL" clId="{1BC109BD-4B02-7840-B559-0267C8FFE012}" dt="2023-09-05T09:22:57.984" v="28506" actId="1037"/>
          <ac:cxnSpMkLst>
            <pc:docMk/>
            <pc:sldMk cId="3907790568" sldId="322"/>
            <ac:cxnSpMk id="13" creationId="{D84A7E2E-7070-D099-3A01-F471DE00FE53}"/>
          </ac:cxnSpMkLst>
        </pc:cxnChg>
        <pc:cxnChg chg="add mod">
          <ac:chgData name="蕭又瑜 HSIAO, YU-YU" userId="c5b0ba1c-d079-4945-ac8c-b522266d3b39" providerId="ADAL" clId="{1BC109BD-4B02-7840-B559-0267C8FFE012}" dt="2023-09-05T09:22:57.984" v="28506" actId="1037"/>
          <ac:cxnSpMkLst>
            <pc:docMk/>
            <pc:sldMk cId="3907790568" sldId="322"/>
            <ac:cxnSpMk id="14" creationId="{66151F62-6D17-B86C-9BE2-1F8897EEB8A9}"/>
          </ac:cxnSpMkLst>
        </pc:cxnChg>
        <pc:cxnChg chg="add mod">
          <ac:chgData name="蕭又瑜 HSIAO, YU-YU" userId="c5b0ba1c-d079-4945-ac8c-b522266d3b39" providerId="ADAL" clId="{1BC109BD-4B02-7840-B559-0267C8FFE012}" dt="2023-09-05T09:22:57.984" v="28506" actId="1037"/>
          <ac:cxnSpMkLst>
            <pc:docMk/>
            <pc:sldMk cId="3907790568" sldId="322"/>
            <ac:cxnSpMk id="15" creationId="{760DE284-7FD4-02B0-B2BA-56DF1397C370}"/>
          </ac:cxnSpMkLst>
        </pc:cxnChg>
        <pc:cxnChg chg="add mod">
          <ac:chgData name="蕭又瑜 HSIAO, YU-YU" userId="c5b0ba1c-d079-4945-ac8c-b522266d3b39" providerId="ADAL" clId="{1BC109BD-4B02-7840-B559-0267C8FFE012}" dt="2023-09-05T09:22:57.984" v="28506" actId="1037"/>
          <ac:cxnSpMkLst>
            <pc:docMk/>
            <pc:sldMk cId="3907790568" sldId="322"/>
            <ac:cxnSpMk id="16" creationId="{ECD4C6ED-6CD7-13CE-8681-D29B1B9BACA6}"/>
          </ac:cxnSpMkLst>
        </pc:cxnChg>
        <pc:cxnChg chg="del mod topLvl">
          <ac:chgData name="蕭又瑜 HSIAO, YU-YU" userId="c5b0ba1c-d079-4945-ac8c-b522266d3b39" providerId="ADAL" clId="{1BC109BD-4B02-7840-B559-0267C8FFE012}" dt="2023-09-06T05:27:15.656" v="28704" actId="478"/>
          <ac:cxnSpMkLst>
            <pc:docMk/>
            <pc:sldMk cId="3907790568" sldId="322"/>
            <ac:cxnSpMk id="23" creationId="{EB8AB369-9858-ECEF-B772-28EF37967032}"/>
          </ac:cxnSpMkLst>
        </pc:cxnChg>
        <pc:cxnChg chg="del mod topLvl">
          <ac:chgData name="蕭又瑜 HSIAO, YU-YU" userId="c5b0ba1c-d079-4945-ac8c-b522266d3b39" providerId="ADAL" clId="{1BC109BD-4B02-7840-B559-0267C8FFE012}" dt="2023-09-06T05:27:14.596" v="28703" actId="478"/>
          <ac:cxnSpMkLst>
            <pc:docMk/>
            <pc:sldMk cId="3907790568" sldId="322"/>
            <ac:cxnSpMk id="24" creationId="{F9D11FCF-38E0-4C63-9EEF-86E95E47FA78}"/>
          </ac:cxnSpMkLst>
        </pc:cxnChg>
        <pc:cxnChg chg="del mod topLvl">
          <ac:chgData name="蕭又瑜 HSIAO, YU-YU" userId="c5b0ba1c-d079-4945-ac8c-b522266d3b39" providerId="ADAL" clId="{1BC109BD-4B02-7840-B559-0267C8FFE012}" dt="2023-09-06T05:27:14.596" v="28703" actId="478"/>
          <ac:cxnSpMkLst>
            <pc:docMk/>
            <pc:sldMk cId="3907790568" sldId="322"/>
            <ac:cxnSpMk id="25" creationId="{1CEBFFE4-8CED-3EF7-DA16-EA40EF1AAA4B}"/>
          </ac:cxnSpMkLst>
        </pc:cxnChg>
        <pc:cxnChg chg="del mod topLvl">
          <ac:chgData name="蕭又瑜 HSIAO, YU-YU" userId="c5b0ba1c-d079-4945-ac8c-b522266d3b39" providerId="ADAL" clId="{1BC109BD-4B02-7840-B559-0267C8FFE012}" dt="2023-09-06T05:27:14.596" v="28703" actId="478"/>
          <ac:cxnSpMkLst>
            <pc:docMk/>
            <pc:sldMk cId="3907790568" sldId="322"/>
            <ac:cxnSpMk id="26" creationId="{4838AA4D-D831-A6F9-610F-8B3A6CEDB304}"/>
          </ac:cxnSpMkLst>
        </pc:cxnChg>
        <pc:cxnChg chg="del mod topLvl">
          <ac:chgData name="蕭又瑜 HSIAO, YU-YU" userId="c5b0ba1c-d079-4945-ac8c-b522266d3b39" providerId="ADAL" clId="{1BC109BD-4B02-7840-B559-0267C8FFE012}" dt="2023-09-06T05:27:14.596" v="28703" actId="478"/>
          <ac:cxnSpMkLst>
            <pc:docMk/>
            <pc:sldMk cId="3907790568" sldId="322"/>
            <ac:cxnSpMk id="27" creationId="{6B806C50-6101-6B9F-BF36-5E0BDDCE3DB1}"/>
          </ac:cxnSpMkLst>
        </pc:cxnChg>
        <pc:cxnChg chg="del mod topLvl">
          <ac:chgData name="蕭又瑜 HSIAO, YU-YU" userId="c5b0ba1c-d079-4945-ac8c-b522266d3b39" providerId="ADAL" clId="{1BC109BD-4B02-7840-B559-0267C8FFE012}" dt="2023-09-06T05:27:14.596" v="28703" actId="478"/>
          <ac:cxnSpMkLst>
            <pc:docMk/>
            <pc:sldMk cId="3907790568" sldId="322"/>
            <ac:cxnSpMk id="28" creationId="{1BC7FC25-24AC-B43D-2281-DAD3D9E114B3}"/>
          </ac:cxnSpMkLst>
        </pc:cxnChg>
        <pc:cxnChg chg="del mod topLvl">
          <ac:chgData name="蕭又瑜 HSIAO, YU-YU" userId="c5b0ba1c-d079-4945-ac8c-b522266d3b39" providerId="ADAL" clId="{1BC109BD-4B02-7840-B559-0267C8FFE012}" dt="2023-09-06T05:27:14.596" v="28703" actId="478"/>
          <ac:cxnSpMkLst>
            <pc:docMk/>
            <pc:sldMk cId="3907790568" sldId="322"/>
            <ac:cxnSpMk id="29" creationId="{17773162-6756-A507-AD23-D17C2E510229}"/>
          </ac:cxnSpMkLst>
        </pc:cxnChg>
        <pc:cxnChg chg="del mod topLvl">
          <ac:chgData name="蕭又瑜 HSIAO, YU-YU" userId="c5b0ba1c-d079-4945-ac8c-b522266d3b39" providerId="ADAL" clId="{1BC109BD-4B02-7840-B559-0267C8FFE012}" dt="2023-09-06T05:27:14.596" v="28703" actId="478"/>
          <ac:cxnSpMkLst>
            <pc:docMk/>
            <pc:sldMk cId="3907790568" sldId="322"/>
            <ac:cxnSpMk id="30" creationId="{1CD61CA2-BD15-226D-C5D5-D0572A1A63CC}"/>
          </ac:cxnSpMkLst>
        </pc:cxnChg>
        <pc:cxnChg chg="del mod topLvl">
          <ac:chgData name="蕭又瑜 HSIAO, YU-YU" userId="c5b0ba1c-d079-4945-ac8c-b522266d3b39" providerId="ADAL" clId="{1BC109BD-4B02-7840-B559-0267C8FFE012}" dt="2023-09-06T05:27:14.596" v="28703" actId="478"/>
          <ac:cxnSpMkLst>
            <pc:docMk/>
            <pc:sldMk cId="3907790568" sldId="322"/>
            <ac:cxnSpMk id="31" creationId="{F4F48C84-C39F-EC4A-F4C4-251CF063126B}"/>
          </ac:cxnSpMkLst>
        </pc:cxnChg>
        <pc:cxnChg chg="del mod topLvl">
          <ac:chgData name="蕭又瑜 HSIAO, YU-YU" userId="c5b0ba1c-d079-4945-ac8c-b522266d3b39" providerId="ADAL" clId="{1BC109BD-4B02-7840-B559-0267C8FFE012}" dt="2023-09-06T05:27:14.596" v="28703" actId="478"/>
          <ac:cxnSpMkLst>
            <pc:docMk/>
            <pc:sldMk cId="3907790568" sldId="322"/>
            <ac:cxnSpMk id="32" creationId="{9576C7B9-822F-156F-372E-16A34789273F}"/>
          </ac:cxnSpMkLst>
        </pc:cxnChg>
        <pc:cxnChg chg="del mod topLvl">
          <ac:chgData name="蕭又瑜 HSIAO, YU-YU" userId="c5b0ba1c-d079-4945-ac8c-b522266d3b39" providerId="ADAL" clId="{1BC109BD-4B02-7840-B559-0267C8FFE012}" dt="2023-09-06T05:15:14.826" v="28602" actId="478"/>
          <ac:cxnSpMkLst>
            <pc:docMk/>
            <pc:sldMk cId="3907790568" sldId="322"/>
            <ac:cxnSpMk id="36" creationId="{2478FB9B-E123-72F6-9D5D-615D271BE01F}"/>
          </ac:cxnSpMkLst>
        </pc:cxnChg>
        <pc:cxnChg chg="del mod topLvl">
          <ac:chgData name="蕭又瑜 HSIAO, YU-YU" userId="c5b0ba1c-d079-4945-ac8c-b522266d3b39" providerId="ADAL" clId="{1BC109BD-4B02-7840-B559-0267C8FFE012}" dt="2023-09-06T05:15:14.826" v="28602" actId="478"/>
          <ac:cxnSpMkLst>
            <pc:docMk/>
            <pc:sldMk cId="3907790568" sldId="322"/>
            <ac:cxnSpMk id="37" creationId="{8CD91DBD-5DD2-B8E8-0887-8EE888994CD0}"/>
          </ac:cxnSpMkLst>
        </pc:cxnChg>
        <pc:cxnChg chg="del mod topLvl">
          <ac:chgData name="蕭又瑜 HSIAO, YU-YU" userId="c5b0ba1c-d079-4945-ac8c-b522266d3b39" providerId="ADAL" clId="{1BC109BD-4B02-7840-B559-0267C8FFE012}" dt="2023-09-06T05:15:14.826" v="28602" actId="478"/>
          <ac:cxnSpMkLst>
            <pc:docMk/>
            <pc:sldMk cId="3907790568" sldId="322"/>
            <ac:cxnSpMk id="38" creationId="{3A40D691-A395-B971-6EAF-247E25A1DA38}"/>
          </ac:cxnSpMkLst>
        </pc:cxnChg>
        <pc:cxnChg chg="del mod topLvl">
          <ac:chgData name="蕭又瑜 HSIAO, YU-YU" userId="c5b0ba1c-d079-4945-ac8c-b522266d3b39" providerId="ADAL" clId="{1BC109BD-4B02-7840-B559-0267C8FFE012}" dt="2023-09-06T05:15:14.826" v="28602" actId="478"/>
          <ac:cxnSpMkLst>
            <pc:docMk/>
            <pc:sldMk cId="3907790568" sldId="322"/>
            <ac:cxnSpMk id="39" creationId="{044C4A57-BC3F-82D1-FB57-72AC3D0B1EBF}"/>
          </ac:cxnSpMkLst>
        </pc:cxnChg>
        <pc:cxnChg chg="del mod topLvl">
          <ac:chgData name="蕭又瑜 HSIAO, YU-YU" userId="c5b0ba1c-d079-4945-ac8c-b522266d3b39" providerId="ADAL" clId="{1BC109BD-4B02-7840-B559-0267C8FFE012}" dt="2023-09-06T05:15:14.826" v="28602" actId="478"/>
          <ac:cxnSpMkLst>
            <pc:docMk/>
            <pc:sldMk cId="3907790568" sldId="322"/>
            <ac:cxnSpMk id="40" creationId="{E420902B-AD60-59B0-821E-B76A5007F061}"/>
          </ac:cxnSpMkLst>
        </pc:cxnChg>
        <pc:cxnChg chg="del mod topLvl">
          <ac:chgData name="蕭又瑜 HSIAO, YU-YU" userId="c5b0ba1c-d079-4945-ac8c-b522266d3b39" providerId="ADAL" clId="{1BC109BD-4B02-7840-B559-0267C8FFE012}" dt="2023-09-06T05:15:14.826" v="28602" actId="478"/>
          <ac:cxnSpMkLst>
            <pc:docMk/>
            <pc:sldMk cId="3907790568" sldId="322"/>
            <ac:cxnSpMk id="41" creationId="{B1DA3992-EF79-4EAE-E4CA-89459CC1FB5D}"/>
          </ac:cxnSpMkLst>
        </pc:cxnChg>
        <pc:cxnChg chg="del mod topLvl">
          <ac:chgData name="蕭又瑜 HSIAO, YU-YU" userId="c5b0ba1c-d079-4945-ac8c-b522266d3b39" providerId="ADAL" clId="{1BC109BD-4B02-7840-B559-0267C8FFE012}" dt="2023-09-06T05:15:14.826" v="28602" actId="478"/>
          <ac:cxnSpMkLst>
            <pc:docMk/>
            <pc:sldMk cId="3907790568" sldId="322"/>
            <ac:cxnSpMk id="42" creationId="{0C86A381-F5B5-3BFB-AA92-D19E5B1E845A}"/>
          </ac:cxnSpMkLst>
        </pc:cxnChg>
        <pc:cxnChg chg="del mod topLvl">
          <ac:chgData name="蕭又瑜 HSIAO, YU-YU" userId="c5b0ba1c-d079-4945-ac8c-b522266d3b39" providerId="ADAL" clId="{1BC109BD-4B02-7840-B559-0267C8FFE012}" dt="2023-09-06T05:15:14.826" v="28602" actId="478"/>
          <ac:cxnSpMkLst>
            <pc:docMk/>
            <pc:sldMk cId="3907790568" sldId="322"/>
            <ac:cxnSpMk id="43" creationId="{6D62589C-D0F6-0DF5-7281-DACA35A76753}"/>
          </ac:cxnSpMkLst>
        </pc:cxnChg>
        <pc:cxnChg chg="del mod topLvl">
          <ac:chgData name="蕭又瑜 HSIAO, YU-YU" userId="c5b0ba1c-d079-4945-ac8c-b522266d3b39" providerId="ADAL" clId="{1BC109BD-4B02-7840-B559-0267C8FFE012}" dt="2023-09-06T05:15:14.826" v="28602" actId="478"/>
          <ac:cxnSpMkLst>
            <pc:docMk/>
            <pc:sldMk cId="3907790568" sldId="322"/>
            <ac:cxnSpMk id="44" creationId="{C6667230-86B6-ADC3-EDC5-D904E3E74D32}"/>
          </ac:cxnSpMkLst>
        </pc:cxnChg>
        <pc:cxnChg chg="del mod topLvl">
          <ac:chgData name="蕭又瑜 HSIAO, YU-YU" userId="c5b0ba1c-d079-4945-ac8c-b522266d3b39" providerId="ADAL" clId="{1BC109BD-4B02-7840-B559-0267C8FFE012}" dt="2023-09-06T05:15:14.826" v="28602" actId="478"/>
          <ac:cxnSpMkLst>
            <pc:docMk/>
            <pc:sldMk cId="3907790568" sldId="322"/>
            <ac:cxnSpMk id="45" creationId="{986DADE0-E1CD-B555-FE77-E8D920A0C08B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96" creationId="{86C697C4-03DD-854E-4E6D-2F32B1C72333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97" creationId="{59D99702-7644-4C83-F560-80FE0841587B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98" creationId="{9568BD2F-B9F7-D073-3C3A-AEFC2824B314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99" creationId="{5CC2E65B-F72C-4FF0-DC6A-73262BEC0D77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00" creationId="{7FAD1DA3-8AB4-5B98-6640-58F4F10AD52E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01" creationId="{B8B09BAD-240F-83E4-3AFF-DF2FAB9803DF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02" creationId="{4ABD6B52-9881-B54E-A730-2F2F7D8EE8B1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03" creationId="{C5F6C75A-9A05-CB33-3192-99A352825A99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04" creationId="{518981FC-FB2A-0CEC-A77D-6128DEC71442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05" creationId="{FC4509D6-5166-FA66-C1CA-7A1157CFD2BE}"/>
          </ac:cxnSpMkLst>
        </pc:cxnChg>
        <pc:cxnChg chg="add del mod">
          <ac:chgData name="蕭又瑜 HSIAO, YU-YU" userId="c5b0ba1c-d079-4945-ac8c-b522266d3b39" providerId="ADAL" clId="{1BC109BD-4B02-7840-B559-0267C8FFE012}" dt="2023-09-06T05:16:19" v="28604" actId="478"/>
          <ac:cxnSpMkLst>
            <pc:docMk/>
            <pc:sldMk cId="3907790568" sldId="322"/>
            <ac:cxnSpMk id="107" creationId="{C96FBD12-F4AA-B858-491A-416E6FA831B6}"/>
          </ac:cxnSpMkLst>
        </pc:cxnChg>
        <pc:cxnChg chg="add del mod">
          <ac:chgData name="蕭又瑜 HSIAO, YU-YU" userId="c5b0ba1c-d079-4945-ac8c-b522266d3b39" providerId="ADAL" clId="{1BC109BD-4B02-7840-B559-0267C8FFE012}" dt="2023-09-06T05:16:19" v="28604" actId="478"/>
          <ac:cxnSpMkLst>
            <pc:docMk/>
            <pc:sldMk cId="3907790568" sldId="322"/>
            <ac:cxnSpMk id="108" creationId="{D6EEADA1-58B9-79BA-2D5E-F0761BFA111F}"/>
          </ac:cxnSpMkLst>
        </pc:cxnChg>
        <pc:cxnChg chg="add del mod">
          <ac:chgData name="蕭又瑜 HSIAO, YU-YU" userId="c5b0ba1c-d079-4945-ac8c-b522266d3b39" providerId="ADAL" clId="{1BC109BD-4B02-7840-B559-0267C8FFE012}" dt="2023-09-06T05:16:19" v="28604" actId="478"/>
          <ac:cxnSpMkLst>
            <pc:docMk/>
            <pc:sldMk cId="3907790568" sldId="322"/>
            <ac:cxnSpMk id="109" creationId="{8E249169-B5B1-B02D-96AD-9D7C614178D9}"/>
          </ac:cxnSpMkLst>
        </pc:cxnChg>
        <pc:cxnChg chg="add del mod">
          <ac:chgData name="蕭又瑜 HSIAO, YU-YU" userId="c5b0ba1c-d079-4945-ac8c-b522266d3b39" providerId="ADAL" clId="{1BC109BD-4B02-7840-B559-0267C8FFE012}" dt="2023-09-06T05:16:19" v="28604" actId="478"/>
          <ac:cxnSpMkLst>
            <pc:docMk/>
            <pc:sldMk cId="3907790568" sldId="322"/>
            <ac:cxnSpMk id="110" creationId="{519C42DB-F7EF-E2C8-9991-FB629DBEC9EE}"/>
          </ac:cxnSpMkLst>
        </pc:cxnChg>
        <pc:cxnChg chg="add del mod">
          <ac:chgData name="蕭又瑜 HSIAO, YU-YU" userId="c5b0ba1c-d079-4945-ac8c-b522266d3b39" providerId="ADAL" clId="{1BC109BD-4B02-7840-B559-0267C8FFE012}" dt="2023-09-06T05:16:19" v="28604" actId="478"/>
          <ac:cxnSpMkLst>
            <pc:docMk/>
            <pc:sldMk cId="3907790568" sldId="322"/>
            <ac:cxnSpMk id="111" creationId="{AC1F92E7-EFC6-A7A2-42FE-C050110BD82E}"/>
          </ac:cxnSpMkLst>
        </pc:cxnChg>
        <pc:cxnChg chg="add del mod">
          <ac:chgData name="蕭又瑜 HSIAO, YU-YU" userId="c5b0ba1c-d079-4945-ac8c-b522266d3b39" providerId="ADAL" clId="{1BC109BD-4B02-7840-B559-0267C8FFE012}" dt="2023-09-06T05:16:19" v="28604" actId="478"/>
          <ac:cxnSpMkLst>
            <pc:docMk/>
            <pc:sldMk cId="3907790568" sldId="322"/>
            <ac:cxnSpMk id="112" creationId="{A6770F8C-8166-DD97-BCDB-3F3BB486ECF7}"/>
          </ac:cxnSpMkLst>
        </pc:cxnChg>
        <pc:cxnChg chg="add del mod">
          <ac:chgData name="蕭又瑜 HSIAO, YU-YU" userId="c5b0ba1c-d079-4945-ac8c-b522266d3b39" providerId="ADAL" clId="{1BC109BD-4B02-7840-B559-0267C8FFE012}" dt="2023-09-06T05:16:19" v="28604" actId="478"/>
          <ac:cxnSpMkLst>
            <pc:docMk/>
            <pc:sldMk cId="3907790568" sldId="322"/>
            <ac:cxnSpMk id="113" creationId="{07F79165-4DC3-427E-2C7E-0D06B00B88AA}"/>
          </ac:cxnSpMkLst>
        </pc:cxnChg>
        <pc:cxnChg chg="add del mod">
          <ac:chgData name="蕭又瑜 HSIAO, YU-YU" userId="c5b0ba1c-d079-4945-ac8c-b522266d3b39" providerId="ADAL" clId="{1BC109BD-4B02-7840-B559-0267C8FFE012}" dt="2023-09-06T05:16:19" v="28604" actId="478"/>
          <ac:cxnSpMkLst>
            <pc:docMk/>
            <pc:sldMk cId="3907790568" sldId="322"/>
            <ac:cxnSpMk id="114" creationId="{65BF0BBB-EF26-A02D-11E7-57617665213C}"/>
          </ac:cxnSpMkLst>
        </pc:cxnChg>
        <pc:cxnChg chg="add del mod">
          <ac:chgData name="蕭又瑜 HSIAO, YU-YU" userId="c5b0ba1c-d079-4945-ac8c-b522266d3b39" providerId="ADAL" clId="{1BC109BD-4B02-7840-B559-0267C8FFE012}" dt="2023-09-06T05:16:19" v="28604" actId="478"/>
          <ac:cxnSpMkLst>
            <pc:docMk/>
            <pc:sldMk cId="3907790568" sldId="322"/>
            <ac:cxnSpMk id="115" creationId="{558974FB-23B7-0A50-4674-3155C68DE55A}"/>
          </ac:cxnSpMkLst>
        </pc:cxnChg>
        <pc:cxnChg chg="add del mod">
          <ac:chgData name="蕭又瑜 HSIAO, YU-YU" userId="c5b0ba1c-d079-4945-ac8c-b522266d3b39" providerId="ADAL" clId="{1BC109BD-4B02-7840-B559-0267C8FFE012}" dt="2023-09-06T05:16:19" v="28604" actId="478"/>
          <ac:cxnSpMkLst>
            <pc:docMk/>
            <pc:sldMk cId="3907790568" sldId="322"/>
            <ac:cxnSpMk id="116" creationId="{D6E268B3-F8D0-528F-7A8B-5F1A6150C8B0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20" creationId="{DD6A7ADC-C80B-FECF-6D93-A824600A0ACD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21" creationId="{B5EF06F6-DF3C-0EE2-6616-4A604F36F3B5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22" creationId="{BBCB32FC-4CB2-9CA3-0020-1A44C003741E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23" creationId="{5B4C7CBE-857F-91D1-C694-17D50F0EB406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24" creationId="{140ED3EA-D41A-7A6F-E838-C5EF9C2D4E5B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28" creationId="{18AC206A-0837-4602-D5A9-E316DAD49BEE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29" creationId="{4C73526D-60B3-3E93-87F4-B7456AC25275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30" creationId="{C02DE873-E2D6-7CD1-9D2A-5BC11266AFAE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31" creationId="{B9899B91-B925-24EA-CAD3-16494B128DD4}"/>
          </ac:cxnSpMkLst>
        </pc:cxnChg>
        <pc:cxnChg chg="mod">
          <ac:chgData name="蕭又瑜 HSIAO, YU-YU" userId="c5b0ba1c-d079-4945-ac8c-b522266d3b39" providerId="ADAL" clId="{1BC109BD-4B02-7840-B559-0267C8FFE012}" dt="2023-09-05T09:22:17.007" v="28474"/>
          <ac:cxnSpMkLst>
            <pc:docMk/>
            <pc:sldMk cId="3907790568" sldId="322"/>
            <ac:cxnSpMk id="132" creationId="{006A9FC6-D372-58B9-6E5B-BDDC1750E66B}"/>
          </ac:cxnSpMkLst>
        </pc:cxnChg>
        <pc:cxnChg chg="add del mod">
          <ac:chgData name="蕭又瑜 HSIAO, YU-YU" userId="c5b0ba1c-d079-4945-ac8c-b522266d3b39" providerId="ADAL" clId="{1BC109BD-4B02-7840-B559-0267C8FFE012}" dt="2023-09-06T05:23:53.223" v="28679" actId="478"/>
          <ac:cxnSpMkLst>
            <pc:docMk/>
            <pc:sldMk cId="3907790568" sldId="322"/>
            <ac:cxnSpMk id="171" creationId="{F298835D-A274-863B-CC3E-812E3C5B9BF9}"/>
          </ac:cxnSpMkLst>
        </pc:cxnChg>
        <pc:cxnChg chg="add del mod">
          <ac:chgData name="蕭又瑜 HSIAO, YU-YU" userId="c5b0ba1c-d079-4945-ac8c-b522266d3b39" providerId="ADAL" clId="{1BC109BD-4B02-7840-B559-0267C8FFE012}" dt="2023-09-06T05:23:53.223" v="28679" actId="478"/>
          <ac:cxnSpMkLst>
            <pc:docMk/>
            <pc:sldMk cId="3907790568" sldId="322"/>
            <ac:cxnSpMk id="172" creationId="{261E9974-C355-19D6-15FE-8CF0A4146133}"/>
          </ac:cxnSpMkLst>
        </pc:cxnChg>
        <pc:cxnChg chg="add del mod">
          <ac:chgData name="蕭又瑜 HSIAO, YU-YU" userId="c5b0ba1c-d079-4945-ac8c-b522266d3b39" providerId="ADAL" clId="{1BC109BD-4B02-7840-B559-0267C8FFE012}" dt="2023-09-06T05:23:53.223" v="28679" actId="478"/>
          <ac:cxnSpMkLst>
            <pc:docMk/>
            <pc:sldMk cId="3907790568" sldId="322"/>
            <ac:cxnSpMk id="173" creationId="{595E3A7F-857B-83B3-570A-EEFC5D0A9632}"/>
          </ac:cxnSpMkLst>
        </pc:cxnChg>
        <pc:cxnChg chg="add del mod">
          <ac:chgData name="蕭又瑜 HSIAO, YU-YU" userId="c5b0ba1c-d079-4945-ac8c-b522266d3b39" providerId="ADAL" clId="{1BC109BD-4B02-7840-B559-0267C8FFE012}" dt="2023-09-06T05:23:53.223" v="28679" actId="478"/>
          <ac:cxnSpMkLst>
            <pc:docMk/>
            <pc:sldMk cId="3907790568" sldId="322"/>
            <ac:cxnSpMk id="174" creationId="{FF3C1BD9-F3B3-7B0C-79B8-54C823CDDC39}"/>
          </ac:cxnSpMkLst>
        </pc:cxnChg>
        <pc:cxnChg chg="add del mod">
          <ac:chgData name="蕭又瑜 HSIAO, YU-YU" userId="c5b0ba1c-d079-4945-ac8c-b522266d3b39" providerId="ADAL" clId="{1BC109BD-4B02-7840-B559-0267C8FFE012}" dt="2023-09-06T05:23:53.223" v="28679" actId="478"/>
          <ac:cxnSpMkLst>
            <pc:docMk/>
            <pc:sldMk cId="3907790568" sldId="322"/>
            <ac:cxnSpMk id="175" creationId="{F0564DC1-16C1-13B7-DB0B-8DBFD202A657}"/>
          </ac:cxnSpMkLst>
        </pc:cxnChg>
        <pc:cxnChg chg="add del mod">
          <ac:chgData name="蕭又瑜 HSIAO, YU-YU" userId="c5b0ba1c-d079-4945-ac8c-b522266d3b39" providerId="ADAL" clId="{1BC109BD-4B02-7840-B559-0267C8FFE012}" dt="2023-09-06T05:23:53.223" v="28679" actId="478"/>
          <ac:cxnSpMkLst>
            <pc:docMk/>
            <pc:sldMk cId="3907790568" sldId="322"/>
            <ac:cxnSpMk id="176" creationId="{D8C77FB6-2799-1EE1-9A19-ADF92FAE2C06}"/>
          </ac:cxnSpMkLst>
        </pc:cxnChg>
        <pc:cxnChg chg="add del mod">
          <ac:chgData name="蕭又瑜 HSIAO, YU-YU" userId="c5b0ba1c-d079-4945-ac8c-b522266d3b39" providerId="ADAL" clId="{1BC109BD-4B02-7840-B559-0267C8FFE012}" dt="2023-09-06T05:23:53.223" v="28679" actId="478"/>
          <ac:cxnSpMkLst>
            <pc:docMk/>
            <pc:sldMk cId="3907790568" sldId="322"/>
            <ac:cxnSpMk id="177" creationId="{3E8D3749-FD22-6C9D-1FF9-C3446E738FE6}"/>
          </ac:cxnSpMkLst>
        </pc:cxnChg>
        <pc:cxnChg chg="add del mod">
          <ac:chgData name="蕭又瑜 HSIAO, YU-YU" userId="c5b0ba1c-d079-4945-ac8c-b522266d3b39" providerId="ADAL" clId="{1BC109BD-4B02-7840-B559-0267C8FFE012}" dt="2023-09-06T05:23:53.223" v="28679" actId="478"/>
          <ac:cxnSpMkLst>
            <pc:docMk/>
            <pc:sldMk cId="3907790568" sldId="322"/>
            <ac:cxnSpMk id="178" creationId="{0F86C19E-5AA5-C2A2-2F02-ADD89090EE07}"/>
          </ac:cxnSpMkLst>
        </pc:cxnChg>
        <pc:cxnChg chg="add del mod">
          <ac:chgData name="蕭又瑜 HSIAO, YU-YU" userId="c5b0ba1c-d079-4945-ac8c-b522266d3b39" providerId="ADAL" clId="{1BC109BD-4B02-7840-B559-0267C8FFE012}" dt="2023-09-06T05:23:53.223" v="28679" actId="478"/>
          <ac:cxnSpMkLst>
            <pc:docMk/>
            <pc:sldMk cId="3907790568" sldId="322"/>
            <ac:cxnSpMk id="179" creationId="{615A62EF-18B0-49C1-137B-101F9E26E499}"/>
          </ac:cxnSpMkLst>
        </pc:cxnChg>
        <pc:cxnChg chg="add del mod">
          <ac:chgData name="蕭又瑜 HSIAO, YU-YU" userId="c5b0ba1c-d079-4945-ac8c-b522266d3b39" providerId="ADAL" clId="{1BC109BD-4B02-7840-B559-0267C8FFE012}" dt="2023-09-06T05:23:53.223" v="28679" actId="478"/>
          <ac:cxnSpMkLst>
            <pc:docMk/>
            <pc:sldMk cId="3907790568" sldId="322"/>
            <ac:cxnSpMk id="180" creationId="{7008B6EE-1B0B-B995-93A7-4C4985601D31}"/>
          </ac:cxnSpMkLst>
        </pc:cxnChg>
        <pc:cxnChg chg="mod">
          <ac:chgData name="蕭又瑜 HSIAO, YU-YU" userId="c5b0ba1c-d079-4945-ac8c-b522266d3b39" providerId="ADAL" clId="{1BC109BD-4B02-7840-B559-0267C8FFE012}" dt="2023-09-06T05:27:30.128" v="28705" actId="165"/>
          <ac:cxnSpMkLst>
            <pc:docMk/>
            <pc:sldMk cId="3907790568" sldId="322"/>
            <ac:cxnSpMk id="184" creationId="{7EAFCA82-9F72-F6DC-C16E-AAF8E0C32BE6}"/>
          </ac:cxnSpMkLst>
        </pc:cxnChg>
        <pc:cxnChg chg="mod">
          <ac:chgData name="蕭又瑜 HSIAO, YU-YU" userId="c5b0ba1c-d079-4945-ac8c-b522266d3b39" providerId="ADAL" clId="{1BC109BD-4B02-7840-B559-0267C8FFE012}" dt="2023-09-06T05:27:30.128" v="28705" actId="165"/>
          <ac:cxnSpMkLst>
            <pc:docMk/>
            <pc:sldMk cId="3907790568" sldId="322"/>
            <ac:cxnSpMk id="185" creationId="{8A81C4D3-5F15-6AD6-1578-A89ACB938558}"/>
          </ac:cxnSpMkLst>
        </pc:cxnChg>
        <pc:cxnChg chg="mod">
          <ac:chgData name="蕭又瑜 HSIAO, YU-YU" userId="c5b0ba1c-d079-4945-ac8c-b522266d3b39" providerId="ADAL" clId="{1BC109BD-4B02-7840-B559-0267C8FFE012}" dt="2023-09-06T05:27:30.128" v="28705" actId="165"/>
          <ac:cxnSpMkLst>
            <pc:docMk/>
            <pc:sldMk cId="3907790568" sldId="322"/>
            <ac:cxnSpMk id="186" creationId="{796A3F16-93A7-6D4A-60A5-0A5759509C34}"/>
          </ac:cxnSpMkLst>
        </pc:cxnChg>
        <pc:cxnChg chg="mod">
          <ac:chgData name="蕭又瑜 HSIAO, YU-YU" userId="c5b0ba1c-d079-4945-ac8c-b522266d3b39" providerId="ADAL" clId="{1BC109BD-4B02-7840-B559-0267C8FFE012}" dt="2023-09-06T05:27:30.128" v="28705" actId="165"/>
          <ac:cxnSpMkLst>
            <pc:docMk/>
            <pc:sldMk cId="3907790568" sldId="322"/>
            <ac:cxnSpMk id="187" creationId="{520BCE3E-CE05-BA3C-23D8-7D71B0A42C99}"/>
          </ac:cxnSpMkLst>
        </pc:cxnChg>
        <pc:cxnChg chg="mod">
          <ac:chgData name="蕭又瑜 HSIAO, YU-YU" userId="c5b0ba1c-d079-4945-ac8c-b522266d3b39" providerId="ADAL" clId="{1BC109BD-4B02-7840-B559-0267C8FFE012}" dt="2023-09-06T05:27:30.128" v="28705" actId="165"/>
          <ac:cxnSpMkLst>
            <pc:docMk/>
            <pc:sldMk cId="3907790568" sldId="322"/>
            <ac:cxnSpMk id="188" creationId="{41E539FF-0399-B22D-D275-C45193E20FD8}"/>
          </ac:cxnSpMkLst>
        </pc:cxnChg>
        <pc:cxnChg chg="mod">
          <ac:chgData name="蕭又瑜 HSIAO, YU-YU" userId="c5b0ba1c-d079-4945-ac8c-b522266d3b39" providerId="ADAL" clId="{1BC109BD-4B02-7840-B559-0267C8FFE012}" dt="2023-09-06T05:27:30.128" v="28705" actId="165"/>
          <ac:cxnSpMkLst>
            <pc:docMk/>
            <pc:sldMk cId="3907790568" sldId="322"/>
            <ac:cxnSpMk id="189" creationId="{5DF7731A-BB04-4ADA-835B-ED49698E135B}"/>
          </ac:cxnSpMkLst>
        </pc:cxnChg>
        <pc:cxnChg chg="mod">
          <ac:chgData name="蕭又瑜 HSIAO, YU-YU" userId="c5b0ba1c-d079-4945-ac8c-b522266d3b39" providerId="ADAL" clId="{1BC109BD-4B02-7840-B559-0267C8FFE012}" dt="2023-09-06T05:27:30.128" v="28705" actId="165"/>
          <ac:cxnSpMkLst>
            <pc:docMk/>
            <pc:sldMk cId="3907790568" sldId="322"/>
            <ac:cxnSpMk id="190" creationId="{228D14B8-4A7D-F8C1-16E4-42A215E9C59B}"/>
          </ac:cxnSpMkLst>
        </pc:cxnChg>
        <pc:cxnChg chg="mod">
          <ac:chgData name="蕭又瑜 HSIAO, YU-YU" userId="c5b0ba1c-d079-4945-ac8c-b522266d3b39" providerId="ADAL" clId="{1BC109BD-4B02-7840-B559-0267C8FFE012}" dt="2023-09-06T05:27:30.128" v="28705" actId="165"/>
          <ac:cxnSpMkLst>
            <pc:docMk/>
            <pc:sldMk cId="3907790568" sldId="322"/>
            <ac:cxnSpMk id="191" creationId="{EC88C129-F086-B371-3973-8371A41E8500}"/>
          </ac:cxnSpMkLst>
        </pc:cxnChg>
        <pc:cxnChg chg="mod">
          <ac:chgData name="蕭又瑜 HSIAO, YU-YU" userId="c5b0ba1c-d079-4945-ac8c-b522266d3b39" providerId="ADAL" clId="{1BC109BD-4B02-7840-B559-0267C8FFE012}" dt="2023-09-06T05:27:30.128" v="28705" actId="165"/>
          <ac:cxnSpMkLst>
            <pc:docMk/>
            <pc:sldMk cId="3907790568" sldId="322"/>
            <ac:cxnSpMk id="192" creationId="{B8C58FE0-90D2-A012-E2DC-02D44A219E0E}"/>
          </ac:cxnSpMkLst>
        </pc:cxnChg>
        <pc:cxnChg chg="mod">
          <ac:chgData name="蕭又瑜 HSIAO, YU-YU" userId="c5b0ba1c-d079-4945-ac8c-b522266d3b39" providerId="ADAL" clId="{1BC109BD-4B02-7840-B559-0267C8FFE012}" dt="2023-09-06T05:27:30.128" v="28705" actId="165"/>
          <ac:cxnSpMkLst>
            <pc:docMk/>
            <pc:sldMk cId="3907790568" sldId="322"/>
            <ac:cxnSpMk id="193" creationId="{23002997-0087-E6EB-DAF2-B1C72C1D5A3A}"/>
          </ac:cxnSpMkLst>
        </pc:cxnChg>
      </pc:sldChg>
      <pc:sldChg chg="addSp modSp new del mod modAnim">
        <pc:chgData name="蕭又瑜 HSIAO, YU-YU" userId="c5b0ba1c-d079-4945-ac8c-b522266d3b39" providerId="ADAL" clId="{1BC109BD-4B02-7840-B559-0267C8FFE012}" dt="2023-09-06T06:18:39.905" v="28940" actId="2696"/>
        <pc:sldMkLst>
          <pc:docMk/>
          <pc:sldMk cId="3823494870" sldId="323"/>
        </pc:sldMkLst>
        <pc:spChg chg="mod">
          <ac:chgData name="蕭又瑜 HSIAO, YU-YU" userId="c5b0ba1c-d079-4945-ac8c-b522266d3b39" providerId="ADAL" clId="{1BC109BD-4B02-7840-B559-0267C8FFE012}" dt="2023-09-05T09:27:59.659" v="28557" actId="20577"/>
          <ac:spMkLst>
            <pc:docMk/>
            <pc:sldMk cId="3823494870" sldId="323"/>
            <ac:spMk id="5" creationId="{064EF41A-4248-23DA-9FC2-856F673205F4}"/>
          </ac:spMkLst>
        </pc:spChg>
        <pc:spChg chg="mod">
          <ac:chgData name="蕭又瑜 HSIAO, YU-YU" userId="c5b0ba1c-d079-4945-ac8c-b522266d3b39" providerId="ADAL" clId="{1BC109BD-4B02-7840-B559-0267C8FFE012}" dt="2023-09-06T05:17:46.384" v="28612"/>
          <ac:spMkLst>
            <pc:docMk/>
            <pc:sldMk cId="3823494870" sldId="323"/>
            <ac:spMk id="6" creationId="{62423ABD-B03C-A3DE-B89A-F14D0C6CB857}"/>
          </ac:spMkLst>
        </pc:spChg>
        <pc:spChg chg="mod">
          <ac:chgData name="蕭又瑜 HSIAO, YU-YU" userId="c5b0ba1c-d079-4945-ac8c-b522266d3b39" providerId="ADAL" clId="{1BC109BD-4B02-7840-B559-0267C8FFE012}" dt="2023-09-05T09:27:33.106" v="28552" actId="14100"/>
          <ac:spMkLst>
            <pc:docMk/>
            <pc:sldMk cId="3823494870" sldId="323"/>
            <ac:spMk id="8" creationId="{49BE6366-0D3E-6F4C-AE65-C8BD31FB1EC9}"/>
          </ac:spMkLst>
        </pc:spChg>
        <pc:spChg chg="mod">
          <ac:chgData name="蕭又瑜 HSIAO, YU-YU" userId="c5b0ba1c-d079-4945-ac8c-b522266d3b39" providerId="ADAL" clId="{1BC109BD-4B02-7840-B559-0267C8FFE012}" dt="2023-09-06T05:17:53.852" v="28616"/>
          <ac:spMkLst>
            <pc:docMk/>
            <pc:sldMk cId="3823494870" sldId="323"/>
            <ac:spMk id="9" creationId="{A0EE60CC-BBC9-0230-E5C4-13043DBB126C}"/>
          </ac:spMkLst>
        </pc:spChg>
        <pc:grpChg chg="add mod">
          <ac:chgData name="蕭又瑜 HSIAO, YU-YU" userId="c5b0ba1c-d079-4945-ac8c-b522266d3b39" providerId="ADAL" clId="{1BC109BD-4B02-7840-B559-0267C8FFE012}" dt="2023-09-05T09:26:47.956" v="28529"/>
          <ac:grpSpMkLst>
            <pc:docMk/>
            <pc:sldMk cId="3823494870" sldId="323"/>
            <ac:grpSpMk id="4" creationId="{12F734A4-47B6-FD97-21AC-791D35C3A297}"/>
          </ac:grpSpMkLst>
        </pc:grpChg>
        <pc:grpChg chg="add mod">
          <ac:chgData name="蕭又瑜 HSIAO, YU-YU" userId="c5b0ba1c-d079-4945-ac8c-b522266d3b39" providerId="ADAL" clId="{1BC109BD-4B02-7840-B559-0267C8FFE012}" dt="2023-09-05T09:27:20.527" v="28546" actId="1076"/>
          <ac:grpSpMkLst>
            <pc:docMk/>
            <pc:sldMk cId="3823494870" sldId="323"/>
            <ac:grpSpMk id="7" creationId="{93BAE448-48E2-2710-3A67-E35D761D325E}"/>
          </ac:grpSpMkLst>
        </pc:grpChg>
        <pc:graphicFrameChg chg="add mod modGraphic">
          <ac:chgData name="蕭又瑜 HSIAO, YU-YU" userId="c5b0ba1c-d079-4945-ac8c-b522266d3b39" providerId="ADAL" clId="{1BC109BD-4B02-7840-B559-0267C8FFE012}" dt="2023-09-06T05:19:38.143" v="28647"/>
          <ac:graphicFrameMkLst>
            <pc:docMk/>
            <pc:sldMk cId="3823494870" sldId="323"/>
            <ac:graphicFrameMk id="10" creationId="{0D377FEB-E22C-B1AB-839C-3ED0DA3C3981}"/>
          </ac:graphicFrameMkLst>
        </pc:graphicFrameChg>
      </pc:sldChg>
      <pc:sldChg chg="addSp delSp modSp add mod modTransition modAnim">
        <pc:chgData name="蕭又瑜 HSIAO, YU-YU" userId="c5b0ba1c-d079-4945-ac8c-b522266d3b39" providerId="ADAL" clId="{1BC109BD-4B02-7840-B559-0267C8FFE012}" dt="2023-09-06T06:27:23.509" v="28947"/>
        <pc:sldMkLst>
          <pc:docMk/>
          <pc:sldMk cId="2795395863" sldId="324"/>
        </pc:sldMkLst>
        <pc:spChg chg="mod">
          <ac:chgData name="蕭又瑜 HSIAO, YU-YU" userId="c5b0ba1c-d079-4945-ac8c-b522266d3b39" providerId="ADAL" clId="{1BC109BD-4B02-7840-B559-0267C8FFE012}" dt="2023-09-06T06:27:23.509" v="28947"/>
          <ac:spMkLst>
            <pc:docMk/>
            <pc:sldMk cId="2795395863" sldId="324"/>
            <ac:spMk id="3" creationId="{B5308BC6-CD9D-5331-1FED-A0A9DD8F98FE}"/>
          </ac:spMkLst>
        </pc:spChg>
        <pc:spChg chg="mod">
          <ac:chgData name="蕭又瑜 HSIAO, YU-YU" userId="c5b0ba1c-d079-4945-ac8c-b522266d3b39" providerId="ADAL" clId="{1BC109BD-4B02-7840-B559-0267C8FFE012}" dt="2023-09-06T05:26:13.902" v="28693" actId="207"/>
          <ac:spMkLst>
            <pc:docMk/>
            <pc:sldMk cId="2795395863" sldId="324"/>
            <ac:spMk id="9" creationId="{818F8475-FE08-90EE-AE2E-654B2585C560}"/>
          </ac:spMkLst>
        </pc:spChg>
        <pc:spChg chg="del">
          <ac:chgData name="蕭又瑜 HSIAO, YU-YU" userId="c5b0ba1c-d079-4945-ac8c-b522266d3b39" providerId="ADAL" clId="{1BC109BD-4B02-7840-B559-0267C8FFE012}" dt="2023-09-06T06:01:43.094" v="28856" actId="478"/>
          <ac:spMkLst>
            <pc:docMk/>
            <pc:sldMk cId="2795395863" sldId="324"/>
            <ac:spMk id="21" creationId="{E2173474-8DE3-8CAC-B7C4-09B7B8857E40}"/>
          </ac:spMkLst>
        </pc:spChg>
        <pc:spChg chg="add mod">
          <ac:chgData name="蕭又瑜 HSIAO, YU-YU" userId="c5b0ba1c-d079-4945-ac8c-b522266d3b39" providerId="ADAL" clId="{1BC109BD-4B02-7840-B559-0267C8FFE012}" dt="2023-09-06T06:01:45.530" v="28858" actId="167"/>
          <ac:spMkLst>
            <pc:docMk/>
            <pc:sldMk cId="2795395863" sldId="324"/>
            <ac:spMk id="79" creationId="{CB41E273-8B4B-55B5-2FD1-57C8FAB460A5}"/>
          </ac:spMkLst>
        </pc:spChg>
        <pc:spChg chg="add mod">
          <ac:chgData name="蕭又瑜 HSIAO, YU-YU" userId="c5b0ba1c-d079-4945-ac8c-b522266d3b39" providerId="ADAL" clId="{1BC109BD-4B02-7840-B559-0267C8FFE012}" dt="2023-09-06T06:01:45.530" v="28858" actId="167"/>
          <ac:spMkLst>
            <pc:docMk/>
            <pc:sldMk cId="2795395863" sldId="324"/>
            <ac:spMk id="80" creationId="{3E544661-AADE-B6F5-57AD-60FFEF4E8B21}"/>
          </ac:spMkLst>
        </pc:spChg>
        <pc:spChg chg="del mod topLvl">
          <ac:chgData name="蕭又瑜 HSIAO, YU-YU" userId="c5b0ba1c-d079-4945-ac8c-b522266d3b39" providerId="ADAL" clId="{1BC109BD-4B02-7840-B559-0267C8FFE012}" dt="2023-09-06T06:01:43.094" v="28856" actId="478"/>
          <ac:spMkLst>
            <pc:docMk/>
            <pc:sldMk cId="2795395863" sldId="324"/>
            <ac:spMk id="182" creationId="{F7E88196-4F77-33C0-C77B-38945EE63C63}"/>
          </ac:spMkLst>
        </pc:spChg>
        <pc:grpChg chg="add del mod">
          <ac:chgData name="蕭又瑜 HSIAO, YU-YU" userId="c5b0ba1c-d079-4945-ac8c-b522266d3b39" providerId="ADAL" clId="{1BC109BD-4B02-7840-B559-0267C8FFE012}" dt="2023-09-06T05:53:42.296" v="28786" actId="165"/>
          <ac:grpSpMkLst>
            <pc:docMk/>
            <pc:sldMk cId="2795395863" sldId="324"/>
            <ac:grpSpMk id="6" creationId="{B88D3515-FB77-9E8C-FF5E-C6624F53F073}"/>
          </ac:grpSpMkLst>
        </pc:grpChg>
        <pc:grpChg chg="add del mod">
          <ac:chgData name="蕭又瑜 HSIAO, YU-YU" userId="c5b0ba1c-d079-4945-ac8c-b522266d3b39" providerId="ADAL" clId="{1BC109BD-4B02-7840-B559-0267C8FFE012}" dt="2023-09-06T05:33:13.692" v="28736" actId="478"/>
          <ac:grpSpMkLst>
            <pc:docMk/>
            <pc:sldMk cId="2795395863" sldId="324"/>
            <ac:grpSpMk id="17" creationId="{239D908F-C52A-4307-BAE4-533A34DBC244}"/>
          </ac:grpSpMkLst>
        </pc:grpChg>
        <pc:grpChg chg="add mod">
          <ac:chgData name="蕭又瑜 HSIAO, YU-YU" userId="c5b0ba1c-d079-4945-ac8c-b522266d3b39" providerId="ADAL" clId="{1BC109BD-4B02-7840-B559-0267C8FFE012}" dt="2023-09-06T05:33:17.705" v="28737"/>
          <ac:grpSpMkLst>
            <pc:docMk/>
            <pc:sldMk cId="2795395863" sldId="324"/>
            <ac:grpSpMk id="39" creationId="{D13B2BE2-5CC4-437B-B68B-760E4E077DCE}"/>
          </ac:grpSpMkLst>
        </pc:grpChg>
        <pc:grpChg chg="add del mod">
          <ac:chgData name="蕭又瑜 HSIAO, YU-YU" userId="c5b0ba1c-d079-4945-ac8c-b522266d3b39" providerId="ADAL" clId="{1BC109BD-4B02-7840-B559-0267C8FFE012}" dt="2023-09-06T05:54:03.658" v="28788" actId="165"/>
          <ac:grpSpMkLst>
            <pc:docMk/>
            <pc:sldMk cId="2795395863" sldId="324"/>
            <ac:grpSpMk id="54" creationId="{76EC3773-9EFC-B5A7-6C94-B0AA0A6BF079}"/>
          </ac:grpSpMkLst>
        </pc:grpChg>
        <pc:grpChg chg="add del mod">
          <ac:chgData name="蕭又瑜 HSIAO, YU-YU" userId="c5b0ba1c-d079-4945-ac8c-b522266d3b39" providerId="ADAL" clId="{1BC109BD-4B02-7840-B559-0267C8FFE012}" dt="2023-09-06T05:55:24.373" v="28798" actId="478"/>
          <ac:grpSpMkLst>
            <pc:docMk/>
            <pc:sldMk cId="2795395863" sldId="324"/>
            <ac:grpSpMk id="55" creationId="{37D21A39-9FE9-DFFA-0D70-F096FB6D942E}"/>
          </ac:grpSpMkLst>
        </pc:grpChg>
        <pc:grpChg chg="add mod">
          <ac:chgData name="蕭又瑜 HSIAO, YU-YU" userId="c5b0ba1c-d079-4945-ac8c-b522266d3b39" providerId="ADAL" clId="{1BC109BD-4B02-7840-B559-0267C8FFE012}" dt="2023-09-06T05:55:24.923" v="28799"/>
          <ac:grpSpMkLst>
            <pc:docMk/>
            <pc:sldMk cId="2795395863" sldId="324"/>
            <ac:grpSpMk id="66" creationId="{608B8069-A45E-16A6-9110-68FFEA8D9C51}"/>
          </ac:grpSpMkLst>
        </pc:grpChg>
        <pc:grpChg chg="add mod">
          <ac:chgData name="蕭又瑜 HSIAO, YU-YU" userId="c5b0ba1c-d079-4945-ac8c-b522266d3b39" providerId="ADAL" clId="{1BC109BD-4B02-7840-B559-0267C8FFE012}" dt="2023-09-06T05:55:29.979" v="28800"/>
          <ac:grpSpMkLst>
            <pc:docMk/>
            <pc:sldMk cId="2795395863" sldId="324"/>
            <ac:grpSpMk id="73" creationId="{DFB36771-C661-6F6D-2479-EF781351D9EE}"/>
          </ac:grpSpMkLst>
        </pc:grpChg>
        <pc:grpChg chg="del">
          <ac:chgData name="蕭又瑜 HSIAO, YU-YU" userId="c5b0ba1c-d079-4945-ac8c-b522266d3b39" providerId="ADAL" clId="{1BC109BD-4B02-7840-B559-0267C8FFE012}" dt="2023-09-06T05:27:51.564" v="28707" actId="165"/>
          <ac:grpSpMkLst>
            <pc:docMk/>
            <pc:sldMk cId="2795395863" sldId="324"/>
            <ac:grpSpMk id="181" creationId="{FDEA6432-0C25-0E88-00B3-2C9FCE75C82B}"/>
          </ac:grpSpMkLst>
        </pc:grpChg>
        <pc:grpChg chg="del mod topLvl">
          <ac:chgData name="蕭又瑜 HSIAO, YU-YU" userId="c5b0ba1c-d079-4945-ac8c-b522266d3b39" providerId="ADAL" clId="{1BC109BD-4B02-7840-B559-0267C8FFE012}" dt="2023-09-06T05:27:53.857" v="28708" actId="478"/>
          <ac:grpSpMkLst>
            <pc:docMk/>
            <pc:sldMk cId="2795395863" sldId="324"/>
            <ac:grpSpMk id="183" creationId="{7ACE636C-0F17-43C9-4B29-63D8FB22EFC3}"/>
          </ac:grpSpMkLst>
        </pc:grpChg>
        <pc:graphicFrameChg chg="modGraphic">
          <ac:chgData name="蕭又瑜 HSIAO, YU-YU" userId="c5b0ba1c-d079-4945-ac8c-b522266d3b39" providerId="ADAL" clId="{1BC109BD-4B02-7840-B559-0267C8FFE012}" dt="2023-09-06T06:02:28.920" v="28862" actId="207"/>
          <ac:graphicFrameMkLst>
            <pc:docMk/>
            <pc:sldMk cId="2795395863" sldId="324"/>
            <ac:graphicFrameMk id="168" creationId="{067D6BFF-C4DF-2520-BAB3-A6EAD280D2F7}"/>
          </ac:graphicFrameMkLst>
        </pc:graphicFrameChg>
        <pc:graphicFrameChg chg="mod modGraphic">
          <ac:chgData name="蕭又瑜 HSIAO, YU-YU" userId="c5b0ba1c-d079-4945-ac8c-b522266d3b39" providerId="ADAL" clId="{1BC109BD-4B02-7840-B559-0267C8FFE012}" dt="2023-09-06T06:02:31.165" v="28863" actId="207"/>
          <ac:graphicFrameMkLst>
            <pc:docMk/>
            <pc:sldMk cId="2795395863" sldId="324"/>
            <ac:graphicFrameMk id="169" creationId="{FB37C550-5DEB-2219-C337-9711D9BEEB64}"/>
          </ac:graphicFrameMkLst>
        </pc:graphicFrameChg>
        <pc:graphicFrameChg chg="mod modGraphic">
          <ac:chgData name="蕭又瑜 HSIAO, YU-YU" userId="c5b0ba1c-d079-4945-ac8c-b522266d3b39" providerId="ADAL" clId="{1BC109BD-4B02-7840-B559-0267C8FFE012}" dt="2023-09-06T06:02:33.633" v="28864" actId="207"/>
          <ac:graphicFrameMkLst>
            <pc:docMk/>
            <pc:sldMk cId="2795395863" sldId="324"/>
            <ac:graphicFrameMk id="170" creationId="{47F962BA-70CE-BF8A-D981-660B9BC7067D}"/>
          </ac:graphicFrameMkLst>
        </pc:graphicFrameChg>
        <pc:cxnChg chg="mod">
          <ac:chgData name="蕭又瑜 HSIAO, YU-YU" userId="c5b0ba1c-d079-4945-ac8c-b522266d3b39" providerId="ADAL" clId="{1BC109BD-4B02-7840-B559-0267C8FFE012}" dt="2023-09-06T05:33:07.986" v="28734"/>
          <ac:cxnSpMkLst>
            <pc:docMk/>
            <pc:sldMk cId="2795395863" sldId="324"/>
            <ac:cxnSpMk id="18" creationId="{BBED1D40-E87B-35C2-0FFC-4AEA9D3B4C83}"/>
          </ac:cxnSpMkLst>
        </pc:cxnChg>
        <pc:cxnChg chg="mod">
          <ac:chgData name="蕭又瑜 HSIAO, YU-YU" userId="c5b0ba1c-d079-4945-ac8c-b522266d3b39" providerId="ADAL" clId="{1BC109BD-4B02-7840-B559-0267C8FFE012}" dt="2023-09-06T05:33:07.986" v="28734"/>
          <ac:cxnSpMkLst>
            <pc:docMk/>
            <pc:sldMk cId="2795395863" sldId="324"/>
            <ac:cxnSpMk id="19" creationId="{A9D5A537-7DFD-F67B-9D5E-A706BD1C0F9D}"/>
          </ac:cxnSpMkLst>
        </pc:cxnChg>
        <pc:cxnChg chg="mod">
          <ac:chgData name="蕭又瑜 HSIAO, YU-YU" userId="c5b0ba1c-d079-4945-ac8c-b522266d3b39" providerId="ADAL" clId="{1BC109BD-4B02-7840-B559-0267C8FFE012}" dt="2023-09-06T05:33:07.986" v="28734"/>
          <ac:cxnSpMkLst>
            <pc:docMk/>
            <pc:sldMk cId="2795395863" sldId="324"/>
            <ac:cxnSpMk id="20" creationId="{19FD594C-C575-883F-2A6D-378B09DD4C23}"/>
          </ac:cxnSpMkLst>
        </pc:cxnChg>
        <pc:cxnChg chg="mod">
          <ac:chgData name="蕭又瑜 HSIAO, YU-YU" userId="c5b0ba1c-d079-4945-ac8c-b522266d3b39" providerId="ADAL" clId="{1BC109BD-4B02-7840-B559-0267C8FFE012}" dt="2023-09-06T05:33:07.986" v="28734"/>
          <ac:cxnSpMkLst>
            <pc:docMk/>
            <pc:sldMk cId="2795395863" sldId="324"/>
            <ac:cxnSpMk id="22" creationId="{81754D9E-2A26-8B30-E681-AC9D2F6C3CD7}"/>
          </ac:cxnSpMkLst>
        </pc:cxnChg>
        <pc:cxnChg chg="del mod topLvl">
          <ac:chgData name="蕭又瑜 HSIAO, YU-YU" userId="c5b0ba1c-d079-4945-ac8c-b522266d3b39" providerId="ADAL" clId="{1BC109BD-4B02-7840-B559-0267C8FFE012}" dt="2023-09-06T05:54:24.321" v="28791" actId="478"/>
          <ac:cxnSpMkLst>
            <pc:docMk/>
            <pc:sldMk cId="2795395863" sldId="324"/>
            <ac:cxnSpMk id="23" creationId="{EB8AB369-9858-ECEF-B772-28EF37967032}"/>
          </ac:cxnSpMkLst>
        </pc:cxnChg>
        <pc:cxnChg chg="del mod topLvl">
          <ac:chgData name="蕭又瑜 HSIAO, YU-YU" userId="c5b0ba1c-d079-4945-ac8c-b522266d3b39" providerId="ADAL" clId="{1BC109BD-4B02-7840-B559-0267C8FFE012}" dt="2023-09-06T05:54:24.321" v="28791" actId="478"/>
          <ac:cxnSpMkLst>
            <pc:docMk/>
            <pc:sldMk cId="2795395863" sldId="324"/>
            <ac:cxnSpMk id="24" creationId="{F9D11FCF-38E0-4C63-9EEF-86E95E47FA78}"/>
          </ac:cxnSpMkLst>
        </pc:cxnChg>
        <pc:cxnChg chg="del mod topLvl">
          <ac:chgData name="蕭又瑜 HSIAO, YU-YU" userId="c5b0ba1c-d079-4945-ac8c-b522266d3b39" providerId="ADAL" clId="{1BC109BD-4B02-7840-B559-0267C8FFE012}" dt="2023-09-06T05:54:24.321" v="28791" actId="478"/>
          <ac:cxnSpMkLst>
            <pc:docMk/>
            <pc:sldMk cId="2795395863" sldId="324"/>
            <ac:cxnSpMk id="25" creationId="{1CEBFFE4-8CED-3EF7-DA16-EA40EF1AAA4B}"/>
          </ac:cxnSpMkLst>
        </pc:cxnChg>
        <pc:cxnChg chg="del mod topLvl">
          <ac:chgData name="蕭又瑜 HSIAO, YU-YU" userId="c5b0ba1c-d079-4945-ac8c-b522266d3b39" providerId="ADAL" clId="{1BC109BD-4B02-7840-B559-0267C8FFE012}" dt="2023-09-06T05:54:24.321" v="28791" actId="478"/>
          <ac:cxnSpMkLst>
            <pc:docMk/>
            <pc:sldMk cId="2795395863" sldId="324"/>
            <ac:cxnSpMk id="26" creationId="{4838AA4D-D831-A6F9-610F-8B3A6CEDB304}"/>
          </ac:cxnSpMkLst>
        </pc:cxnChg>
        <pc:cxnChg chg="del mod topLvl">
          <ac:chgData name="蕭又瑜 HSIAO, YU-YU" userId="c5b0ba1c-d079-4945-ac8c-b522266d3b39" providerId="ADAL" clId="{1BC109BD-4B02-7840-B559-0267C8FFE012}" dt="2023-09-06T05:54:24.321" v="28791" actId="478"/>
          <ac:cxnSpMkLst>
            <pc:docMk/>
            <pc:sldMk cId="2795395863" sldId="324"/>
            <ac:cxnSpMk id="27" creationId="{6B806C50-6101-6B9F-BF36-5E0BDDCE3DB1}"/>
          </ac:cxnSpMkLst>
        </pc:cxnChg>
        <pc:cxnChg chg="del mod topLvl">
          <ac:chgData name="蕭又瑜 HSIAO, YU-YU" userId="c5b0ba1c-d079-4945-ac8c-b522266d3b39" providerId="ADAL" clId="{1BC109BD-4B02-7840-B559-0267C8FFE012}" dt="2023-09-06T05:54:24.321" v="28791" actId="478"/>
          <ac:cxnSpMkLst>
            <pc:docMk/>
            <pc:sldMk cId="2795395863" sldId="324"/>
            <ac:cxnSpMk id="28" creationId="{1BC7FC25-24AC-B43D-2281-DAD3D9E114B3}"/>
          </ac:cxnSpMkLst>
        </pc:cxnChg>
        <pc:cxnChg chg="del mod topLvl">
          <ac:chgData name="蕭又瑜 HSIAO, YU-YU" userId="c5b0ba1c-d079-4945-ac8c-b522266d3b39" providerId="ADAL" clId="{1BC109BD-4B02-7840-B559-0267C8FFE012}" dt="2023-09-06T05:54:24.321" v="28791" actId="478"/>
          <ac:cxnSpMkLst>
            <pc:docMk/>
            <pc:sldMk cId="2795395863" sldId="324"/>
            <ac:cxnSpMk id="29" creationId="{17773162-6756-A507-AD23-D17C2E510229}"/>
          </ac:cxnSpMkLst>
        </pc:cxnChg>
        <pc:cxnChg chg="del mod topLvl">
          <ac:chgData name="蕭又瑜 HSIAO, YU-YU" userId="c5b0ba1c-d079-4945-ac8c-b522266d3b39" providerId="ADAL" clId="{1BC109BD-4B02-7840-B559-0267C8FFE012}" dt="2023-09-06T05:54:24.321" v="28791" actId="478"/>
          <ac:cxnSpMkLst>
            <pc:docMk/>
            <pc:sldMk cId="2795395863" sldId="324"/>
            <ac:cxnSpMk id="30" creationId="{1CD61CA2-BD15-226D-C5D5-D0572A1A63CC}"/>
          </ac:cxnSpMkLst>
        </pc:cxnChg>
        <pc:cxnChg chg="del mod topLvl">
          <ac:chgData name="蕭又瑜 HSIAO, YU-YU" userId="c5b0ba1c-d079-4945-ac8c-b522266d3b39" providerId="ADAL" clId="{1BC109BD-4B02-7840-B559-0267C8FFE012}" dt="2023-09-06T05:54:24.321" v="28791" actId="478"/>
          <ac:cxnSpMkLst>
            <pc:docMk/>
            <pc:sldMk cId="2795395863" sldId="324"/>
            <ac:cxnSpMk id="31" creationId="{F4F48C84-C39F-EC4A-F4C4-251CF063126B}"/>
          </ac:cxnSpMkLst>
        </pc:cxnChg>
        <pc:cxnChg chg="del mod topLvl">
          <ac:chgData name="蕭又瑜 HSIAO, YU-YU" userId="c5b0ba1c-d079-4945-ac8c-b522266d3b39" providerId="ADAL" clId="{1BC109BD-4B02-7840-B559-0267C8FFE012}" dt="2023-09-06T05:54:24.321" v="28791" actId="478"/>
          <ac:cxnSpMkLst>
            <pc:docMk/>
            <pc:sldMk cId="2795395863" sldId="324"/>
            <ac:cxnSpMk id="32" creationId="{9576C7B9-822F-156F-372E-16A34789273F}"/>
          </ac:cxnSpMkLst>
        </pc:cxnChg>
        <pc:cxnChg chg="mod">
          <ac:chgData name="蕭又瑜 HSIAO, YU-YU" userId="c5b0ba1c-d079-4945-ac8c-b522266d3b39" providerId="ADAL" clId="{1BC109BD-4B02-7840-B559-0267C8FFE012}" dt="2023-09-06T05:33:07.986" v="28734"/>
          <ac:cxnSpMkLst>
            <pc:docMk/>
            <pc:sldMk cId="2795395863" sldId="324"/>
            <ac:cxnSpMk id="33" creationId="{0B2EECB1-4CA0-D54E-9049-CD11C7007867}"/>
          </ac:cxnSpMkLst>
        </pc:cxnChg>
        <pc:cxnChg chg="mod">
          <ac:chgData name="蕭又瑜 HSIAO, YU-YU" userId="c5b0ba1c-d079-4945-ac8c-b522266d3b39" providerId="ADAL" clId="{1BC109BD-4B02-7840-B559-0267C8FFE012}" dt="2023-09-06T05:33:07.986" v="28734"/>
          <ac:cxnSpMkLst>
            <pc:docMk/>
            <pc:sldMk cId="2795395863" sldId="324"/>
            <ac:cxnSpMk id="34" creationId="{EEE56F0E-BC97-C9D5-0DA3-D9FBC3C53A99}"/>
          </ac:cxnSpMkLst>
        </pc:cxnChg>
        <pc:cxnChg chg="mod">
          <ac:chgData name="蕭又瑜 HSIAO, YU-YU" userId="c5b0ba1c-d079-4945-ac8c-b522266d3b39" providerId="ADAL" clId="{1BC109BD-4B02-7840-B559-0267C8FFE012}" dt="2023-09-06T05:33:07.986" v="28734"/>
          <ac:cxnSpMkLst>
            <pc:docMk/>
            <pc:sldMk cId="2795395863" sldId="324"/>
            <ac:cxnSpMk id="35" creationId="{0CF2450A-A596-F314-888B-8926BB536152}"/>
          </ac:cxnSpMkLst>
        </pc:cxnChg>
        <pc:cxnChg chg="mod">
          <ac:chgData name="蕭又瑜 HSIAO, YU-YU" userId="c5b0ba1c-d079-4945-ac8c-b522266d3b39" providerId="ADAL" clId="{1BC109BD-4B02-7840-B559-0267C8FFE012}" dt="2023-09-06T05:33:07.986" v="28734"/>
          <ac:cxnSpMkLst>
            <pc:docMk/>
            <pc:sldMk cId="2795395863" sldId="324"/>
            <ac:cxnSpMk id="36" creationId="{96EDFA2F-FAC5-036A-CDC1-B7292AD32739}"/>
          </ac:cxnSpMkLst>
        </pc:cxnChg>
        <pc:cxnChg chg="mod">
          <ac:chgData name="蕭又瑜 HSIAO, YU-YU" userId="c5b0ba1c-d079-4945-ac8c-b522266d3b39" providerId="ADAL" clId="{1BC109BD-4B02-7840-B559-0267C8FFE012}" dt="2023-09-06T05:33:07.986" v="28734"/>
          <ac:cxnSpMkLst>
            <pc:docMk/>
            <pc:sldMk cId="2795395863" sldId="324"/>
            <ac:cxnSpMk id="37" creationId="{EE88B034-4A99-CE2C-2926-066A87DC7CCF}"/>
          </ac:cxnSpMkLst>
        </pc:cxnChg>
        <pc:cxnChg chg="mod">
          <ac:chgData name="蕭又瑜 HSIAO, YU-YU" userId="c5b0ba1c-d079-4945-ac8c-b522266d3b39" providerId="ADAL" clId="{1BC109BD-4B02-7840-B559-0267C8FFE012}" dt="2023-09-06T05:33:07.986" v="28734"/>
          <ac:cxnSpMkLst>
            <pc:docMk/>
            <pc:sldMk cId="2795395863" sldId="324"/>
            <ac:cxnSpMk id="38" creationId="{62D9D93F-7676-8AE7-16CB-96240FF4E86F}"/>
          </ac:cxnSpMkLst>
        </pc:cxnChg>
        <pc:cxnChg chg="mod">
          <ac:chgData name="蕭又瑜 HSIAO, YU-YU" userId="c5b0ba1c-d079-4945-ac8c-b522266d3b39" providerId="ADAL" clId="{1BC109BD-4B02-7840-B559-0267C8FFE012}" dt="2023-09-06T05:33:17.705" v="28737"/>
          <ac:cxnSpMkLst>
            <pc:docMk/>
            <pc:sldMk cId="2795395863" sldId="324"/>
            <ac:cxnSpMk id="40" creationId="{98DAEB72-399B-497B-F955-C44A97291EA4}"/>
          </ac:cxnSpMkLst>
        </pc:cxnChg>
        <pc:cxnChg chg="mod">
          <ac:chgData name="蕭又瑜 HSIAO, YU-YU" userId="c5b0ba1c-d079-4945-ac8c-b522266d3b39" providerId="ADAL" clId="{1BC109BD-4B02-7840-B559-0267C8FFE012}" dt="2023-09-06T05:33:17.705" v="28737"/>
          <ac:cxnSpMkLst>
            <pc:docMk/>
            <pc:sldMk cId="2795395863" sldId="324"/>
            <ac:cxnSpMk id="41" creationId="{444DB0AB-ED68-4C47-E0BD-05E1C44ACE72}"/>
          </ac:cxnSpMkLst>
        </pc:cxnChg>
        <pc:cxnChg chg="mod">
          <ac:chgData name="蕭又瑜 HSIAO, YU-YU" userId="c5b0ba1c-d079-4945-ac8c-b522266d3b39" providerId="ADAL" clId="{1BC109BD-4B02-7840-B559-0267C8FFE012}" dt="2023-09-06T05:33:17.705" v="28737"/>
          <ac:cxnSpMkLst>
            <pc:docMk/>
            <pc:sldMk cId="2795395863" sldId="324"/>
            <ac:cxnSpMk id="42" creationId="{91B28908-D6AD-C529-CB4E-02272BB4D631}"/>
          </ac:cxnSpMkLst>
        </pc:cxnChg>
        <pc:cxnChg chg="mod">
          <ac:chgData name="蕭又瑜 HSIAO, YU-YU" userId="c5b0ba1c-d079-4945-ac8c-b522266d3b39" providerId="ADAL" clId="{1BC109BD-4B02-7840-B559-0267C8FFE012}" dt="2023-09-06T05:33:17.705" v="28737"/>
          <ac:cxnSpMkLst>
            <pc:docMk/>
            <pc:sldMk cId="2795395863" sldId="324"/>
            <ac:cxnSpMk id="43" creationId="{67F79A27-3F12-E1DC-5290-E65835274C4B}"/>
          </ac:cxnSpMkLst>
        </pc:cxnChg>
        <pc:cxnChg chg="mod">
          <ac:chgData name="蕭又瑜 HSIAO, YU-YU" userId="c5b0ba1c-d079-4945-ac8c-b522266d3b39" providerId="ADAL" clId="{1BC109BD-4B02-7840-B559-0267C8FFE012}" dt="2023-09-06T05:33:17.705" v="28737"/>
          <ac:cxnSpMkLst>
            <pc:docMk/>
            <pc:sldMk cId="2795395863" sldId="324"/>
            <ac:cxnSpMk id="44" creationId="{3AC118D5-7283-6C4F-DD76-F6A0DC3804BC}"/>
          </ac:cxnSpMkLst>
        </pc:cxnChg>
        <pc:cxnChg chg="mod">
          <ac:chgData name="蕭又瑜 HSIAO, YU-YU" userId="c5b0ba1c-d079-4945-ac8c-b522266d3b39" providerId="ADAL" clId="{1BC109BD-4B02-7840-B559-0267C8FFE012}" dt="2023-09-06T05:33:17.705" v="28737"/>
          <ac:cxnSpMkLst>
            <pc:docMk/>
            <pc:sldMk cId="2795395863" sldId="324"/>
            <ac:cxnSpMk id="45" creationId="{2070C0BB-AFBD-AD6A-3236-AD64E544C41E}"/>
          </ac:cxnSpMkLst>
        </pc:cxnChg>
        <pc:cxnChg chg="mod">
          <ac:chgData name="蕭又瑜 HSIAO, YU-YU" userId="c5b0ba1c-d079-4945-ac8c-b522266d3b39" providerId="ADAL" clId="{1BC109BD-4B02-7840-B559-0267C8FFE012}" dt="2023-09-06T05:33:17.705" v="28737"/>
          <ac:cxnSpMkLst>
            <pc:docMk/>
            <pc:sldMk cId="2795395863" sldId="324"/>
            <ac:cxnSpMk id="50" creationId="{521963F3-EFE7-F8E9-217E-362946C569D2}"/>
          </ac:cxnSpMkLst>
        </pc:cxnChg>
        <pc:cxnChg chg="mod">
          <ac:chgData name="蕭又瑜 HSIAO, YU-YU" userId="c5b0ba1c-d079-4945-ac8c-b522266d3b39" providerId="ADAL" clId="{1BC109BD-4B02-7840-B559-0267C8FFE012}" dt="2023-09-06T05:33:17.705" v="28737"/>
          <ac:cxnSpMkLst>
            <pc:docMk/>
            <pc:sldMk cId="2795395863" sldId="324"/>
            <ac:cxnSpMk id="51" creationId="{0CB88B25-F80F-E5B5-7AB9-1322849C6471}"/>
          </ac:cxnSpMkLst>
        </pc:cxnChg>
        <pc:cxnChg chg="mod">
          <ac:chgData name="蕭又瑜 HSIAO, YU-YU" userId="c5b0ba1c-d079-4945-ac8c-b522266d3b39" providerId="ADAL" clId="{1BC109BD-4B02-7840-B559-0267C8FFE012}" dt="2023-09-06T05:33:17.705" v="28737"/>
          <ac:cxnSpMkLst>
            <pc:docMk/>
            <pc:sldMk cId="2795395863" sldId="324"/>
            <ac:cxnSpMk id="52" creationId="{88358899-2AF0-BF91-2CF6-B1490C0DEEF1}"/>
          </ac:cxnSpMkLst>
        </pc:cxnChg>
        <pc:cxnChg chg="mod">
          <ac:chgData name="蕭又瑜 HSIAO, YU-YU" userId="c5b0ba1c-d079-4945-ac8c-b522266d3b39" providerId="ADAL" clId="{1BC109BD-4B02-7840-B559-0267C8FFE012}" dt="2023-09-06T05:33:17.705" v="28737"/>
          <ac:cxnSpMkLst>
            <pc:docMk/>
            <pc:sldMk cId="2795395863" sldId="324"/>
            <ac:cxnSpMk id="53" creationId="{78885A70-EE79-CB39-EEA9-D797D8AFF9BB}"/>
          </ac:cxnSpMkLst>
        </pc:cxnChg>
        <pc:cxnChg chg="mod">
          <ac:chgData name="蕭又瑜 HSIAO, YU-YU" userId="c5b0ba1c-d079-4945-ac8c-b522266d3b39" providerId="ADAL" clId="{1BC109BD-4B02-7840-B559-0267C8FFE012}" dt="2023-09-06T05:54:24.748" v="28792"/>
          <ac:cxnSpMkLst>
            <pc:docMk/>
            <pc:sldMk cId="2795395863" sldId="324"/>
            <ac:cxnSpMk id="56" creationId="{F5336AFE-61E3-7299-DE54-2D87E1BECFD4}"/>
          </ac:cxnSpMkLst>
        </pc:cxnChg>
        <pc:cxnChg chg="mod">
          <ac:chgData name="蕭又瑜 HSIAO, YU-YU" userId="c5b0ba1c-d079-4945-ac8c-b522266d3b39" providerId="ADAL" clId="{1BC109BD-4B02-7840-B559-0267C8FFE012}" dt="2023-09-06T05:54:24.748" v="28792"/>
          <ac:cxnSpMkLst>
            <pc:docMk/>
            <pc:sldMk cId="2795395863" sldId="324"/>
            <ac:cxnSpMk id="57" creationId="{0C8B3DBC-233F-FFB4-9A97-84463DD08E4C}"/>
          </ac:cxnSpMkLst>
        </pc:cxnChg>
        <pc:cxnChg chg="mod">
          <ac:chgData name="蕭又瑜 HSIAO, YU-YU" userId="c5b0ba1c-d079-4945-ac8c-b522266d3b39" providerId="ADAL" clId="{1BC109BD-4B02-7840-B559-0267C8FFE012}" dt="2023-09-06T05:54:24.748" v="28792"/>
          <ac:cxnSpMkLst>
            <pc:docMk/>
            <pc:sldMk cId="2795395863" sldId="324"/>
            <ac:cxnSpMk id="58" creationId="{3459E614-C1B7-7EA1-6EA0-4CE0783AAD3E}"/>
          </ac:cxnSpMkLst>
        </pc:cxnChg>
        <pc:cxnChg chg="mod">
          <ac:chgData name="蕭又瑜 HSIAO, YU-YU" userId="c5b0ba1c-d079-4945-ac8c-b522266d3b39" providerId="ADAL" clId="{1BC109BD-4B02-7840-B559-0267C8FFE012}" dt="2023-09-06T05:54:24.748" v="28792"/>
          <ac:cxnSpMkLst>
            <pc:docMk/>
            <pc:sldMk cId="2795395863" sldId="324"/>
            <ac:cxnSpMk id="59" creationId="{4565DF04-329E-D100-1315-819957D92845}"/>
          </ac:cxnSpMkLst>
        </pc:cxnChg>
        <pc:cxnChg chg="mod">
          <ac:chgData name="蕭又瑜 HSIAO, YU-YU" userId="c5b0ba1c-d079-4945-ac8c-b522266d3b39" providerId="ADAL" clId="{1BC109BD-4B02-7840-B559-0267C8FFE012}" dt="2023-09-06T05:54:24.748" v="28792"/>
          <ac:cxnSpMkLst>
            <pc:docMk/>
            <pc:sldMk cId="2795395863" sldId="324"/>
            <ac:cxnSpMk id="60" creationId="{C2D6B120-9765-D3D2-08D2-FD4DFA900181}"/>
          </ac:cxnSpMkLst>
        </pc:cxnChg>
        <pc:cxnChg chg="mod">
          <ac:chgData name="蕭又瑜 HSIAO, YU-YU" userId="c5b0ba1c-d079-4945-ac8c-b522266d3b39" providerId="ADAL" clId="{1BC109BD-4B02-7840-B559-0267C8FFE012}" dt="2023-09-06T05:54:24.748" v="28792"/>
          <ac:cxnSpMkLst>
            <pc:docMk/>
            <pc:sldMk cId="2795395863" sldId="324"/>
            <ac:cxnSpMk id="61" creationId="{CAB7A7A9-3BEC-6CE9-6FA7-9C72E5EF505D}"/>
          </ac:cxnSpMkLst>
        </pc:cxnChg>
        <pc:cxnChg chg="mod">
          <ac:chgData name="蕭又瑜 HSIAO, YU-YU" userId="c5b0ba1c-d079-4945-ac8c-b522266d3b39" providerId="ADAL" clId="{1BC109BD-4B02-7840-B559-0267C8FFE012}" dt="2023-09-06T05:54:24.748" v="28792"/>
          <ac:cxnSpMkLst>
            <pc:docMk/>
            <pc:sldMk cId="2795395863" sldId="324"/>
            <ac:cxnSpMk id="62" creationId="{AF61886D-6292-FBC1-58BA-9669B8183511}"/>
          </ac:cxnSpMkLst>
        </pc:cxnChg>
        <pc:cxnChg chg="mod">
          <ac:chgData name="蕭又瑜 HSIAO, YU-YU" userId="c5b0ba1c-d079-4945-ac8c-b522266d3b39" providerId="ADAL" clId="{1BC109BD-4B02-7840-B559-0267C8FFE012}" dt="2023-09-06T05:54:24.748" v="28792"/>
          <ac:cxnSpMkLst>
            <pc:docMk/>
            <pc:sldMk cId="2795395863" sldId="324"/>
            <ac:cxnSpMk id="63" creationId="{C7850428-5AC6-A06A-9F53-C81F4E1A3933}"/>
          </ac:cxnSpMkLst>
        </pc:cxnChg>
        <pc:cxnChg chg="mod">
          <ac:chgData name="蕭又瑜 HSIAO, YU-YU" userId="c5b0ba1c-d079-4945-ac8c-b522266d3b39" providerId="ADAL" clId="{1BC109BD-4B02-7840-B559-0267C8FFE012}" dt="2023-09-06T05:54:24.748" v="28792"/>
          <ac:cxnSpMkLst>
            <pc:docMk/>
            <pc:sldMk cId="2795395863" sldId="324"/>
            <ac:cxnSpMk id="64" creationId="{57D4B4A3-A7E9-662A-95E8-BA47B6A4FA72}"/>
          </ac:cxnSpMkLst>
        </pc:cxnChg>
        <pc:cxnChg chg="mod">
          <ac:chgData name="蕭又瑜 HSIAO, YU-YU" userId="c5b0ba1c-d079-4945-ac8c-b522266d3b39" providerId="ADAL" clId="{1BC109BD-4B02-7840-B559-0267C8FFE012}" dt="2023-09-06T05:54:24.748" v="28792"/>
          <ac:cxnSpMkLst>
            <pc:docMk/>
            <pc:sldMk cId="2795395863" sldId="324"/>
            <ac:cxnSpMk id="65" creationId="{BC665BBE-573D-472A-9D54-7B6EADECACE2}"/>
          </ac:cxnSpMkLst>
        </pc:cxnChg>
        <pc:cxnChg chg="mod">
          <ac:chgData name="蕭又瑜 HSIAO, YU-YU" userId="c5b0ba1c-d079-4945-ac8c-b522266d3b39" providerId="ADAL" clId="{1BC109BD-4B02-7840-B559-0267C8FFE012}" dt="2023-09-06T05:55:24.923" v="28799"/>
          <ac:cxnSpMkLst>
            <pc:docMk/>
            <pc:sldMk cId="2795395863" sldId="324"/>
            <ac:cxnSpMk id="67" creationId="{5160C3F5-341A-E188-16AF-54D275500D94}"/>
          </ac:cxnSpMkLst>
        </pc:cxnChg>
        <pc:cxnChg chg="mod">
          <ac:chgData name="蕭又瑜 HSIAO, YU-YU" userId="c5b0ba1c-d079-4945-ac8c-b522266d3b39" providerId="ADAL" clId="{1BC109BD-4B02-7840-B559-0267C8FFE012}" dt="2023-09-06T05:55:24.923" v="28799"/>
          <ac:cxnSpMkLst>
            <pc:docMk/>
            <pc:sldMk cId="2795395863" sldId="324"/>
            <ac:cxnSpMk id="68" creationId="{E1076F4C-211D-7387-06A0-4806D3115AFF}"/>
          </ac:cxnSpMkLst>
        </pc:cxnChg>
        <pc:cxnChg chg="mod">
          <ac:chgData name="蕭又瑜 HSIAO, YU-YU" userId="c5b0ba1c-d079-4945-ac8c-b522266d3b39" providerId="ADAL" clId="{1BC109BD-4B02-7840-B559-0267C8FFE012}" dt="2023-09-06T05:55:24.923" v="28799"/>
          <ac:cxnSpMkLst>
            <pc:docMk/>
            <pc:sldMk cId="2795395863" sldId="324"/>
            <ac:cxnSpMk id="69" creationId="{3C9B1711-BDC6-8A37-DCAA-EDA6B6DE6CB1}"/>
          </ac:cxnSpMkLst>
        </pc:cxnChg>
        <pc:cxnChg chg="mod">
          <ac:chgData name="蕭又瑜 HSIAO, YU-YU" userId="c5b0ba1c-d079-4945-ac8c-b522266d3b39" providerId="ADAL" clId="{1BC109BD-4B02-7840-B559-0267C8FFE012}" dt="2023-09-06T05:55:24.923" v="28799"/>
          <ac:cxnSpMkLst>
            <pc:docMk/>
            <pc:sldMk cId="2795395863" sldId="324"/>
            <ac:cxnSpMk id="71" creationId="{BFBC6534-6023-9229-298E-70CEA7EFECE9}"/>
          </ac:cxnSpMkLst>
        </pc:cxnChg>
        <pc:cxnChg chg="mod">
          <ac:chgData name="蕭又瑜 HSIAO, YU-YU" userId="c5b0ba1c-d079-4945-ac8c-b522266d3b39" providerId="ADAL" clId="{1BC109BD-4B02-7840-B559-0267C8FFE012}" dt="2023-09-06T05:55:24.923" v="28799"/>
          <ac:cxnSpMkLst>
            <pc:docMk/>
            <pc:sldMk cId="2795395863" sldId="324"/>
            <ac:cxnSpMk id="72" creationId="{C96708D5-59B2-0E6C-9151-1210FC499742}"/>
          </ac:cxnSpMkLst>
        </pc:cxnChg>
        <pc:cxnChg chg="mod">
          <ac:chgData name="蕭又瑜 HSIAO, YU-YU" userId="c5b0ba1c-d079-4945-ac8c-b522266d3b39" providerId="ADAL" clId="{1BC109BD-4B02-7840-B559-0267C8FFE012}" dt="2023-09-06T05:55:29.979" v="28800"/>
          <ac:cxnSpMkLst>
            <pc:docMk/>
            <pc:sldMk cId="2795395863" sldId="324"/>
            <ac:cxnSpMk id="74" creationId="{4550EC01-5632-37A8-80AF-E37446A2A7DF}"/>
          </ac:cxnSpMkLst>
        </pc:cxnChg>
        <pc:cxnChg chg="mod">
          <ac:chgData name="蕭又瑜 HSIAO, YU-YU" userId="c5b0ba1c-d079-4945-ac8c-b522266d3b39" providerId="ADAL" clId="{1BC109BD-4B02-7840-B559-0267C8FFE012}" dt="2023-09-06T05:55:29.979" v="28800"/>
          <ac:cxnSpMkLst>
            <pc:docMk/>
            <pc:sldMk cId="2795395863" sldId="324"/>
            <ac:cxnSpMk id="75" creationId="{FA1FB5FF-629F-1031-CF4B-F683EEB759DF}"/>
          </ac:cxnSpMkLst>
        </pc:cxnChg>
        <pc:cxnChg chg="mod">
          <ac:chgData name="蕭又瑜 HSIAO, YU-YU" userId="c5b0ba1c-d079-4945-ac8c-b522266d3b39" providerId="ADAL" clId="{1BC109BD-4B02-7840-B559-0267C8FFE012}" dt="2023-09-06T05:55:29.979" v="28800"/>
          <ac:cxnSpMkLst>
            <pc:docMk/>
            <pc:sldMk cId="2795395863" sldId="324"/>
            <ac:cxnSpMk id="76" creationId="{5FB04AA3-F76B-3722-4299-108F40F42E8A}"/>
          </ac:cxnSpMkLst>
        </pc:cxnChg>
        <pc:cxnChg chg="mod">
          <ac:chgData name="蕭又瑜 HSIAO, YU-YU" userId="c5b0ba1c-d079-4945-ac8c-b522266d3b39" providerId="ADAL" clId="{1BC109BD-4B02-7840-B559-0267C8FFE012}" dt="2023-09-06T05:55:29.979" v="28800"/>
          <ac:cxnSpMkLst>
            <pc:docMk/>
            <pc:sldMk cId="2795395863" sldId="324"/>
            <ac:cxnSpMk id="77" creationId="{8F001D85-EA93-0FAF-8EAA-80A1940A01E6}"/>
          </ac:cxnSpMkLst>
        </pc:cxnChg>
        <pc:cxnChg chg="mod">
          <ac:chgData name="蕭又瑜 HSIAO, YU-YU" userId="c5b0ba1c-d079-4945-ac8c-b522266d3b39" providerId="ADAL" clId="{1BC109BD-4B02-7840-B559-0267C8FFE012}" dt="2023-09-06T05:55:29.979" v="28800"/>
          <ac:cxnSpMkLst>
            <pc:docMk/>
            <pc:sldMk cId="2795395863" sldId="324"/>
            <ac:cxnSpMk id="78" creationId="{33CA8406-FC22-A10A-96E2-4B9A96E3C86D}"/>
          </ac:cxnSpMkLst>
        </pc:cxnChg>
        <pc:cxnChg chg="mod">
          <ac:chgData name="蕭又瑜 HSIAO, YU-YU" userId="c5b0ba1c-d079-4945-ac8c-b522266d3b39" providerId="ADAL" clId="{1BC109BD-4B02-7840-B559-0267C8FFE012}" dt="2023-09-06T05:27:51.564" v="28707" actId="165"/>
          <ac:cxnSpMkLst>
            <pc:docMk/>
            <pc:sldMk cId="2795395863" sldId="324"/>
            <ac:cxnSpMk id="184" creationId="{7EAFCA82-9F72-F6DC-C16E-AAF8E0C32BE6}"/>
          </ac:cxnSpMkLst>
        </pc:cxnChg>
        <pc:cxnChg chg="mod">
          <ac:chgData name="蕭又瑜 HSIAO, YU-YU" userId="c5b0ba1c-d079-4945-ac8c-b522266d3b39" providerId="ADAL" clId="{1BC109BD-4B02-7840-B559-0267C8FFE012}" dt="2023-09-06T05:27:51.564" v="28707" actId="165"/>
          <ac:cxnSpMkLst>
            <pc:docMk/>
            <pc:sldMk cId="2795395863" sldId="324"/>
            <ac:cxnSpMk id="185" creationId="{8A81C4D3-5F15-6AD6-1578-A89ACB938558}"/>
          </ac:cxnSpMkLst>
        </pc:cxnChg>
        <pc:cxnChg chg="mod">
          <ac:chgData name="蕭又瑜 HSIAO, YU-YU" userId="c5b0ba1c-d079-4945-ac8c-b522266d3b39" providerId="ADAL" clId="{1BC109BD-4B02-7840-B559-0267C8FFE012}" dt="2023-09-06T05:27:51.564" v="28707" actId="165"/>
          <ac:cxnSpMkLst>
            <pc:docMk/>
            <pc:sldMk cId="2795395863" sldId="324"/>
            <ac:cxnSpMk id="186" creationId="{796A3F16-93A7-6D4A-60A5-0A5759509C34}"/>
          </ac:cxnSpMkLst>
        </pc:cxnChg>
        <pc:cxnChg chg="mod">
          <ac:chgData name="蕭又瑜 HSIAO, YU-YU" userId="c5b0ba1c-d079-4945-ac8c-b522266d3b39" providerId="ADAL" clId="{1BC109BD-4B02-7840-B559-0267C8FFE012}" dt="2023-09-06T05:27:51.564" v="28707" actId="165"/>
          <ac:cxnSpMkLst>
            <pc:docMk/>
            <pc:sldMk cId="2795395863" sldId="324"/>
            <ac:cxnSpMk id="187" creationId="{520BCE3E-CE05-BA3C-23D8-7D71B0A42C99}"/>
          </ac:cxnSpMkLst>
        </pc:cxnChg>
        <pc:cxnChg chg="mod">
          <ac:chgData name="蕭又瑜 HSIAO, YU-YU" userId="c5b0ba1c-d079-4945-ac8c-b522266d3b39" providerId="ADAL" clId="{1BC109BD-4B02-7840-B559-0267C8FFE012}" dt="2023-09-06T05:27:51.564" v="28707" actId="165"/>
          <ac:cxnSpMkLst>
            <pc:docMk/>
            <pc:sldMk cId="2795395863" sldId="324"/>
            <ac:cxnSpMk id="188" creationId="{41E539FF-0399-B22D-D275-C45193E20FD8}"/>
          </ac:cxnSpMkLst>
        </pc:cxnChg>
        <pc:cxnChg chg="mod">
          <ac:chgData name="蕭又瑜 HSIAO, YU-YU" userId="c5b0ba1c-d079-4945-ac8c-b522266d3b39" providerId="ADAL" clId="{1BC109BD-4B02-7840-B559-0267C8FFE012}" dt="2023-09-06T05:27:51.564" v="28707" actId="165"/>
          <ac:cxnSpMkLst>
            <pc:docMk/>
            <pc:sldMk cId="2795395863" sldId="324"/>
            <ac:cxnSpMk id="189" creationId="{5DF7731A-BB04-4ADA-835B-ED49698E135B}"/>
          </ac:cxnSpMkLst>
        </pc:cxnChg>
        <pc:cxnChg chg="mod">
          <ac:chgData name="蕭又瑜 HSIAO, YU-YU" userId="c5b0ba1c-d079-4945-ac8c-b522266d3b39" providerId="ADAL" clId="{1BC109BD-4B02-7840-B559-0267C8FFE012}" dt="2023-09-06T05:27:51.564" v="28707" actId="165"/>
          <ac:cxnSpMkLst>
            <pc:docMk/>
            <pc:sldMk cId="2795395863" sldId="324"/>
            <ac:cxnSpMk id="190" creationId="{228D14B8-4A7D-F8C1-16E4-42A215E9C59B}"/>
          </ac:cxnSpMkLst>
        </pc:cxnChg>
        <pc:cxnChg chg="mod">
          <ac:chgData name="蕭又瑜 HSIAO, YU-YU" userId="c5b0ba1c-d079-4945-ac8c-b522266d3b39" providerId="ADAL" clId="{1BC109BD-4B02-7840-B559-0267C8FFE012}" dt="2023-09-06T05:27:51.564" v="28707" actId="165"/>
          <ac:cxnSpMkLst>
            <pc:docMk/>
            <pc:sldMk cId="2795395863" sldId="324"/>
            <ac:cxnSpMk id="191" creationId="{EC88C129-F086-B371-3973-8371A41E8500}"/>
          </ac:cxnSpMkLst>
        </pc:cxnChg>
        <pc:cxnChg chg="mod">
          <ac:chgData name="蕭又瑜 HSIAO, YU-YU" userId="c5b0ba1c-d079-4945-ac8c-b522266d3b39" providerId="ADAL" clId="{1BC109BD-4B02-7840-B559-0267C8FFE012}" dt="2023-09-06T05:27:51.564" v="28707" actId="165"/>
          <ac:cxnSpMkLst>
            <pc:docMk/>
            <pc:sldMk cId="2795395863" sldId="324"/>
            <ac:cxnSpMk id="192" creationId="{B8C58FE0-90D2-A012-E2DC-02D44A219E0E}"/>
          </ac:cxnSpMkLst>
        </pc:cxnChg>
        <pc:cxnChg chg="mod">
          <ac:chgData name="蕭又瑜 HSIAO, YU-YU" userId="c5b0ba1c-d079-4945-ac8c-b522266d3b39" providerId="ADAL" clId="{1BC109BD-4B02-7840-B559-0267C8FFE012}" dt="2023-09-06T05:27:51.564" v="28707" actId="165"/>
          <ac:cxnSpMkLst>
            <pc:docMk/>
            <pc:sldMk cId="2795395863" sldId="324"/>
            <ac:cxnSpMk id="193" creationId="{23002997-0087-E6EB-DAF2-B1C72C1D5A3A}"/>
          </ac:cxnSpMkLst>
        </pc:cxnChg>
      </pc:sldChg>
      <pc:sldChg chg="delSp add del mod ord modAnim">
        <pc:chgData name="蕭又瑜 HSIAO, YU-YU" userId="c5b0ba1c-d079-4945-ac8c-b522266d3b39" providerId="ADAL" clId="{1BC109BD-4B02-7840-B559-0267C8FFE012}" dt="2023-09-06T05:20:46.897" v="28660" actId="2696"/>
        <pc:sldMkLst>
          <pc:docMk/>
          <pc:sldMk cId="4068293299" sldId="324"/>
        </pc:sldMkLst>
        <pc:spChg chg="del">
          <ac:chgData name="蕭又瑜 HSIAO, YU-YU" userId="c5b0ba1c-d079-4945-ac8c-b522266d3b39" providerId="ADAL" clId="{1BC109BD-4B02-7840-B559-0267C8FFE012}" dt="2023-09-06T05:14:42.135" v="28588" actId="478"/>
          <ac:spMkLst>
            <pc:docMk/>
            <pc:sldMk cId="4068293299" sldId="324"/>
            <ac:spMk id="106" creationId="{B65CB353-76DC-E493-2713-6BA316181579}"/>
          </ac:spMkLst>
        </pc:spChg>
        <pc:grpChg chg="del">
          <ac:chgData name="蕭又瑜 HSIAO, YU-YU" userId="c5b0ba1c-d079-4945-ac8c-b522266d3b39" providerId="ADAL" clId="{1BC109BD-4B02-7840-B559-0267C8FFE012}" dt="2023-09-06T05:14:42.135" v="28588" actId="478"/>
          <ac:grpSpMkLst>
            <pc:docMk/>
            <pc:sldMk cId="4068293299" sldId="324"/>
            <ac:grpSpMk id="117" creationId="{AFA9F0A9-5BDA-6E96-427F-E308FD199D94}"/>
          </ac:grpSpMkLst>
        </pc:grpChg>
        <pc:grpChg chg="del">
          <ac:chgData name="蕭又瑜 HSIAO, YU-YU" userId="c5b0ba1c-d079-4945-ac8c-b522266d3b39" providerId="ADAL" clId="{1BC109BD-4B02-7840-B559-0267C8FFE012}" dt="2023-09-06T05:14:42.135" v="28588" actId="478"/>
          <ac:grpSpMkLst>
            <pc:docMk/>
            <pc:sldMk cId="4068293299" sldId="324"/>
            <ac:grpSpMk id="125" creationId="{5B459272-1183-CE65-3A9F-F48E90F70B32}"/>
          </ac:grpSpMkLst>
        </pc:grpChg>
        <pc:cxnChg chg="del">
          <ac:chgData name="蕭又瑜 HSIAO, YU-YU" userId="c5b0ba1c-d079-4945-ac8c-b522266d3b39" providerId="ADAL" clId="{1BC109BD-4B02-7840-B559-0267C8FFE012}" dt="2023-09-06T05:12:49.459" v="28585" actId="478"/>
          <ac:cxnSpMkLst>
            <pc:docMk/>
            <pc:sldMk cId="4068293299" sldId="324"/>
            <ac:cxnSpMk id="23" creationId="{EB8AB369-9858-ECEF-B772-28EF37967032}"/>
          </ac:cxnSpMkLst>
        </pc:cxnChg>
        <pc:cxnChg chg="del">
          <ac:chgData name="蕭又瑜 HSIAO, YU-YU" userId="c5b0ba1c-d079-4945-ac8c-b522266d3b39" providerId="ADAL" clId="{1BC109BD-4B02-7840-B559-0267C8FFE012}" dt="2023-09-06T05:12:49.459" v="28585" actId="478"/>
          <ac:cxnSpMkLst>
            <pc:docMk/>
            <pc:sldMk cId="4068293299" sldId="324"/>
            <ac:cxnSpMk id="24" creationId="{F9D11FCF-38E0-4C63-9EEF-86E95E47FA78}"/>
          </ac:cxnSpMkLst>
        </pc:cxnChg>
        <pc:cxnChg chg="del">
          <ac:chgData name="蕭又瑜 HSIAO, YU-YU" userId="c5b0ba1c-d079-4945-ac8c-b522266d3b39" providerId="ADAL" clId="{1BC109BD-4B02-7840-B559-0267C8FFE012}" dt="2023-09-06T05:12:49.459" v="28585" actId="478"/>
          <ac:cxnSpMkLst>
            <pc:docMk/>
            <pc:sldMk cId="4068293299" sldId="324"/>
            <ac:cxnSpMk id="25" creationId="{1CEBFFE4-8CED-3EF7-DA16-EA40EF1AAA4B}"/>
          </ac:cxnSpMkLst>
        </pc:cxnChg>
        <pc:cxnChg chg="del">
          <ac:chgData name="蕭又瑜 HSIAO, YU-YU" userId="c5b0ba1c-d079-4945-ac8c-b522266d3b39" providerId="ADAL" clId="{1BC109BD-4B02-7840-B559-0267C8FFE012}" dt="2023-09-06T05:12:49.459" v="28585" actId="478"/>
          <ac:cxnSpMkLst>
            <pc:docMk/>
            <pc:sldMk cId="4068293299" sldId="324"/>
            <ac:cxnSpMk id="26" creationId="{4838AA4D-D831-A6F9-610F-8B3A6CEDB304}"/>
          </ac:cxnSpMkLst>
        </pc:cxnChg>
        <pc:cxnChg chg="del">
          <ac:chgData name="蕭又瑜 HSIAO, YU-YU" userId="c5b0ba1c-d079-4945-ac8c-b522266d3b39" providerId="ADAL" clId="{1BC109BD-4B02-7840-B559-0267C8FFE012}" dt="2023-09-06T05:12:49.459" v="28585" actId="478"/>
          <ac:cxnSpMkLst>
            <pc:docMk/>
            <pc:sldMk cId="4068293299" sldId="324"/>
            <ac:cxnSpMk id="27" creationId="{6B806C50-6101-6B9F-BF36-5E0BDDCE3DB1}"/>
          </ac:cxnSpMkLst>
        </pc:cxnChg>
        <pc:cxnChg chg="del">
          <ac:chgData name="蕭又瑜 HSIAO, YU-YU" userId="c5b0ba1c-d079-4945-ac8c-b522266d3b39" providerId="ADAL" clId="{1BC109BD-4B02-7840-B559-0267C8FFE012}" dt="2023-09-06T05:12:49.459" v="28585" actId="478"/>
          <ac:cxnSpMkLst>
            <pc:docMk/>
            <pc:sldMk cId="4068293299" sldId="324"/>
            <ac:cxnSpMk id="28" creationId="{1BC7FC25-24AC-B43D-2281-DAD3D9E114B3}"/>
          </ac:cxnSpMkLst>
        </pc:cxnChg>
        <pc:cxnChg chg="del">
          <ac:chgData name="蕭又瑜 HSIAO, YU-YU" userId="c5b0ba1c-d079-4945-ac8c-b522266d3b39" providerId="ADAL" clId="{1BC109BD-4B02-7840-B559-0267C8FFE012}" dt="2023-09-06T05:12:49.459" v="28585" actId="478"/>
          <ac:cxnSpMkLst>
            <pc:docMk/>
            <pc:sldMk cId="4068293299" sldId="324"/>
            <ac:cxnSpMk id="29" creationId="{17773162-6756-A507-AD23-D17C2E510229}"/>
          </ac:cxnSpMkLst>
        </pc:cxnChg>
        <pc:cxnChg chg="del">
          <ac:chgData name="蕭又瑜 HSIAO, YU-YU" userId="c5b0ba1c-d079-4945-ac8c-b522266d3b39" providerId="ADAL" clId="{1BC109BD-4B02-7840-B559-0267C8FFE012}" dt="2023-09-06T05:12:49.459" v="28585" actId="478"/>
          <ac:cxnSpMkLst>
            <pc:docMk/>
            <pc:sldMk cId="4068293299" sldId="324"/>
            <ac:cxnSpMk id="30" creationId="{1CD61CA2-BD15-226D-C5D5-D0572A1A63CC}"/>
          </ac:cxnSpMkLst>
        </pc:cxnChg>
        <pc:cxnChg chg="del">
          <ac:chgData name="蕭又瑜 HSIAO, YU-YU" userId="c5b0ba1c-d079-4945-ac8c-b522266d3b39" providerId="ADAL" clId="{1BC109BD-4B02-7840-B559-0267C8FFE012}" dt="2023-09-06T05:12:49.459" v="28585" actId="478"/>
          <ac:cxnSpMkLst>
            <pc:docMk/>
            <pc:sldMk cId="4068293299" sldId="324"/>
            <ac:cxnSpMk id="31" creationId="{F4F48C84-C39F-EC4A-F4C4-251CF063126B}"/>
          </ac:cxnSpMkLst>
        </pc:cxnChg>
        <pc:cxnChg chg="del">
          <ac:chgData name="蕭又瑜 HSIAO, YU-YU" userId="c5b0ba1c-d079-4945-ac8c-b522266d3b39" providerId="ADAL" clId="{1BC109BD-4B02-7840-B559-0267C8FFE012}" dt="2023-09-06T05:12:49.459" v="28585" actId="478"/>
          <ac:cxnSpMkLst>
            <pc:docMk/>
            <pc:sldMk cId="4068293299" sldId="324"/>
            <ac:cxnSpMk id="32" creationId="{9576C7B9-822F-156F-372E-16A34789273F}"/>
          </ac:cxnSpMkLst>
        </pc:cxnChg>
        <pc:cxnChg chg="del">
          <ac:chgData name="蕭又瑜 HSIAO, YU-YU" userId="c5b0ba1c-d079-4945-ac8c-b522266d3b39" providerId="ADAL" clId="{1BC109BD-4B02-7840-B559-0267C8FFE012}" dt="2023-09-06T05:14:42.135" v="28588" actId="478"/>
          <ac:cxnSpMkLst>
            <pc:docMk/>
            <pc:sldMk cId="4068293299" sldId="324"/>
            <ac:cxnSpMk id="107" creationId="{C96FBD12-F4AA-B858-491A-416E6FA831B6}"/>
          </ac:cxnSpMkLst>
        </pc:cxnChg>
        <pc:cxnChg chg="del">
          <ac:chgData name="蕭又瑜 HSIAO, YU-YU" userId="c5b0ba1c-d079-4945-ac8c-b522266d3b39" providerId="ADAL" clId="{1BC109BD-4B02-7840-B559-0267C8FFE012}" dt="2023-09-06T05:14:42.135" v="28588" actId="478"/>
          <ac:cxnSpMkLst>
            <pc:docMk/>
            <pc:sldMk cId="4068293299" sldId="324"/>
            <ac:cxnSpMk id="108" creationId="{D6EEADA1-58B9-79BA-2D5E-F0761BFA111F}"/>
          </ac:cxnSpMkLst>
        </pc:cxnChg>
        <pc:cxnChg chg="del">
          <ac:chgData name="蕭又瑜 HSIAO, YU-YU" userId="c5b0ba1c-d079-4945-ac8c-b522266d3b39" providerId="ADAL" clId="{1BC109BD-4B02-7840-B559-0267C8FFE012}" dt="2023-09-06T05:14:42.135" v="28588" actId="478"/>
          <ac:cxnSpMkLst>
            <pc:docMk/>
            <pc:sldMk cId="4068293299" sldId="324"/>
            <ac:cxnSpMk id="109" creationId="{8E249169-B5B1-B02D-96AD-9D7C614178D9}"/>
          </ac:cxnSpMkLst>
        </pc:cxnChg>
        <pc:cxnChg chg="del">
          <ac:chgData name="蕭又瑜 HSIAO, YU-YU" userId="c5b0ba1c-d079-4945-ac8c-b522266d3b39" providerId="ADAL" clId="{1BC109BD-4B02-7840-B559-0267C8FFE012}" dt="2023-09-06T05:14:42.135" v="28588" actId="478"/>
          <ac:cxnSpMkLst>
            <pc:docMk/>
            <pc:sldMk cId="4068293299" sldId="324"/>
            <ac:cxnSpMk id="110" creationId="{519C42DB-F7EF-E2C8-9991-FB629DBEC9EE}"/>
          </ac:cxnSpMkLst>
        </pc:cxnChg>
        <pc:cxnChg chg="del">
          <ac:chgData name="蕭又瑜 HSIAO, YU-YU" userId="c5b0ba1c-d079-4945-ac8c-b522266d3b39" providerId="ADAL" clId="{1BC109BD-4B02-7840-B559-0267C8FFE012}" dt="2023-09-06T05:14:42.135" v="28588" actId="478"/>
          <ac:cxnSpMkLst>
            <pc:docMk/>
            <pc:sldMk cId="4068293299" sldId="324"/>
            <ac:cxnSpMk id="111" creationId="{AC1F92E7-EFC6-A7A2-42FE-C050110BD82E}"/>
          </ac:cxnSpMkLst>
        </pc:cxnChg>
        <pc:cxnChg chg="del">
          <ac:chgData name="蕭又瑜 HSIAO, YU-YU" userId="c5b0ba1c-d079-4945-ac8c-b522266d3b39" providerId="ADAL" clId="{1BC109BD-4B02-7840-B559-0267C8FFE012}" dt="2023-09-06T05:14:42.135" v="28588" actId="478"/>
          <ac:cxnSpMkLst>
            <pc:docMk/>
            <pc:sldMk cId="4068293299" sldId="324"/>
            <ac:cxnSpMk id="112" creationId="{A6770F8C-8166-DD97-BCDB-3F3BB486ECF7}"/>
          </ac:cxnSpMkLst>
        </pc:cxnChg>
        <pc:cxnChg chg="del">
          <ac:chgData name="蕭又瑜 HSIAO, YU-YU" userId="c5b0ba1c-d079-4945-ac8c-b522266d3b39" providerId="ADAL" clId="{1BC109BD-4B02-7840-B559-0267C8FFE012}" dt="2023-09-06T05:14:42.135" v="28588" actId="478"/>
          <ac:cxnSpMkLst>
            <pc:docMk/>
            <pc:sldMk cId="4068293299" sldId="324"/>
            <ac:cxnSpMk id="113" creationId="{07F79165-4DC3-427E-2C7E-0D06B00B88AA}"/>
          </ac:cxnSpMkLst>
        </pc:cxnChg>
        <pc:cxnChg chg="del">
          <ac:chgData name="蕭又瑜 HSIAO, YU-YU" userId="c5b0ba1c-d079-4945-ac8c-b522266d3b39" providerId="ADAL" clId="{1BC109BD-4B02-7840-B559-0267C8FFE012}" dt="2023-09-06T05:14:42.135" v="28588" actId="478"/>
          <ac:cxnSpMkLst>
            <pc:docMk/>
            <pc:sldMk cId="4068293299" sldId="324"/>
            <ac:cxnSpMk id="114" creationId="{65BF0BBB-EF26-A02D-11E7-57617665213C}"/>
          </ac:cxnSpMkLst>
        </pc:cxnChg>
        <pc:cxnChg chg="del">
          <ac:chgData name="蕭又瑜 HSIAO, YU-YU" userId="c5b0ba1c-d079-4945-ac8c-b522266d3b39" providerId="ADAL" clId="{1BC109BD-4B02-7840-B559-0267C8FFE012}" dt="2023-09-06T05:14:42.135" v="28588" actId="478"/>
          <ac:cxnSpMkLst>
            <pc:docMk/>
            <pc:sldMk cId="4068293299" sldId="324"/>
            <ac:cxnSpMk id="115" creationId="{558974FB-23B7-0A50-4674-3155C68DE55A}"/>
          </ac:cxnSpMkLst>
        </pc:cxnChg>
        <pc:cxnChg chg="del">
          <ac:chgData name="蕭又瑜 HSIAO, YU-YU" userId="c5b0ba1c-d079-4945-ac8c-b522266d3b39" providerId="ADAL" clId="{1BC109BD-4B02-7840-B559-0267C8FFE012}" dt="2023-09-06T05:14:42.135" v="28588" actId="478"/>
          <ac:cxnSpMkLst>
            <pc:docMk/>
            <pc:sldMk cId="4068293299" sldId="324"/>
            <ac:cxnSpMk id="116" creationId="{D6E268B3-F8D0-528F-7A8B-5F1A6150C8B0}"/>
          </ac:cxnSpMkLst>
        </pc:cxnChg>
      </pc:sldChg>
      <pc:sldChg chg="addSp delSp modSp add mod modTransition modAnim">
        <pc:chgData name="蕭又瑜 HSIAO, YU-YU" userId="c5b0ba1c-d079-4945-ac8c-b522266d3b39" providerId="ADAL" clId="{1BC109BD-4B02-7840-B559-0267C8FFE012}" dt="2023-09-06T06:27:25.667" v="28948"/>
        <pc:sldMkLst>
          <pc:docMk/>
          <pc:sldMk cId="1229655673" sldId="325"/>
        </pc:sldMkLst>
        <pc:spChg chg="mod">
          <ac:chgData name="蕭又瑜 HSIAO, YU-YU" userId="c5b0ba1c-d079-4945-ac8c-b522266d3b39" providerId="ADAL" clId="{1BC109BD-4B02-7840-B559-0267C8FFE012}" dt="2023-09-06T06:27:25.667" v="28948"/>
          <ac:spMkLst>
            <pc:docMk/>
            <pc:sldMk cId="1229655673" sldId="325"/>
            <ac:spMk id="3" creationId="{B5308BC6-CD9D-5331-1FED-A0A9DD8F98FE}"/>
          </ac:spMkLst>
        </pc:spChg>
        <pc:spChg chg="mod">
          <ac:chgData name="蕭又瑜 HSIAO, YU-YU" userId="c5b0ba1c-d079-4945-ac8c-b522266d3b39" providerId="ADAL" clId="{1BC109BD-4B02-7840-B559-0267C8FFE012}" dt="2023-09-06T05:30:30.867" v="28716"/>
          <ac:spMkLst>
            <pc:docMk/>
            <pc:sldMk cId="1229655673" sldId="325"/>
            <ac:spMk id="18" creationId="{ACC8C08B-866B-8962-0C46-E531979066A1}"/>
          </ac:spMkLst>
        </pc:spChg>
        <pc:spChg chg="del">
          <ac:chgData name="蕭又瑜 HSIAO, YU-YU" userId="c5b0ba1c-d079-4945-ac8c-b522266d3b39" providerId="ADAL" clId="{1BC109BD-4B02-7840-B559-0267C8FFE012}" dt="2023-09-06T06:01:35.545" v="28853" actId="478"/>
          <ac:spMkLst>
            <pc:docMk/>
            <pc:sldMk cId="1229655673" sldId="325"/>
            <ac:spMk id="21" creationId="{E2173474-8DE3-8CAC-B7C4-09B7B8857E40}"/>
          </ac:spMkLst>
        </pc:spChg>
        <pc:spChg chg="mod">
          <ac:chgData name="蕭又瑜 HSIAO, YU-YU" userId="c5b0ba1c-d079-4945-ac8c-b522266d3b39" providerId="ADAL" clId="{1BC109BD-4B02-7840-B559-0267C8FFE012}" dt="2023-09-06T05:31:17.758" v="28724"/>
          <ac:spMkLst>
            <pc:docMk/>
            <pc:sldMk cId="1229655673" sldId="325"/>
            <ac:spMk id="37" creationId="{14B9C427-6B51-44CE-DA5C-5681FD969AA6}"/>
          </ac:spMkLst>
        </pc:spChg>
        <pc:spChg chg="mod">
          <ac:chgData name="蕭又瑜 HSIAO, YU-YU" userId="c5b0ba1c-d079-4945-ac8c-b522266d3b39" providerId="ADAL" clId="{1BC109BD-4B02-7840-B559-0267C8FFE012}" dt="2023-09-06T05:36:34.920" v="28747"/>
          <ac:spMkLst>
            <pc:docMk/>
            <pc:sldMk cId="1229655673" sldId="325"/>
            <ac:spMk id="45" creationId="{83725C07-1CDD-8D52-996D-E1BF3658A588}"/>
          </ac:spMkLst>
        </pc:spChg>
        <pc:spChg chg="add mod">
          <ac:chgData name="蕭又瑜 HSIAO, YU-YU" userId="c5b0ba1c-d079-4945-ac8c-b522266d3b39" providerId="ADAL" clId="{1BC109BD-4B02-7840-B559-0267C8FFE012}" dt="2023-09-06T06:01:38.378" v="28855" actId="167"/>
          <ac:spMkLst>
            <pc:docMk/>
            <pc:sldMk cId="1229655673" sldId="325"/>
            <ac:spMk id="62" creationId="{828659ED-C3A4-2A17-ACEF-229509BE4BC1}"/>
          </ac:spMkLst>
        </pc:spChg>
        <pc:spChg chg="add mod">
          <ac:chgData name="蕭又瑜 HSIAO, YU-YU" userId="c5b0ba1c-d079-4945-ac8c-b522266d3b39" providerId="ADAL" clId="{1BC109BD-4B02-7840-B559-0267C8FFE012}" dt="2023-09-06T06:01:38.378" v="28855" actId="167"/>
          <ac:spMkLst>
            <pc:docMk/>
            <pc:sldMk cId="1229655673" sldId="325"/>
            <ac:spMk id="63" creationId="{BE975BD8-892E-C08A-E10B-C98988FDA756}"/>
          </ac:spMkLst>
        </pc:spChg>
        <pc:spChg chg="del">
          <ac:chgData name="蕭又瑜 HSIAO, YU-YU" userId="c5b0ba1c-d079-4945-ac8c-b522266d3b39" providerId="ADAL" clId="{1BC109BD-4B02-7840-B559-0267C8FFE012}" dt="2023-09-06T06:01:35.545" v="28853" actId="478"/>
          <ac:spMkLst>
            <pc:docMk/>
            <pc:sldMk cId="1229655673" sldId="325"/>
            <ac:spMk id="182" creationId="{F7E88196-4F77-33C0-C77B-38945EE63C63}"/>
          </ac:spMkLst>
        </pc:spChg>
        <pc:grpChg chg="add del mod">
          <ac:chgData name="蕭又瑜 HSIAO, YU-YU" userId="c5b0ba1c-d079-4945-ac8c-b522266d3b39" providerId="ADAL" clId="{1BC109BD-4B02-7840-B559-0267C8FFE012}" dt="2023-09-06T05:37:21.766" v="28757" actId="478"/>
          <ac:grpSpMkLst>
            <pc:docMk/>
            <pc:sldMk cId="1229655673" sldId="325"/>
            <ac:grpSpMk id="17" creationId="{DB583AB0-A620-51D7-C9DC-1EE80BE200C9}"/>
          </ac:grpSpMkLst>
        </pc:grpChg>
        <pc:grpChg chg="mod">
          <ac:chgData name="蕭又瑜 HSIAO, YU-YU" userId="c5b0ba1c-d079-4945-ac8c-b522266d3b39" providerId="ADAL" clId="{1BC109BD-4B02-7840-B559-0267C8FFE012}" dt="2023-09-06T05:30:30.867" v="28716"/>
          <ac:grpSpMkLst>
            <pc:docMk/>
            <pc:sldMk cId="1229655673" sldId="325"/>
            <ac:grpSpMk id="19" creationId="{C69CE9E5-086D-C5E6-AFB5-88353AA8562A}"/>
          </ac:grpSpMkLst>
        </pc:grpChg>
        <pc:grpChg chg="add del mod">
          <ac:chgData name="蕭又瑜 HSIAO, YU-YU" userId="c5b0ba1c-d079-4945-ac8c-b522266d3b39" providerId="ADAL" clId="{1BC109BD-4B02-7840-B559-0267C8FFE012}" dt="2023-09-06T05:37:25.857" v="28758" actId="478"/>
          <ac:grpSpMkLst>
            <pc:docMk/>
            <pc:sldMk cId="1229655673" sldId="325"/>
            <ac:grpSpMk id="36" creationId="{9E790066-AE7F-E2E6-8C69-B64AC35C0BDC}"/>
          </ac:grpSpMkLst>
        </pc:grpChg>
        <pc:grpChg chg="mod">
          <ac:chgData name="蕭又瑜 HSIAO, YU-YU" userId="c5b0ba1c-d079-4945-ac8c-b522266d3b39" providerId="ADAL" clId="{1BC109BD-4B02-7840-B559-0267C8FFE012}" dt="2023-09-06T05:31:17.758" v="28724"/>
          <ac:grpSpMkLst>
            <pc:docMk/>
            <pc:sldMk cId="1229655673" sldId="325"/>
            <ac:grpSpMk id="38" creationId="{DB853823-AC27-E3A0-CBBD-BD2C6E800EA8}"/>
          </ac:grpSpMkLst>
        </pc:grpChg>
        <pc:grpChg chg="add mod">
          <ac:chgData name="蕭又瑜 HSIAO, YU-YU" userId="c5b0ba1c-d079-4945-ac8c-b522266d3b39" providerId="ADAL" clId="{1BC109BD-4B02-7840-B559-0267C8FFE012}" dt="2023-09-06T05:36:42.579" v="28748" actId="1076"/>
          <ac:grpSpMkLst>
            <pc:docMk/>
            <pc:sldMk cId="1229655673" sldId="325"/>
            <ac:grpSpMk id="44" creationId="{2398FA3D-CB07-7F95-95DC-2176D995F94F}"/>
          </ac:grpSpMkLst>
        </pc:grpChg>
        <pc:grpChg chg="mod">
          <ac:chgData name="蕭又瑜 HSIAO, YU-YU" userId="c5b0ba1c-d079-4945-ac8c-b522266d3b39" providerId="ADAL" clId="{1BC109BD-4B02-7840-B559-0267C8FFE012}" dt="2023-09-06T05:36:34.920" v="28747"/>
          <ac:grpSpMkLst>
            <pc:docMk/>
            <pc:sldMk cId="1229655673" sldId="325"/>
            <ac:grpSpMk id="50" creationId="{FD4D57F0-68FD-DE76-BCDF-F908DA57F755}"/>
          </ac:grpSpMkLst>
        </pc:grpChg>
        <pc:grpChg chg="add mod">
          <ac:chgData name="蕭又瑜 HSIAO, YU-YU" userId="c5b0ba1c-d079-4945-ac8c-b522266d3b39" providerId="ADAL" clId="{1BC109BD-4B02-7840-B559-0267C8FFE012}" dt="2023-09-06T05:55:21.153" v="28797"/>
          <ac:grpSpMkLst>
            <pc:docMk/>
            <pc:sldMk cId="1229655673" sldId="325"/>
            <ac:grpSpMk id="56" creationId="{1B032077-F006-C35E-2A3C-EEBC7A97F930}"/>
          </ac:grpSpMkLst>
        </pc:grpChg>
        <pc:graphicFrameChg chg="modGraphic">
          <ac:chgData name="蕭又瑜 HSIAO, YU-YU" userId="c5b0ba1c-d079-4945-ac8c-b522266d3b39" providerId="ADAL" clId="{1BC109BD-4B02-7840-B559-0267C8FFE012}" dt="2023-09-06T06:03:03.415" v="28867" actId="207"/>
          <ac:graphicFrameMkLst>
            <pc:docMk/>
            <pc:sldMk cId="1229655673" sldId="325"/>
            <ac:graphicFrameMk id="168" creationId="{067D6BFF-C4DF-2520-BAB3-A6EAD280D2F7}"/>
          </ac:graphicFrameMkLst>
        </pc:graphicFrameChg>
        <pc:graphicFrameChg chg="modGraphic">
          <ac:chgData name="蕭又瑜 HSIAO, YU-YU" userId="c5b0ba1c-d079-4945-ac8c-b522266d3b39" providerId="ADAL" clId="{1BC109BD-4B02-7840-B559-0267C8FFE012}" dt="2023-09-06T06:03:00.579" v="28866" actId="207"/>
          <ac:graphicFrameMkLst>
            <pc:docMk/>
            <pc:sldMk cId="1229655673" sldId="325"/>
            <ac:graphicFrameMk id="169" creationId="{FB37C550-5DEB-2219-C337-9711D9BEEB64}"/>
          </ac:graphicFrameMkLst>
        </pc:graphicFrameChg>
        <pc:graphicFrameChg chg="modGraphic">
          <ac:chgData name="蕭又瑜 HSIAO, YU-YU" userId="c5b0ba1c-d079-4945-ac8c-b522266d3b39" providerId="ADAL" clId="{1BC109BD-4B02-7840-B559-0267C8FFE012}" dt="2023-09-06T06:02:56.657" v="28865" actId="207"/>
          <ac:graphicFrameMkLst>
            <pc:docMk/>
            <pc:sldMk cId="1229655673" sldId="325"/>
            <ac:graphicFrameMk id="170" creationId="{47F962BA-70CE-BF8A-D981-660B9BC7067D}"/>
          </ac:graphicFrameMkLst>
        </pc:graphicFrameChg>
        <pc:cxnChg chg="mod">
          <ac:chgData name="蕭又瑜 HSIAO, YU-YU" userId="c5b0ba1c-d079-4945-ac8c-b522266d3b39" providerId="ADAL" clId="{1BC109BD-4B02-7840-B559-0267C8FFE012}" dt="2023-09-06T05:30:30.867" v="28716"/>
          <ac:cxnSpMkLst>
            <pc:docMk/>
            <pc:sldMk cId="1229655673" sldId="325"/>
            <ac:cxnSpMk id="20" creationId="{F6FEB616-1B09-1455-4043-DDFA1F2F9507}"/>
          </ac:cxnSpMkLst>
        </pc:cxnChg>
        <pc:cxnChg chg="mod">
          <ac:chgData name="蕭又瑜 HSIAO, YU-YU" userId="c5b0ba1c-d079-4945-ac8c-b522266d3b39" providerId="ADAL" clId="{1BC109BD-4B02-7840-B559-0267C8FFE012}" dt="2023-09-06T05:30:30.867" v="28716"/>
          <ac:cxnSpMkLst>
            <pc:docMk/>
            <pc:sldMk cId="1229655673" sldId="325"/>
            <ac:cxnSpMk id="22" creationId="{3ED0EB45-2CBF-9E0D-97C3-8E3D957EF37A}"/>
          </ac:cxnSpMkLst>
        </pc:cxnChg>
        <pc:cxnChg chg="del">
          <ac:chgData name="蕭又瑜 HSIAO, YU-YU" userId="c5b0ba1c-d079-4945-ac8c-b522266d3b39" providerId="ADAL" clId="{1BC109BD-4B02-7840-B559-0267C8FFE012}" dt="2023-09-06T05:55:00.233" v="28795" actId="478"/>
          <ac:cxnSpMkLst>
            <pc:docMk/>
            <pc:sldMk cId="1229655673" sldId="325"/>
            <ac:cxnSpMk id="23" creationId="{EB8AB369-9858-ECEF-B772-28EF37967032}"/>
          </ac:cxnSpMkLst>
        </pc:cxnChg>
        <pc:cxnChg chg="del">
          <ac:chgData name="蕭又瑜 HSIAO, YU-YU" userId="c5b0ba1c-d079-4945-ac8c-b522266d3b39" providerId="ADAL" clId="{1BC109BD-4B02-7840-B559-0267C8FFE012}" dt="2023-09-06T05:55:00.233" v="28795" actId="478"/>
          <ac:cxnSpMkLst>
            <pc:docMk/>
            <pc:sldMk cId="1229655673" sldId="325"/>
            <ac:cxnSpMk id="25" creationId="{1CEBFFE4-8CED-3EF7-DA16-EA40EF1AAA4B}"/>
          </ac:cxnSpMkLst>
        </pc:cxnChg>
        <pc:cxnChg chg="del">
          <ac:chgData name="蕭又瑜 HSIAO, YU-YU" userId="c5b0ba1c-d079-4945-ac8c-b522266d3b39" providerId="ADAL" clId="{1BC109BD-4B02-7840-B559-0267C8FFE012}" dt="2023-09-06T05:55:00.233" v="28795" actId="478"/>
          <ac:cxnSpMkLst>
            <pc:docMk/>
            <pc:sldMk cId="1229655673" sldId="325"/>
            <ac:cxnSpMk id="27" creationId="{6B806C50-6101-6B9F-BF36-5E0BDDCE3DB1}"/>
          </ac:cxnSpMkLst>
        </pc:cxnChg>
        <pc:cxnChg chg="del">
          <ac:chgData name="蕭又瑜 HSIAO, YU-YU" userId="c5b0ba1c-d079-4945-ac8c-b522266d3b39" providerId="ADAL" clId="{1BC109BD-4B02-7840-B559-0267C8FFE012}" dt="2023-09-06T05:55:00.233" v="28795" actId="478"/>
          <ac:cxnSpMkLst>
            <pc:docMk/>
            <pc:sldMk cId="1229655673" sldId="325"/>
            <ac:cxnSpMk id="29" creationId="{17773162-6756-A507-AD23-D17C2E510229}"/>
          </ac:cxnSpMkLst>
        </pc:cxnChg>
        <pc:cxnChg chg="del">
          <ac:chgData name="蕭又瑜 HSIAO, YU-YU" userId="c5b0ba1c-d079-4945-ac8c-b522266d3b39" providerId="ADAL" clId="{1BC109BD-4B02-7840-B559-0267C8FFE012}" dt="2023-09-06T05:55:00.233" v="28795" actId="478"/>
          <ac:cxnSpMkLst>
            <pc:docMk/>
            <pc:sldMk cId="1229655673" sldId="325"/>
            <ac:cxnSpMk id="31" creationId="{F4F48C84-C39F-EC4A-F4C4-251CF063126B}"/>
          </ac:cxnSpMkLst>
        </pc:cxnChg>
        <pc:cxnChg chg="mod">
          <ac:chgData name="蕭又瑜 HSIAO, YU-YU" userId="c5b0ba1c-d079-4945-ac8c-b522266d3b39" providerId="ADAL" clId="{1BC109BD-4B02-7840-B559-0267C8FFE012}" dt="2023-09-06T05:30:30.867" v="28716"/>
          <ac:cxnSpMkLst>
            <pc:docMk/>
            <pc:sldMk cId="1229655673" sldId="325"/>
            <ac:cxnSpMk id="33" creationId="{246A9630-E294-57B7-7E5A-EE3E906F807B}"/>
          </ac:cxnSpMkLst>
        </pc:cxnChg>
        <pc:cxnChg chg="mod">
          <ac:chgData name="蕭又瑜 HSIAO, YU-YU" userId="c5b0ba1c-d079-4945-ac8c-b522266d3b39" providerId="ADAL" clId="{1BC109BD-4B02-7840-B559-0267C8FFE012}" dt="2023-09-06T05:30:30.867" v="28716"/>
          <ac:cxnSpMkLst>
            <pc:docMk/>
            <pc:sldMk cId="1229655673" sldId="325"/>
            <ac:cxnSpMk id="34" creationId="{B055F1CD-5453-0CFF-0F9A-327E953A0A0C}"/>
          </ac:cxnSpMkLst>
        </pc:cxnChg>
        <pc:cxnChg chg="mod">
          <ac:chgData name="蕭又瑜 HSIAO, YU-YU" userId="c5b0ba1c-d079-4945-ac8c-b522266d3b39" providerId="ADAL" clId="{1BC109BD-4B02-7840-B559-0267C8FFE012}" dt="2023-09-06T05:30:30.867" v="28716"/>
          <ac:cxnSpMkLst>
            <pc:docMk/>
            <pc:sldMk cId="1229655673" sldId="325"/>
            <ac:cxnSpMk id="35" creationId="{10D5A92C-CD2B-5DC7-A282-040CE2230A9A}"/>
          </ac:cxnSpMkLst>
        </pc:cxnChg>
        <pc:cxnChg chg="mod">
          <ac:chgData name="蕭又瑜 HSIAO, YU-YU" userId="c5b0ba1c-d079-4945-ac8c-b522266d3b39" providerId="ADAL" clId="{1BC109BD-4B02-7840-B559-0267C8FFE012}" dt="2023-09-06T05:31:17.758" v="28724"/>
          <ac:cxnSpMkLst>
            <pc:docMk/>
            <pc:sldMk cId="1229655673" sldId="325"/>
            <ac:cxnSpMk id="39" creationId="{2FF681C2-C782-042E-C3AF-2A13764E90AB}"/>
          </ac:cxnSpMkLst>
        </pc:cxnChg>
        <pc:cxnChg chg="mod">
          <ac:chgData name="蕭又瑜 HSIAO, YU-YU" userId="c5b0ba1c-d079-4945-ac8c-b522266d3b39" providerId="ADAL" clId="{1BC109BD-4B02-7840-B559-0267C8FFE012}" dt="2023-09-06T05:31:17.758" v="28724"/>
          <ac:cxnSpMkLst>
            <pc:docMk/>
            <pc:sldMk cId="1229655673" sldId="325"/>
            <ac:cxnSpMk id="40" creationId="{2FDDD192-E8C3-0B78-C664-64A25AD02DC7}"/>
          </ac:cxnSpMkLst>
        </pc:cxnChg>
        <pc:cxnChg chg="mod">
          <ac:chgData name="蕭又瑜 HSIAO, YU-YU" userId="c5b0ba1c-d079-4945-ac8c-b522266d3b39" providerId="ADAL" clId="{1BC109BD-4B02-7840-B559-0267C8FFE012}" dt="2023-09-06T05:31:17.758" v="28724"/>
          <ac:cxnSpMkLst>
            <pc:docMk/>
            <pc:sldMk cId="1229655673" sldId="325"/>
            <ac:cxnSpMk id="41" creationId="{412B2621-F58B-3996-5642-D9578CC32DC7}"/>
          </ac:cxnSpMkLst>
        </pc:cxnChg>
        <pc:cxnChg chg="mod">
          <ac:chgData name="蕭又瑜 HSIAO, YU-YU" userId="c5b0ba1c-d079-4945-ac8c-b522266d3b39" providerId="ADAL" clId="{1BC109BD-4B02-7840-B559-0267C8FFE012}" dt="2023-09-06T05:31:17.758" v="28724"/>
          <ac:cxnSpMkLst>
            <pc:docMk/>
            <pc:sldMk cId="1229655673" sldId="325"/>
            <ac:cxnSpMk id="42" creationId="{B441D7B8-C09C-F8EA-EDD6-BCD9BE826C36}"/>
          </ac:cxnSpMkLst>
        </pc:cxnChg>
        <pc:cxnChg chg="mod">
          <ac:chgData name="蕭又瑜 HSIAO, YU-YU" userId="c5b0ba1c-d079-4945-ac8c-b522266d3b39" providerId="ADAL" clId="{1BC109BD-4B02-7840-B559-0267C8FFE012}" dt="2023-09-06T05:31:17.758" v="28724"/>
          <ac:cxnSpMkLst>
            <pc:docMk/>
            <pc:sldMk cId="1229655673" sldId="325"/>
            <ac:cxnSpMk id="43" creationId="{C7F218D6-8790-A4E4-C1B4-FEE9B7003633}"/>
          </ac:cxnSpMkLst>
        </pc:cxnChg>
        <pc:cxnChg chg="mod">
          <ac:chgData name="蕭又瑜 HSIAO, YU-YU" userId="c5b0ba1c-d079-4945-ac8c-b522266d3b39" providerId="ADAL" clId="{1BC109BD-4B02-7840-B559-0267C8FFE012}" dt="2023-09-06T05:36:34.920" v="28747"/>
          <ac:cxnSpMkLst>
            <pc:docMk/>
            <pc:sldMk cId="1229655673" sldId="325"/>
            <ac:cxnSpMk id="51" creationId="{27F93183-09AF-2DE4-8A52-E22127407BAB}"/>
          </ac:cxnSpMkLst>
        </pc:cxnChg>
        <pc:cxnChg chg="mod">
          <ac:chgData name="蕭又瑜 HSIAO, YU-YU" userId="c5b0ba1c-d079-4945-ac8c-b522266d3b39" providerId="ADAL" clId="{1BC109BD-4B02-7840-B559-0267C8FFE012}" dt="2023-09-06T05:36:34.920" v="28747"/>
          <ac:cxnSpMkLst>
            <pc:docMk/>
            <pc:sldMk cId="1229655673" sldId="325"/>
            <ac:cxnSpMk id="52" creationId="{34C05528-92CD-60DE-9922-6D6F290CDA97}"/>
          </ac:cxnSpMkLst>
        </pc:cxnChg>
        <pc:cxnChg chg="mod">
          <ac:chgData name="蕭又瑜 HSIAO, YU-YU" userId="c5b0ba1c-d079-4945-ac8c-b522266d3b39" providerId="ADAL" clId="{1BC109BD-4B02-7840-B559-0267C8FFE012}" dt="2023-09-06T05:36:34.920" v="28747"/>
          <ac:cxnSpMkLst>
            <pc:docMk/>
            <pc:sldMk cId="1229655673" sldId="325"/>
            <ac:cxnSpMk id="53" creationId="{9D77E1A5-9570-071E-C4B8-5104BBC6F5E0}"/>
          </ac:cxnSpMkLst>
        </pc:cxnChg>
        <pc:cxnChg chg="mod">
          <ac:chgData name="蕭又瑜 HSIAO, YU-YU" userId="c5b0ba1c-d079-4945-ac8c-b522266d3b39" providerId="ADAL" clId="{1BC109BD-4B02-7840-B559-0267C8FFE012}" dt="2023-09-06T05:36:34.920" v="28747"/>
          <ac:cxnSpMkLst>
            <pc:docMk/>
            <pc:sldMk cId="1229655673" sldId="325"/>
            <ac:cxnSpMk id="54" creationId="{908841A6-E5AD-1588-6DA1-2DCFF01B3E59}"/>
          </ac:cxnSpMkLst>
        </pc:cxnChg>
        <pc:cxnChg chg="mod">
          <ac:chgData name="蕭又瑜 HSIAO, YU-YU" userId="c5b0ba1c-d079-4945-ac8c-b522266d3b39" providerId="ADAL" clId="{1BC109BD-4B02-7840-B559-0267C8FFE012}" dt="2023-09-06T05:36:34.920" v="28747"/>
          <ac:cxnSpMkLst>
            <pc:docMk/>
            <pc:sldMk cId="1229655673" sldId="325"/>
            <ac:cxnSpMk id="55" creationId="{2FF058CF-B650-32E7-098B-F76C03D43E25}"/>
          </ac:cxnSpMkLst>
        </pc:cxnChg>
        <pc:cxnChg chg="mod">
          <ac:chgData name="蕭又瑜 HSIAO, YU-YU" userId="c5b0ba1c-d079-4945-ac8c-b522266d3b39" providerId="ADAL" clId="{1BC109BD-4B02-7840-B559-0267C8FFE012}" dt="2023-09-06T05:55:21.153" v="28797"/>
          <ac:cxnSpMkLst>
            <pc:docMk/>
            <pc:sldMk cId="1229655673" sldId="325"/>
            <ac:cxnSpMk id="57" creationId="{6AF3945F-CCE2-7682-E5BA-1EAAD5245851}"/>
          </ac:cxnSpMkLst>
        </pc:cxnChg>
        <pc:cxnChg chg="mod">
          <ac:chgData name="蕭又瑜 HSIAO, YU-YU" userId="c5b0ba1c-d079-4945-ac8c-b522266d3b39" providerId="ADAL" clId="{1BC109BD-4B02-7840-B559-0267C8FFE012}" dt="2023-09-06T05:55:21.153" v="28797"/>
          <ac:cxnSpMkLst>
            <pc:docMk/>
            <pc:sldMk cId="1229655673" sldId="325"/>
            <ac:cxnSpMk id="58" creationId="{A4F9D2F1-9E74-3050-0E3D-B2B4E55B298C}"/>
          </ac:cxnSpMkLst>
        </pc:cxnChg>
        <pc:cxnChg chg="mod">
          <ac:chgData name="蕭又瑜 HSIAO, YU-YU" userId="c5b0ba1c-d079-4945-ac8c-b522266d3b39" providerId="ADAL" clId="{1BC109BD-4B02-7840-B559-0267C8FFE012}" dt="2023-09-06T05:55:21.153" v="28797"/>
          <ac:cxnSpMkLst>
            <pc:docMk/>
            <pc:sldMk cId="1229655673" sldId="325"/>
            <ac:cxnSpMk id="59" creationId="{C2A62CAE-D7D1-DBC5-EFE6-9EF9737AE7ED}"/>
          </ac:cxnSpMkLst>
        </pc:cxnChg>
        <pc:cxnChg chg="mod">
          <ac:chgData name="蕭又瑜 HSIAO, YU-YU" userId="c5b0ba1c-d079-4945-ac8c-b522266d3b39" providerId="ADAL" clId="{1BC109BD-4B02-7840-B559-0267C8FFE012}" dt="2023-09-06T05:55:21.153" v="28797"/>
          <ac:cxnSpMkLst>
            <pc:docMk/>
            <pc:sldMk cId="1229655673" sldId="325"/>
            <ac:cxnSpMk id="60" creationId="{707CDCF0-9AF7-13A2-5D7C-AA393290E05F}"/>
          </ac:cxnSpMkLst>
        </pc:cxnChg>
        <pc:cxnChg chg="mod">
          <ac:chgData name="蕭又瑜 HSIAO, YU-YU" userId="c5b0ba1c-d079-4945-ac8c-b522266d3b39" providerId="ADAL" clId="{1BC109BD-4B02-7840-B559-0267C8FFE012}" dt="2023-09-06T05:55:21.153" v="28797"/>
          <ac:cxnSpMkLst>
            <pc:docMk/>
            <pc:sldMk cId="1229655673" sldId="325"/>
            <ac:cxnSpMk id="61" creationId="{688B2EF6-1F7D-9C64-95F0-3B0FB8D497CD}"/>
          </ac:cxnSpMkLst>
        </pc:cxnChg>
      </pc:sldChg>
      <pc:sldChg chg="addSp delSp modSp add mod modTransition modAnim">
        <pc:chgData name="蕭又瑜 HSIAO, YU-YU" userId="c5b0ba1c-d079-4945-ac8c-b522266d3b39" providerId="ADAL" clId="{1BC109BD-4B02-7840-B559-0267C8FFE012}" dt="2023-09-06T06:27:27.514" v="28949"/>
        <pc:sldMkLst>
          <pc:docMk/>
          <pc:sldMk cId="73866200" sldId="326"/>
        </pc:sldMkLst>
        <pc:spChg chg="mod">
          <ac:chgData name="蕭又瑜 HSIAO, YU-YU" userId="c5b0ba1c-d079-4945-ac8c-b522266d3b39" providerId="ADAL" clId="{1BC109BD-4B02-7840-B559-0267C8FFE012}" dt="2023-09-06T06:27:27.514" v="28949"/>
          <ac:spMkLst>
            <pc:docMk/>
            <pc:sldMk cId="73866200" sldId="326"/>
            <ac:spMk id="3" creationId="{B5308BC6-CD9D-5331-1FED-A0A9DD8F98FE}"/>
          </ac:spMkLst>
        </pc:spChg>
        <pc:spChg chg="mod">
          <ac:chgData name="蕭又瑜 HSIAO, YU-YU" userId="c5b0ba1c-d079-4945-ac8c-b522266d3b39" providerId="ADAL" clId="{1BC109BD-4B02-7840-B559-0267C8FFE012}" dt="2023-09-06T05:40:03.549" v="28771" actId="207"/>
          <ac:spMkLst>
            <pc:docMk/>
            <pc:sldMk cId="73866200" sldId="326"/>
            <ac:spMk id="9" creationId="{818F8475-FE08-90EE-AE2E-654B2585C560}"/>
          </ac:spMkLst>
        </pc:spChg>
        <pc:spChg chg="mod">
          <ac:chgData name="蕭又瑜 HSIAO, YU-YU" userId="c5b0ba1c-d079-4945-ac8c-b522266d3b39" providerId="ADAL" clId="{1BC109BD-4B02-7840-B559-0267C8FFE012}" dt="2023-09-06T05:58:27.772" v="28828" actId="207"/>
          <ac:spMkLst>
            <pc:docMk/>
            <pc:sldMk cId="73866200" sldId="326"/>
            <ac:spMk id="11" creationId="{B0524B22-0E7B-CE38-A3BA-BA4C1604290F}"/>
          </ac:spMkLst>
        </pc:spChg>
        <pc:spChg chg="mod">
          <ac:chgData name="蕭又瑜 HSIAO, YU-YU" userId="c5b0ba1c-d079-4945-ac8c-b522266d3b39" providerId="ADAL" clId="{1BC109BD-4B02-7840-B559-0267C8FFE012}" dt="2023-09-06T05:37:52.164" v="28761"/>
          <ac:spMkLst>
            <pc:docMk/>
            <pc:sldMk cId="73866200" sldId="326"/>
            <ac:spMk id="18" creationId="{D1EEC710-30CA-367B-4B1D-28D865C9E231}"/>
          </ac:spMkLst>
        </pc:spChg>
        <pc:spChg chg="del">
          <ac:chgData name="蕭又瑜 HSIAO, YU-YU" userId="c5b0ba1c-d079-4945-ac8c-b522266d3b39" providerId="ADAL" clId="{1BC109BD-4B02-7840-B559-0267C8FFE012}" dt="2023-09-06T06:01:26.262" v="28850" actId="478"/>
          <ac:spMkLst>
            <pc:docMk/>
            <pc:sldMk cId="73866200" sldId="326"/>
            <ac:spMk id="21" creationId="{E2173474-8DE3-8CAC-B7C4-09B7B8857E40}"/>
          </ac:spMkLst>
        </pc:spChg>
        <pc:spChg chg="mod">
          <ac:chgData name="蕭又瑜 HSIAO, YU-YU" userId="c5b0ba1c-d079-4945-ac8c-b522266d3b39" providerId="ADAL" clId="{1BC109BD-4B02-7840-B559-0267C8FFE012}" dt="2023-09-06T05:38:08.283" v="28763"/>
          <ac:spMkLst>
            <pc:docMk/>
            <pc:sldMk cId="73866200" sldId="326"/>
            <ac:spMk id="37" creationId="{ED745F4C-49D9-BB55-431F-51DF701D2670}"/>
          </ac:spMkLst>
        </pc:spChg>
        <pc:spChg chg="add mod">
          <ac:chgData name="蕭又瑜 HSIAO, YU-YU" userId="c5b0ba1c-d079-4945-ac8c-b522266d3b39" providerId="ADAL" clId="{1BC109BD-4B02-7840-B559-0267C8FFE012}" dt="2023-09-06T06:01:29.498" v="28852" actId="167"/>
          <ac:spMkLst>
            <pc:docMk/>
            <pc:sldMk cId="73866200" sldId="326"/>
            <ac:spMk id="68" creationId="{D835CEDF-134E-19E9-9B8F-B33B98100E09}"/>
          </ac:spMkLst>
        </pc:spChg>
        <pc:spChg chg="add mod">
          <ac:chgData name="蕭又瑜 HSIAO, YU-YU" userId="c5b0ba1c-d079-4945-ac8c-b522266d3b39" providerId="ADAL" clId="{1BC109BD-4B02-7840-B559-0267C8FFE012}" dt="2023-09-06T06:01:29.498" v="28852" actId="167"/>
          <ac:spMkLst>
            <pc:docMk/>
            <pc:sldMk cId="73866200" sldId="326"/>
            <ac:spMk id="69" creationId="{05CAE567-D221-8A58-55E5-DCDE51538B09}"/>
          </ac:spMkLst>
        </pc:spChg>
        <pc:spChg chg="del">
          <ac:chgData name="蕭又瑜 HSIAO, YU-YU" userId="c5b0ba1c-d079-4945-ac8c-b522266d3b39" providerId="ADAL" clId="{1BC109BD-4B02-7840-B559-0267C8FFE012}" dt="2023-09-06T06:01:26.262" v="28850" actId="478"/>
          <ac:spMkLst>
            <pc:docMk/>
            <pc:sldMk cId="73866200" sldId="326"/>
            <ac:spMk id="182" creationId="{F7E88196-4F77-33C0-C77B-38945EE63C63}"/>
          </ac:spMkLst>
        </pc:spChg>
        <pc:grpChg chg="del">
          <ac:chgData name="蕭又瑜 HSIAO, YU-YU" userId="c5b0ba1c-d079-4945-ac8c-b522266d3b39" providerId="ADAL" clId="{1BC109BD-4B02-7840-B559-0267C8FFE012}" dt="2023-09-06T05:41:52.473" v="28782" actId="165"/>
          <ac:grpSpMkLst>
            <pc:docMk/>
            <pc:sldMk cId="73866200" sldId="326"/>
            <ac:grpSpMk id="6" creationId="{B88D3515-FB77-9E8C-FF5E-C6624F53F073}"/>
          </ac:grpSpMkLst>
        </pc:grpChg>
        <pc:grpChg chg="add del mod">
          <ac:chgData name="蕭又瑜 HSIAO, YU-YU" userId="c5b0ba1c-d079-4945-ac8c-b522266d3b39" providerId="ADAL" clId="{1BC109BD-4B02-7840-B559-0267C8FFE012}" dt="2023-09-06T05:37:55.694" v="28762"/>
          <ac:grpSpMkLst>
            <pc:docMk/>
            <pc:sldMk cId="73866200" sldId="326"/>
            <ac:grpSpMk id="17" creationId="{456BF3B9-0F6F-B9A5-112B-E847F01AE066}"/>
          </ac:grpSpMkLst>
        </pc:grpChg>
        <pc:grpChg chg="mod">
          <ac:chgData name="蕭又瑜 HSIAO, YU-YU" userId="c5b0ba1c-d079-4945-ac8c-b522266d3b39" providerId="ADAL" clId="{1BC109BD-4B02-7840-B559-0267C8FFE012}" dt="2023-09-06T05:37:52.164" v="28761"/>
          <ac:grpSpMkLst>
            <pc:docMk/>
            <pc:sldMk cId="73866200" sldId="326"/>
            <ac:grpSpMk id="19" creationId="{B0EBAB7B-EA7F-B867-75CC-ABC2527FD11B}"/>
          </ac:grpSpMkLst>
        </pc:grpChg>
        <pc:grpChg chg="add mod">
          <ac:chgData name="蕭又瑜 HSIAO, YU-YU" userId="c5b0ba1c-d079-4945-ac8c-b522266d3b39" providerId="ADAL" clId="{1BC109BD-4B02-7840-B559-0267C8FFE012}" dt="2023-09-06T05:38:17.369" v="28764" actId="1076"/>
          <ac:grpSpMkLst>
            <pc:docMk/>
            <pc:sldMk cId="73866200" sldId="326"/>
            <ac:grpSpMk id="36" creationId="{BBE5B181-7CAB-4D52-FBCA-EF7090C57AD9}"/>
          </ac:grpSpMkLst>
        </pc:grpChg>
        <pc:grpChg chg="mod">
          <ac:chgData name="蕭又瑜 HSIAO, YU-YU" userId="c5b0ba1c-d079-4945-ac8c-b522266d3b39" providerId="ADAL" clId="{1BC109BD-4B02-7840-B559-0267C8FFE012}" dt="2023-09-06T05:38:08.283" v="28763"/>
          <ac:grpSpMkLst>
            <pc:docMk/>
            <pc:sldMk cId="73866200" sldId="326"/>
            <ac:grpSpMk id="38" creationId="{E9CF7D96-3A07-5644-B38A-E8A4B1BD8C5D}"/>
          </ac:grpSpMkLst>
        </pc:grpChg>
        <pc:grpChg chg="add mod">
          <ac:chgData name="蕭又瑜 HSIAO, YU-YU" userId="c5b0ba1c-d079-4945-ac8c-b522266d3b39" providerId="ADAL" clId="{1BC109BD-4B02-7840-B559-0267C8FFE012}" dt="2023-09-06T05:54:49.362" v="28794"/>
          <ac:grpSpMkLst>
            <pc:docMk/>
            <pc:sldMk cId="73866200" sldId="326"/>
            <ac:grpSpMk id="56" creationId="{D57E987B-4AC2-3558-9B9A-F83C008A10F4}"/>
          </ac:grpSpMkLst>
        </pc:grpChg>
        <pc:grpChg chg="add mod">
          <ac:chgData name="蕭又瑜 HSIAO, YU-YU" userId="c5b0ba1c-d079-4945-ac8c-b522266d3b39" providerId="ADAL" clId="{1BC109BD-4B02-7840-B559-0267C8FFE012}" dt="2023-09-06T05:55:14.279" v="28796"/>
          <ac:grpSpMkLst>
            <pc:docMk/>
            <pc:sldMk cId="73866200" sldId="326"/>
            <ac:grpSpMk id="62" creationId="{BE1AF544-84E3-608A-59B9-5BA386FE1B72}"/>
          </ac:grpSpMkLst>
        </pc:grpChg>
        <pc:graphicFrameChg chg="modGraphic">
          <ac:chgData name="蕭又瑜 HSIAO, YU-YU" userId="c5b0ba1c-d079-4945-ac8c-b522266d3b39" providerId="ADAL" clId="{1BC109BD-4B02-7840-B559-0267C8FFE012}" dt="2023-09-06T06:03:34.212" v="28868" actId="207"/>
          <ac:graphicFrameMkLst>
            <pc:docMk/>
            <pc:sldMk cId="73866200" sldId="326"/>
            <ac:graphicFrameMk id="169" creationId="{FB37C550-5DEB-2219-C337-9711D9BEEB64}"/>
          </ac:graphicFrameMkLst>
        </pc:graphicFrameChg>
        <pc:cxnChg chg="mod">
          <ac:chgData name="蕭又瑜 HSIAO, YU-YU" userId="c5b0ba1c-d079-4945-ac8c-b522266d3b39" providerId="ADAL" clId="{1BC109BD-4B02-7840-B559-0267C8FFE012}" dt="2023-09-06T05:37:52.164" v="28761"/>
          <ac:cxnSpMkLst>
            <pc:docMk/>
            <pc:sldMk cId="73866200" sldId="326"/>
            <ac:cxnSpMk id="20" creationId="{4E7DF744-7DC5-92C6-560A-3977B300A08E}"/>
          </ac:cxnSpMkLst>
        </pc:cxnChg>
        <pc:cxnChg chg="mod">
          <ac:chgData name="蕭又瑜 HSIAO, YU-YU" userId="c5b0ba1c-d079-4945-ac8c-b522266d3b39" providerId="ADAL" clId="{1BC109BD-4B02-7840-B559-0267C8FFE012}" dt="2023-09-06T05:37:52.164" v="28761"/>
          <ac:cxnSpMkLst>
            <pc:docMk/>
            <pc:sldMk cId="73866200" sldId="326"/>
            <ac:cxnSpMk id="22" creationId="{98CC7440-DF33-ED5A-3FD8-B5463FEB317B}"/>
          </ac:cxnSpMkLst>
        </pc:cxnChg>
        <pc:cxnChg chg="del mod topLvl">
          <ac:chgData name="蕭又瑜 HSIAO, YU-YU" userId="c5b0ba1c-d079-4945-ac8c-b522266d3b39" providerId="ADAL" clId="{1BC109BD-4B02-7840-B559-0267C8FFE012}" dt="2023-09-06T05:54:48.800" v="28793" actId="478"/>
          <ac:cxnSpMkLst>
            <pc:docMk/>
            <pc:sldMk cId="73866200" sldId="326"/>
            <ac:cxnSpMk id="23" creationId="{EB8AB369-9858-ECEF-B772-28EF37967032}"/>
          </ac:cxnSpMkLst>
        </pc:cxnChg>
        <pc:cxnChg chg="del mod topLvl">
          <ac:chgData name="蕭又瑜 HSIAO, YU-YU" userId="c5b0ba1c-d079-4945-ac8c-b522266d3b39" providerId="ADAL" clId="{1BC109BD-4B02-7840-B559-0267C8FFE012}" dt="2023-09-06T05:54:48.800" v="28793" actId="478"/>
          <ac:cxnSpMkLst>
            <pc:docMk/>
            <pc:sldMk cId="73866200" sldId="326"/>
            <ac:cxnSpMk id="24" creationId="{F9D11FCF-38E0-4C63-9EEF-86E95E47FA78}"/>
          </ac:cxnSpMkLst>
        </pc:cxnChg>
        <pc:cxnChg chg="del mod topLvl">
          <ac:chgData name="蕭又瑜 HSIAO, YU-YU" userId="c5b0ba1c-d079-4945-ac8c-b522266d3b39" providerId="ADAL" clId="{1BC109BD-4B02-7840-B559-0267C8FFE012}" dt="2023-09-06T05:54:48.800" v="28793" actId="478"/>
          <ac:cxnSpMkLst>
            <pc:docMk/>
            <pc:sldMk cId="73866200" sldId="326"/>
            <ac:cxnSpMk id="25" creationId="{1CEBFFE4-8CED-3EF7-DA16-EA40EF1AAA4B}"/>
          </ac:cxnSpMkLst>
        </pc:cxnChg>
        <pc:cxnChg chg="del mod topLvl">
          <ac:chgData name="蕭又瑜 HSIAO, YU-YU" userId="c5b0ba1c-d079-4945-ac8c-b522266d3b39" providerId="ADAL" clId="{1BC109BD-4B02-7840-B559-0267C8FFE012}" dt="2023-09-06T05:54:48.800" v="28793" actId="478"/>
          <ac:cxnSpMkLst>
            <pc:docMk/>
            <pc:sldMk cId="73866200" sldId="326"/>
            <ac:cxnSpMk id="26" creationId="{4838AA4D-D831-A6F9-610F-8B3A6CEDB304}"/>
          </ac:cxnSpMkLst>
        </pc:cxnChg>
        <pc:cxnChg chg="del mod topLvl">
          <ac:chgData name="蕭又瑜 HSIAO, YU-YU" userId="c5b0ba1c-d079-4945-ac8c-b522266d3b39" providerId="ADAL" clId="{1BC109BD-4B02-7840-B559-0267C8FFE012}" dt="2023-09-06T05:54:48.800" v="28793" actId="478"/>
          <ac:cxnSpMkLst>
            <pc:docMk/>
            <pc:sldMk cId="73866200" sldId="326"/>
            <ac:cxnSpMk id="27" creationId="{6B806C50-6101-6B9F-BF36-5E0BDDCE3DB1}"/>
          </ac:cxnSpMkLst>
        </pc:cxnChg>
        <pc:cxnChg chg="del mod topLvl">
          <ac:chgData name="蕭又瑜 HSIAO, YU-YU" userId="c5b0ba1c-d079-4945-ac8c-b522266d3b39" providerId="ADAL" clId="{1BC109BD-4B02-7840-B559-0267C8FFE012}" dt="2023-09-06T05:54:48.800" v="28793" actId="478"/>
          <ac:cxnSpMkLst>
            <pc:docMk/>
            <pc:sldMk cId="73866200" sldId="326"/>
            <ac:cxnSpMk id="28" creationId="{1BC7FC25-24AC-B43D-2281-DAD3D9E114B3}"/>
          </ac:cxnSpMkLst>
        </pc:cxnChg>
        <pc:cxnChg chg="del mod topLvl">
          <ac:chgData name="蕭又瑜 HSIAO, YU-YU" userId="c5b0ba1c-d079-4945-ac8c-b522266d3b39" providerId="ADAL" clId="{1BC109BD-4B02-7840-B559-0267C8FFE012}" dt="2023-09-06T05:54:48.800" v="28793" actId="478"/>
          <ac:cxnSpMkLst>
            <pc:docMk/>
            <pc:sldMk cId="73866200" sldId="326"/>
            <ac:cxnSpMk id="29" creationId="{17773162-6756-A507-AD23-D17C2E510229}"/>
          </ac:cxnSpMkLst>
        </pc:cxnChg>
        <pc:cxnChg chg="del mod topLvl">
          <ac:chgData name="蕭又瑜 HSIAO, YU-YU" userId="c5b0ba1c-d079-4945-ac8c-b522266d3b39" providerId="ADAL" clId="{1BC109BD-4B02-7840-B559-0267C8FFE012}" dt="2023-09-06T05:54:48.800" v="28793" actId="478"/>
          <ac:cxnSpMkLst>
            <pc:docMk/>
            <pc:sldMk cId="73866200" sldId="326"/>
            <ac:cxnSpMk id="30" creationId="{1CD61CA2-BD15-226D-C5D5-D0572A1A63CC}"/>
          </ac:cxnSpMkLst>
        </pc:cxnChg>
        <pc:cxnChg chg="del mod topLvl">
          <ac:chgData name="蕭又瑜 HSIAO, YU-YU" userId="c5b0ba1c-d079-4945-ac8c-b522266d3b39" providerId="ADAL" clId="{1BC109BD-4B02-7840-B559-0267C8FFE012}" dt="2023-09-06T05:54:48.800" v="28793" actId="478"/>
          <ac:cxnSpMkLst>
            <pc:docMk/>
            <pc:sldMk cId="73866200" sldId="326"/>
            <ac:cxnSpMk id="31" creationId="{F4F48C84-C39F-EC4A-F4C4-251CF063126B}"/>
          </ac:cxnSpMkLst>
        </pc:cxnChg>
        <pc:cxnChg chg="del mod topLvl">
          <ac:chgData name="蕭又瑜 HSIAO, YU-YU" userId="c5b0ba1c-d079-4945-ac8c-b522266d3b39" providerId="ADAL" clId="{1BC109BD-4B02-7840-B559-0267C8FFE012}" dt="2023-09-06T05:54:48.800" v="28793" actId="478"/>
          <ac:cxnSpMkLst>
            <pc:docMk/>
            <pc:sldMk cId="73866200" sldId="326"/>
            <ac:cxnSpMk id="32" creationId="{9576C7B9-822F-156F-372E-16A34789273F}"/>
          </ac:cxnSpMkLst>
        </pc:cxnChg>
        <pc:cxnChg chg="mod">
          <ac:chgData name="蕭又瑜 HSIAO, YU-YU" userId="c5b0ba1c-d079-4945-ac8c-b522266d3b39" providerId="ADAL" clId="{1BC109BD-4B02-7840-B559-0267C8FFE012}" dt="2023-09-06T05:37:52.164" v="28761"/>
          <ac:cxnSpMkLst>
            <pc:docMk/>
            <pc:sldMk cId="73866200" sldId="326"/>
            <ac:cxnSpMk id="33" creationId="{979D8085-6F59-1766-BF63-E927D12F4503}"/>
          </ac:cxnSpMkLst>
        </pc:cxnChg>
        <pc:cxnChg chg="mod">
          <ac:chgData name="蕭又瑜 HSIAO, YU-YU" userId="c5b0ba1c-d079-4945-ac8c-b522266d3b39" providerId="ADAL" clId="{1BC109BD-4B02-7840-B559-0267C8FFE012}" dt="2023-09-06T05:37:52.164" v="28761"/>
          <ac:cxnSpMkLst>
            <pc:docMk/>
            <pc:sldMk cId="73866200" sldId="326"/>
            <ac:cxnSpMk id="34" creationId="{89591DF9-132F-D8FE-5DF0-288B0012E810}"/>
          </ac:cxnSpMkLst>
        </pc:cxnChg>
        <pc:cxnChg chg="mod">
          <ac:chgData name="蕭又瑜 HSIAO, YU-YU" userId="c5b0ba1c-d079-4945-ac8c-b522266d3b39" providerId="ADAL" clId="{1BC109BD-4B02-7840-B559-0267C8FFE012}" dt="2023-09-06T05:37:52.164" v="28761"/>
          <ac:cxnSpMkLst>
            <pc:docMk/>
            <pc:sldMk cId="73866200" sldId="326"/>
            <ac:cxnSpMk id="35" creationId="{EC3C76FD-6803-93FD-E936-EDB67DF4E8E1}"/>
          </ac:cxnSpMkLst>
        </pc:cxnChg>
        <pc:cxnChg chg="mod">
          <ac:chgData name="蕭又瑜 HSIAO, YU-YU" userId="c5b0ba1c-d079-4945-ac8c-b522266d3b39" providerId="ADAL" clId="{1BC109BD-4B02-7840-B559-0267C8FFE012}" dt="2023-09-06T05:38:08.283" v="28763"/>
          <ac:cxnSpMkLst>
            <pc:docMk/>
            <pc:sldMk cId="73866200" sldId="326"/>
            <ac:cxnSpMk id="39" creationId="{1D8C9B50-3113-01FB-094E-EA8FF8BBDA8D}"/>
          </ac:cxnSpMkLst>
        </pc:cxnChg>
        <pc:cxnChg chg="mod">
          <ac:chgData name="蕭又瑜 HSIAO, YU-YU" userId="c5b0ba1c-d079-4945-ac8c-b522266d3b39" providerId="ADAL" clId="{1BC109BD-4B02-7840-B559-0267C8FFE012}" dt="2023-09-06T05:38:08.283" v="28763"/>
          <ac:cxnSpMkLst>
            <pc:docMk/>
            <pc:sldMk cId="73866200" sldId="326"/>
            <ac:cxnSpMk id="40" creationId="{905BFDD2-375A-F429-B786-91350183AAA2}"/>
          </ac:cxnSpMkLst>
        </pc:cxnChg>
        <pc:cxnChg chg="mod">
          <ac:chgData name="蕭又瑜 HSIAO, YU-YU" userId="c5b0ba1c-d079-4945-ac8c-b522266d3b39" providerId="ADAL" clId="{1BC109BD-4B02-7840-B559-0267C8FFE012}" dt="2023-09-06T05:38:08.283" v="28763"/>
          <ac:cxnSpMkLst>
            <pc:docMk/>
            <pc:sldMk cId="73866200" sldId="326"/>
            <ac:cxnSpMk id="41" creationId="{2CB737FF-35E7-2E10-D47B-34199DE59578}"/>
          </ac:cxnSpMkLst>
        </pc:cxnChg>
        <pc:cxnChg chg="mod">
          <ac:chgData name="蕭又瑜 HSIAO, YU-YU" userId="c5b0ba1c-d079-4945-ac8c-b522266d3b39" providerId="ADAL" clId="{1BC109BD-4B02-7840-B559-0267C8FFE012}" dt="2023-09-06T05:38:08.283" v="28763"/>
          <ac:cxnSpMkLst>
            <pc:docMk/>
            <pc:sldMk cId="73866200" sldId="326"/>
            <ac:cxnSpMk id="42" creationId="{68F73ED7-4BE5-BB73-4540-15CB03E8EF59}"/>
          </ac:cxnSpMkLst>
        </pc:cxnChg>
        <pc:cxnChg chg="mod">
          <ac:chgData name="蕭又瑜 HSIAO, YU-YU" userId="c5b0ba1c-d079-4945-ac8c-b522266d3b39" providerId="ADAL" clId="{1BC109BD-4B02-7840-B559-0267C8FFE012}" dt="2023-09-06T05:38:08.283" v="28763"/>
          <ac:cxnSpMkLst>
            <pc:docMk/>
            <pc:sldMk cId="73866200" sldId="326"/>
            <ac:cxnSpMk id="43" creationId="{8105A876-554E-B94A-E966-B90056C219A9}"/>
          </ac:cxnSpMkLst>
        </pc:cxnChg>
        <pc:cxnChg chg="mod">
          <ac:chgData name="蕭又瑜 HSIAO, YU-YU" userId="c5b0ba1c-d079-4945-ac8c-b522266d3b39" providerId="ADAL" clId="{1BC109BD-4B02-7840-B559-0267C8FFE012}" dt="2023-09-06T05:54:49.362" v="28794"/>
          <ac:cxnSpMkLst>
            <pc:docMk/>
            <pc:sldMk cId="73866200" sldId="326"/>
            <ac:cxnSpMk id="57" creationId="{9199B1D6-7D11-59C2-B767-7345CC03184E}"/>
          </ac:cxnSpMkLst>
        </pc:cxnChg>
        <pc:cxnChg chg="mod">
          <ac:chgData name="蕭又瑜 HSIAO, YU-YU" userId="c5b0ba1c-d079-4945-ac8c-b522266d3b39" providerId="ADAL" clId="{1BC109BD-4B02-7840-B559-0267C8FFE012}" dt="2023-09-06T05:54:49.362" v="28794"/>
          <ac:cxnSpMkLst>
            <pc:docMk/>
            <pc:sldMk cId="73866200" sldId="326"/>
            <ac:cxnSpMk id="58" creationId="{D9945D20-36A5-DBC3-9B0E-9691961D00B7}"/>
          </ac:cxnSpMkLst>
        </pc:cxnChg>
        <pc:cxnChg chg="mod">
          <ac:chgData name="蕭又瑜 HSIAO, YU-YU" userId="c5b0ba1c-d079-4945-ac8c-b522266d3b39" providerId="ADAL" clId="{1BC109BD-4B02-7840-B559-0267C8FFE012}" dt="2023-09-06T05:54:49.362" v="28794"/>
          <ac:cxnSpMkLst>
            <pc:docMk/>
            <pc:sldMk cId="73866200" sldId="326"/>
            <ac:cxnSpMk id="59" creationId="{7F49D5C3-3F2D-1C45-CB62-D6521166385B}"/>
          </ac:cxnSpMkLst>
        </pc:cxnChg>
        <pc:cxnChg chg="mod">
          <ac:chgData name="蕭又瑜 HSIAO, YU-YU" userId="c5b0ba1c-d079-4945-ac8c-b522266d3b39" providerId="ADAL" clId="{1BC109BD-4B02-7840-B559-0267C8FFE012}" dt="2023-09-06T05:54:49.362" v="28794"/>
          <ac:cxnSpMkLst>
            <pc:docMk/>
            <pc:sldMk cId="73866200" sldId="326"/>
            <ac:cxnSpMk id="60" creationId="{8C36E589-685B-C83D-844A-FC69611093BF}"/>
          </ac:cxnSpMkLst>
        </pc:cxnChg>
        <pc:cxnChg chg="mod">
          <ac:chgData name="蕭又瑜 HSIAO, YU-YU" userId="c5b0ba1c-d079-4945-ac8c-b522266d3b39" providerId="ADAL" clId="{1BC109BD-4B02-7840-B559-0267C8FFE012}" dt="2023-09-06T05:54:49.362" v="28794"/>
          <ac:cxnSpMkLst>
            <pc:docMk/>
            <pc:sldMk cId="73866200" sldId="326"/>
            <ac:cxnSpMk id="61" creationId="{224F4257-E2A1-9F8B-856D-D1B264E0BEB4}"/>
          </ac:cxnSpMkLst>
        </pc:cxnChg>
        <pc:cxnChg chg="mod">
          <ac:chgData name="蕭又瑜 HSIAO, YU-YU" userId="c5b0ba1c-d079-4945-ac8c-b522266d3b39" providerId="ADAL" clId="{1BC109BD-4B02-7840-B559-0267C8FFE012}" dt="2023-09-06T05:55:14.279" v="28796"/>
          <ac:cxnSpMkLst>
            <pc:docMk/>
            <pc:sldMk cId="73866200" sldId="326"/>
            <ac:cxnSpMk id="63" creationId="{9A2734ED-F75A-117B-24A5-434317D76502}"/>
          </ac:cxnSpMkLst>
        </pc:cxnChg>
        <pc:cxnChg chg="mod">
          <ac:chgData name="蕭又瑜 HSIAO, YU-YU" userId="c5b0ba1c-d079-4945-ac8c-b522266d3b39" providerId="ADAL" clId="{1BC109BD-4B02-7840-B559-0267C8FFE012}" dt="2023-09-06T05:55:14.279" v="28796"/>
          <ac:cxnSpMkLst>
            <pc:docMk/>
            <pc:sldMk cId="73866200" sldId="326"/>
            <ac:cxnSpMk id="64" creationId="{B9604C0D-E13E-F6BB-B0B5-5D5977EE4742}"/>
          </ac:cxnSpMkLst>
        </pc:cxnChg>
        <pc:cxnChg chg="mod">
          <ac:chgData name="蕭又瑜 HSIAO, YU-YU" userId="c5b0ba1c-d079-4945-ac8c-b522266d3b39" providerId="ADAL" clId="{1BC109BD-4B02-7840-B559-0267C8FFE012}" dt="2023-09-06T05:55:14.279" v="28796"/>
          <ac:cxnSpMkLst>
            <pc:docMk/>
            <pc:sldMk cId="73866200" sldId="326"/>
            <ac:cxnSpMk id="65" creationId="{56A3700D-E83F-682E-CF9A-19DBFE2BD265}"/>
          </ac:cxnSpMkLst>
        </pc:cxnChg>
        <pc:cxnChg chg="mod">
          <ac:chgData name="蕭又瑜 HSIAO, YU-YU" userId="c5b0ba1c-d079-4945-ac8c-b522266d3b39" providerId="ADAL" clId="{1BC109BD-4B02-7840-B559-0267C8FFE012}" dt="2023-09-06T05:55:14.279" v="28796"/>
          <ac:cxnSpMkLst>
            <pc:docMk/>
            <pc:sldMk cId="73866200" sldId="326"/>
            <ac:cxnSpMk id="66" creationId="{834E011F-8998-039A-3B14-E6C4EC941959}"/>
          </ac:cxnSpMkLst>
        </pc:cxnChg>
        <pc:cxnChg chg="mod">
          <ac:chgData name="蕭又瑜 HSIAO, YU-YU" userId="c5b0ba1c-d079-4945-ac8c-b522266d3b39" providerId="ADAL" clId="{1BC109BD-4B02-7840-B559-0267C8FFE012}" dt="2023-09-06T05:55:14.279" v="28796"/>
          <ac:cxnSpMkLst>
            <pc:docMk/>
            <pc:sldMk cId="73866200" sldId="326"/>
            <ac:cxnSpMk id="67" creationId="{03FE87ED-C2F7-BD0B-8FFF-FBC960345A84}"/>
          </ac:cxnSpMkLst>
        </pc:cxnChg>
      </pc:sldChg>
      <pc:sldChg chg="addSp delSp modSp add mod modTransition delAnim modAnim">
        <pc:chgData name="蕭又瑜 HSIAO, YU-YU" userId="c5b0ba1c-d079-4945-ac8c-b522266d3b39" providerId="ADAL" clId="{1BC109BD-4B02-7840-B559-0267C8FFE012}" dt="2023-09-06T06:27:29.679" v="28950"/>
        <pc:sldMkLst>
          <pc:docMk/>
          <pc:sldMk cId="2581522368" sldId="327"/>
        </pc:sldMkLst>
        <pc:spChg chg="mod">
          <ac:chgData name="蕭又瑜 HSIAO, YU-YU" userId="c5b0ba1c-d079-4945-ac8c-b522266d3b39" providerId="ADAL" clId="{1BC109BD-4B02-7840-B559-0267C8FFE012}" dt="2023-09-06T06:27:29.679" v="28950"/>
          <ac:spMkLst>
            <pc:docMk/>
            <pc:sldMk cId="2581522368" sldId="327"/>
            <ac:spMk id="3" creationId="{B5308BC6-CD9D-5331-1FED-A0A9DD8F98FE}"/>
          </ac:spMkLst>
        </pc:spChg>
        <pc:spChg chg="mod">
          <ac:chgData name="蕭又瑜 HSIAO, YU-YU" userId="c5b0ba1c-d079-4945-ac8c-b522266d3b39" providerId="ADAL" clId="{1BC109BD-4B02-7840-B559-0267C8FFE012}" dt="2023-09-06T05:59:31.837" v="28834" actId="207"/>
          <ac:spMkLst>
            <pc:docMk/>
            <pc:sldMk cId="2581522368" sldId="327"/>
            <ac:spMk id="12" creationId="{FDEE1A5E-12B6-D8A5-892B-A0262187F964}"/>
          </ac:spMkLst>
        </pc:spChg>
        <pc:spChg chg="mod">
          <ac:chgData name="蕭又瑜 HSIAO, YU-YU" userId="c5b0ba1c-d079-4945-ac8c-b522266d3b39" providerId="ADAL" clId="{1BC109BD-4B02-7840-B559-0267C8FFE012}" dt="2023-09-06T06:01:10.393" v="28849" actId="12789"/>
          <ac:spMkLst>
            <pc:docMk/>
            <pc:sldMk cId="2581522368" sldId="327"/>
            <ac:spMk id="21" creationId="{E2173474-8DE3-8CAC-B7C4-09B7B8857E40}"/>
          </ac:spMkLst>
        </pc:spChg>
        <pc:spChg chg="mod">
          <ac:chgData name="蕭又瑜 HSIAO, YU-YU" userId="c5b0ba1c-d079-4945-ac8c-b522266d3b39" providerId="ADAL" clId="{1BC109BD-4B02-7840-B559-0267C8FFE012}" dt="2023-09-06T05:59:49.999" v="28835"/>
          <ac:spMkLst>
            <pc:docMk/>
            <pc:sldMk cId="2581522368" sldId="327"/>
            <ac:spMk id="63" creationId="{6726C818-5A72-51FA-50D0-757B4F5AAAA4}"/>
          </ac:spMkLst>
        </pc:spChg>
        <pc:spChg chg="mod">
          <ac:chgData name="蕭又瑜 HSIAO, YU-YU" userId="c5b0ba1c-d079-4945-ac8c-b522266d3b39" providerId="ADAL" clId="{1BC109BD-4B02-7840-B559-0267C8FFE012}" dt="2023-09-06T06:01:10.393" v="28849" actId="12789"/>
          <ac:spMkLst>
            <pc:docMk/>
            <pc:sldMk cId="2581522368" sldId="327"/>
            <ac:spMk id="182" creationId="{F7E88196-4F77-33C0-C77B-38945EE63C63}"/>
          </ac:spMkLst>
        </pc:spChg>
        <pc:grpChg chg="del">
          <ac:chgData name="蕭又瑜 HSIAO, YU-YU" userId="c5b0ba1c-d079-4945-ac8c-b522266d3b39" providerId="ADAL" clId="{1BC109BD-4B02-7840-B559-0267C8FFE012}" dt="2023-09-06T05:40:48.367" v="28777" actId="165"/>
          <ac:grpSpMkLst>
            <pc:docMk/>
            <pc:sldMk cId="2581522368" sldId="327"/>
            <ac:grpSpMk id="6" creationId="{B88D3515-FB77-9E8C-FF5E-C6624F53F073}"/>
          </ac:grpSpMkLst>
        </pc:grpChg>
        <pc:grpChg chg="add del mod">
          <ac:chgData name="蕭又瑜 HSIAO, YU-YU" userId="c5b0ba1c-d079-4945-ac8c-b522266d3b39" providerId="ADAL" clId="{1BC109BD-4B02-7840-B559-0267C8FFE012}" dt="2023-09-06T05:41:14.724" v="28780" actId="478"/>
          <ac:grpSpMkLst>
            <pc:docMk/>
            <pc:sldMk cId="2581522368" sldId="327"/>
            <ac:grpSpMk id="17" creationId="{8267AEEA-91C1-C828-CBAB-707E6151CCAE}"/>
          </ac:grpSpMkLst>
        </pc:grpChg>
        <pc:grpChg chg="add del mod">
          <ac:chgData name="蕭又瑜 HSIAO, YU-YU" userId="c5b0ba1c-d079-4945-ac8c-b522266d3b39" providerId="ADAL" clId="{1BC109BD-4B02-7840-B559-0267C8FFE012}" dt="2023-09-06T05:41:57.892" v="28783" actId="165"/>
          <ac:grpSpMkLst>
            <pc:docMk/>
            <pc:sldMk cId="2581522368" sldId="327"/>
            <ac:grpSpMk id="18" creationId="{B2A05BBE-C8E7-A7A0-7246-9A1DB3D43324}"/>
          </ac:grpSpMkLst>
        </pc:grpChg>
        <pc:grpChg chg="add mod">
          <ac:chgData name="蕭又瑜 HSIAO, YU-YU" userId="c5b0ba1c-d079-4945-ac8c-b522266d3b39" providerId="ADAL" clId="{1BC109BD-4B02-7840-B559-0267C8FFE012}" dt="2023-09-06T06:01:10.393" v="28849" actId="12789"/>
          <ac:grpSpMkLst>
            <pc:docMk/>
            <pc:sldMk cId="2581522368" sldId="327"/>
            <ac:grpSpMk id="60" creationId="{176DC27A-FB07-3ACC-8F5C-8D69B339B08D}"/>
          </ac:grpSpMkLst>
        </pc:grpChg>
        <pc:grpChg chg="add mod">
          <ac:chgData name="蕭又瑜 HSIAO, YU-YU" userId="c5b0ba1c-d079-4945-ac8c-b522266d3b39" providerId="ADAL" clId="{1BC109BD-4B02-7840-B559-0267C8FFE012}" dt="2023-09-06T06:01:10.393" v="28849" actId="12789"/>
          <ac:grpSpMkLst>
            <pc:docMk/>
            <pc:sldMk cId="2581522368" sldId="327"/>
            <ac:grpSpMk id="61" creationId="{81721103-433C-8E8E-A7F8-EA446F1E077C}"/>
          </ac:grpSpMkLst>
        </pc:grpChg>
        <pc:grpChg chg="add mod">
          <ac:chgData name="蕭又瑜 HSIAO, YU-YU" userId="c5b0ba1c-d079-4945-ac8c-b522266d3b39" providerId="ADAL" clId="{1BC109BD-4B02-7840-B559-0267C8FFE012}" dt="2023-09-06T06:00:02.173" v="28836" actId="1076"/>
          <ac:grpSpMkLst>
            <pc:docMk/>
            <pc:sldMk cId="2581522368" sldId="327"/>
            <ac:grpSpMk id="62" creationId="{EFE2BE1A-02F0-DB7A-3938-6DBF457FE0B9}"/>
          </ac:grpSpMkLst>
        </pc:grpChg>
        <pc:grpChg chg="mod">
          <ac:chgData name="蕭又瑜 HSIAO, YU-YU" userId="c5b0ba1c-d079-4945-ac8c-b522266d3b39" providerId="ADAL" clId="{1BC109BD-4B02-7840-B559-0267C8FFE012}" dt="2023-09-06T05:59:49.999" v="28835"/>
          <ac:grpSpMkLst>
            <pc:docMk/>
            <pc:sldMk cId="2581522368" sldId="327"/>
            <ac:grpSpMk id="64" creationId="{F6D9AB29-895D-600B-8C86-B98B8ED3CEE9}"/>
          </ac:grpSpMkLst>
        </pc:grpChg>
        <pc:grpChg chg="add del mod">
          <ac:chgData name="蕭又瑜 HSIAO, YU-YU" userId="c5b0ba1c-d079-4945-ac8c-b522266d3b39" providerId="ADAL" clId="{1BC109BD-4B02-7840-B559-0267C8FFE012}" dt="2023-09-06T06:10:27.500" v="28907" actId="478"/>
          <ac:grpSpMkLst>
            <pc:docMk/>
            <pc:sldMk cId="2581522368" sldId="327"/>
            <ac:grpSpMk id="71" creationId="{78D2FF31-E762-15FD-2816-685B179301E5}"/>
          </ac:grpSpMkLst>
        </pc:grpChg>
        <pc:grpChg chg="add del mod">
          <ac:chgData name="蕭又瑜 HSIAO, YU-YU" userId="c5b0ba1c-d079-4945-ac8c-b522266d3b39" providerId="ADAL" clId="{1BC109BD-4B02-7840-B559-0267C8FFE012}" dt="2023-09-06T06:08:24.985" v="28887" actId="478"/>
          <ac:grpSpMkLst>
            <pc:docMk/>
            <pc:sldMk cId="2581522368" sldId="327"/>
            <ac:grpSpMk id="77" creationId="{B58CF305-DCBB-C938-2F1D-DE28F37E7BA1}"/>
          </ac:grpSpMkLst>
        </pc:grpChg>
        <pc:grpChg chg="add del mod">
          <ac:chgData name="蕭又瑜 HSIAO, YU-YU" userId="c5b0ba1c-d079-4945-ac8c-b522266d3b39" providerId="ADAL" clId="{1BC109BD-4B02-7840-B559-0267C8FFE012}" dt="2023-09-06T06:14:38.398" v="28931"/>
          <ac:grpSpMkLst>
            <pc:docMk/>
            <pc:sldMk cId="2581522368" sldId="327"/>
            <ac:grpSpMk id="83" creationId="{78867D27-5C90-9D87-2F30-3F6C6EB48FE7}"/>
          </ac:grpSpMkLst>
        </pc:grpChg>
        <pc:grpChg chg="add mod">
          <ac:chgData name="蕭又瑜 HSIAO, YU-YU" userId="c5b0ba1c-d079-4945-ac8c-b522266d3b39" providerId="ADAL" clId="{1BC109BD-4B02-7840-B559-0267C8FFE012}" dt="2023-09-06T06:15:35.093" v="28934" actId="1076"/>
          <ac:grpSpMkLst>
            <pc:docMk/>
            <pc:sldMk cId="2581522368" sldId="327"/>
            <ac:grpSpMk id="89" creationId="{F5B43168-C9C5-193B-4F24-1FAEFAFD5999}"/>
          </ac:grpSpMkLst>
        </pc:grpChg>
        <pc:graphicFrameChg chg="modGraphic">
          <ac:chgData name="蕭又瑜 HSIAO, YU-YU" userId="c5b0ba1c-d079-4945-ac8c-b522266d3b39" providerId="ADAL" clId="{1BC109BD-4B02-7840-B559-0267C8FFE012}" dt="2023-09-06T06:04:43.928" v="28870" actId="207"/>
          <ac:graphicFrameMkLst>
            <pc:docMk/>
            <pc:sldMk cId="2581522368" sldId="327"/>
            <ac:graphicFrameMk id="169" creationId="{FB37C550-5DEB-2219-C337-9711D9BEEB64}"/>
          </ac:graphicFrameMkLst>
        </pc:graphicFrameChg>
        <pc:cxnChg chg="del mod">
          <ac:chgData name="蕭又瑜 HSIAO, YU-YU" userId="c5b0ba1c-d079-4945-ac8c-b522266d3b39" providerId="ADAL" clId="{1BC109BD-4B02-7840-B559-0267C8FFE012}" dt="2023-09-06T05:41:28.315" v="28781" actId="478"/>
          <ac:cxnSpMkLst>
            <pc:docMk/>
            <pc:sldMk cId="2581522368" sldId="327"/>
            <ac:cxnSpMk id="19" creationId="{E3723CC4-2367-E9FA-EE58-148948DF130B}"/>
          </ac:cxnSpMkLst>
        </pc:cxnChg>
        <pc:cxnChg chg="mod topLvl">
          <ac:chgData name="蕭又瑜 HSIAO, YU-YU" userId="c5b0ba1c-d079-4945-ac8c-b522266d3b39" providerId="ADAL" clId="{1BC109BD-4B02-7840-B559-0267C8FFE012}" dt="2023-09-06T05:42:11.308" v="28784" actId="164"/>
          <ac:cxnSpMkLst>
            <pc:docMk/>
            <pc:sldMk cId="2581522368" sldId="327"/>
            <ac:cxnSpMk id="20" creationId="{B26E85BC-EF11-2050-85FC-01709BDE7738}"/>
          </ac:cxnSpMkLst>
        </pc:cxnChg>
        <pc:cxnChg chg="del mod">
          <ac:chgData name="蕭又瑜 HSIAO, YU-YU" userId="c5b0ba1c-d079-4945-ac8c-b522266d3b39" providerId="ADAL" clId="{1BC109BD-4B02-7840-B559-0267C8FFE012}" dt="2023-09-06T05:41:28.315" v="28781" actId="478"/>
          <ac:cxnSpMkLst>
            <pc:docMk/>
            <pc:sldMk cId="2581522368" sldId="327"/>
            <ac:cxnSpMk id="22" creationId="{7549F7F4-CAD3-32D9-CB49-0C0CF73B96C3}"/>
          </ac:cxnSpMkLst>
        </pc:cxnChg>
        <pc:cxnChg chg="mod topLvl">
          <ac:chgData name="蕭又瑜 HSIAO, YU-YU" userId="c5b0ba1c-d079-4945-ac8c-b522266d3b39" providerId="ADAL" clId="{1BC109BD-4B02-7840-B559-0267C8FFE012}" dt="2023-09-06T05:42:16.757" v="28785" actId="164"/>
          <ac:cxnSpMkLst>
            <pc:docMk/>
            <pc:sldMk cId="2581522368" sldId="327"/>
            <ac:cxnSpMk id="23" creationId="{EB8AB369-9858-ECEF-B772-28EF37967032}"/>
          </ac:cxnSpMkLst>
        </pc:cxnChg>
        <pc:cxnChg chg="mod topLvl">
          <ac:chgData name="蕭又瑜 HSIAO, YU-YU" userId="c5b0ba1c-d079-4945-ac8c-b522266d3b39" providerId="ADAL" clId="{1BC109BD-4B02-7840-B559-0267C8FFE012}" dt="2023-09-06T05:40:56.382" v="28778" actId="164"/>
          <ac:cxnSpMkLst>
            <pc:docMk/>
            <pc:sldMk cId="2581522368" sldId="327"/>
            <ac:cxnSpMk id="24" creationId="{F9D11FCF-38E0-4C63-9EEF-86E95E47FA78}"/>
          </ac:cxnSpMkLst>
        </pc:cxnChg>
        <pc:cxnChg chg="mod topLvl">
          <ac:chgData name="蕭又瑜 HSIAO, YU-YU" userId="c5b0ba1c-d079-4945-ac8c-b522266d3b39" providerId="ADAL" clId="{1BC109BD-4B02-7840-B559-0267C8FFE012}" dt="2023-09-06T05:42:16.757" v="28785" actId="164"/>
          <ac:cxnSpMkLst>
            <pc:docMk/>
            <pc:sldMk cId="2581522368" sldId="327"/>
            <ac:cxnSpMk id="25" creationId="{1CEBFFE4-8CED-3EF7-DA16-EA40EF1AAA4B}"/>
          </ac:cxnSpMkLst>
        </pc:cxnChg>
        <pc:cxnChg chg="mod topLvl">
          <ac:chgData name="蕭又瑜 HSIAO, YU-YU" userId="c5b0ba1c-d079-4945-ac8c-b522266d3b39" providerId="ADAL" clId="{1BC109BD-4B02-7840-B559-0267C8FFE012}" dt="2023-09-06T05:40:56.382" v="28778" actId="164"/>
          <ac:cxnSpMkLst>
            <pc:docMk/>
            <pc:sldMk cId="2581522368" sldId="327"/>
            <ac:cxnSpMk id="26" creationId="{4838AA4D-D831-A6F9-610F-8B3A6CEDB304}"/>
          </ac:cxnSpMkLst>
        </pc:cxnChg>
        <pc:cxnChg chg="mod topLvl">
          <ac:chgData name="蕭又瑜 HSIAO, YU-YU" userId="c5b0ba1c-d079-4945-ac8c-b522266d3b39" providerId="ADAL" clId="{1BC109BD-4B02-7840-B559-0267C8FFE012}" dt="2023-09-06T05:42:16.757" v="28785" actId="164"/>
          <ac:cxnSpMkLst>
            <pc:docMk/>
            <pc:sldMk cId="2581522368" sldId="327"/>
            <ac:cxnSpMk id="27" creationId="{6B806C50-6101-6B9F-BF36-5E0BDDCE3DB1}"/>
          </ac:cxnSpMkLst>
        </pc:cxnChg>
        <pc:cxnChg chg="mod topLvl">
          <ac:chgData name="蕭又瑜 HSIAO, YU-YU" userId="c5b0ba1c-d079-4945-ac8c-b522266d3b39" providerId="ADAL" clId="{1BC109BD-4B02-7840-B559-0267C8FFE012}" dt="2023-09-06T05:40:56.382" v="28778" actId="164"/>
          <ac:cxnSpMkLst>
            <pc:docMk/>
            <pc:sldMk cId="2581522368" sldId="327"/>
            <ac:cxnSpMk id="28" creationId="{1BC7FC25-24AC-B43D-2281-DAD3D9E114B3}"/>
          </ac:cxnSpMkLst>
        </pc:cxnChg>
        <pc:cxnChg chg="mod topLvl">
          <ac:chgData name="蕭又瑜 HSIAO, YU-YU" userId="c5b0ba1c-d079-4945-ac8c-b522266d3b39" providerId="ADAL" clId="{1BC109BD-4B02-7840-B559-0267C8FFE012}" dt="2023-09-06T05:42:16.757" v="28785" actId="164"/>
          <ac:cxnSpMkLst>
            <pc:docMk/>
            <pc:sldMk cId="2581522368" sldId="327"/>
            <ac:cxnSpMk id="29" creationId="{17773162-6756-A507-AD23-D17C2E510229}"/>
          </ac:cxnSpMkLst>
        </pc:cxnChg>
        <pc:cxnChg chg="mod topLvl">
          <ac:chgData name="蕭又瑜 HSIAO, YU-YU" userId="c5b0ba1c-d079-4945-ac8c-b522266d3b39" providerId="ADAL" clId="{1BC109BD-4B02-7840-B559-0267C8FFE012}" dt="2023-09-06T05:40:56.382" v="28778" actId="164"/>
          <ac:cxnSpMkLst>
            <pc:docMk/>
            <pc:sldMk cId="2581522368" sldId="327"/>
            <ac:cxnSpMk id="30" creationId="{1CD61CA2-BD15-226D-C5D5-D0572A1A63CC}"/>
          </ac:cxnSpMkLst>
        </pc:cxnChg>
        <pc:cxnChg chg="mod topLvl">
          <ac:chgData name="蕭又瑜 HSIAO, YU-YU" userId="c5b0ba1c-d079-4945-ac8c-b522266d3b39" providerId="ADAL" clId="{1BC109BD-4B02-7840-B559-0267C8FFE012}" dt="2023-09-06T05:42:16.757" v="28785" actId="164"/>
          <ac:cxnSpMkLst>
            <pc:docMk/>
            <pc:sldMk cId="2581522368" sldId="327"/>
            <ac:cxnSpMk id="31" creationId="{F4F48C84-C39F-EC4A-F4C4-251CF063126B}"/>
          </ac:cxnSpMkLst>
        </pc:cxnChg>
        <pc:cxnChg chg="mod topLvl">
          <ac:chgData name="蕭又瑜 HSIAO, YU-YU" userId="c5b0ba1c-d079-4945-ac8c-b522266d3b39" providerId="ADAL" clId="{1BC109BD-4B02-7840-B559-0267C8FFE012}" dt="2023-09-06T05:40:56.382" v="28778" actId="164"/>
          <ac:cxnSpMkLst>
            <pc:docMk/>
            <pc:sldMk cId="2581522368" sldId="327"/>
            <ac:cxnSpMk id="32" creationId="{9576C7B9-822F-156F-372E-16A34789273F}"/>
          </ac:cxnSpMkLst>
        </pc:cxnChg>
        <pc:cxnChg chg="mod topLvl">
          <ac:chgData name="蕭又瑜 HSIAO, YU-YU" userId="c5b0ba1c-d079-4945-ac8c-b522266d3b39" providerId="ADAL" clId="{1BC109BD-4B02-7840-B559-0267C8FFE012}" dt="2023-09-06T05:42:11.308" v="28784" actId="164"/>
          <ac:cxnSpMkLst>
            <pc:docMk/>
            <pc:sldMk cId="2581522368" sldId="327"/>
            <ac:cxnSpMk id="33" creationId="{BFEBF58D-D4B0-CCDA-4203-78C6EE242DB8}"/>
          </ac:cxnSpMkLst>
        </pc:cxnChg>
        <pc:cxnChg chg="del mod">
          <ac:chgData name="蕭又瑜 HSIAO, YU-YU" userId="c5b0ba1c-d079-4945-ac8c-b522266d3b39" providerId="ADAL" clId="{1BC109BD-4B02-7840-B559-0267C8FFE012}" dt="2023-09-06T05:41:28.315" v="28781" actId="478"/>
          <ac:cxnSpMkLst>
            <pc:docMk/>
            <pc:sldMk cId="2581522368" sldId="327"/>
            <ac:cxnSpMk id="34" creationId="{B91F183C-1F60-FDC7-8847-7763DD41FA72}"/>
          </ac:cxnSpMkLst>
        </pc:cxnChg>
        <pc:cxnChg chg="mod topLvl">
          <ac:chgData name="蕭又瑜 HSIAO, YU-YU" userId="c5b0ba1c-d079-4945-ac8c-b522266d3b39" providerId="ADAL" clId="{1BC109BD-4B02-7840-B559-0267C8FFE012}" dt="2023-09-06T05:42:11.308" v="28784" actId="164"/>
          <ac:cxnSpMkLst>
            <pc:docMk/>
            <pc:sldMk cId="2581522368" sldId="327"/>
            <ac:cxnSpMk id="35" creationId="{56FB967F-C0C4-07AE-6879-86AC33F8CEE5}"/>
          </ac:cxnSpMkLst>
        </pc:cxnChg>
        <pc:cxnChg chg="del mod">
          <ac:chgData name="蕭又瑜 HSIAO, YU-YU" userId="c5b0ba1c-d079-4945-ac8c-b522266d3b39" providerId="ADAL" clId="{1BC109BD-4B02-7840-B559-0267C8FFE012}" dt="2023-09-06T05:41:28.315" v="28781" actId="478"/>
          <ac:cxnSpMkLst>
            <pc:docMk/>
            <pc:sldMk cId="2581522368" sldId="327"/>
            <ac:cxnSpMk id="56" creationId="{20F4E90C-B984-E8FC-3E83-7699F3C1C618}"/>
          </ac:cxnSpMkLst>
        </pc:cxnChg>
        <pc:cxnChg chg="mod topLvl">
          <ac:chgData name="蕭又瑜 HSIAO, YU-YU" userId="c5b0ba1c-d079-4945-ac8c-b522266d3b39" providerId="ADAL" clId="{1BC109BD-4B02-7840-B559-0267C8FFE012}" dt="2023-09-06T05:42:11.308" v="28784" actId="164"/>
          <ac:cxnSpMkLst>
            <pc:docMk/>
            <pc:sldMk cId="2581522368" sldId="327"/>
            <ac:cxnSpMk id="57" creationId="{EE4CA1CA-C873-71B1-7D22-CD6DD5964A41}"/>
          </ac:cxnSpMkLst>
        </pc:cxnChg>
        <pc:cxnChg chg="del mod">
          <ac:chgData name="蕭又瑜 HSIAO, YU-YU" userId="c5b0ba1c-d079-4945-ac8c-b522266d3b39" providerId="ADAL" clId="{1BC109BD-4B02-7840-B559-0267C8FFE012}" dt="2023-09-06T05:41:28.315" v="28781" actId="478"/>
          <ac:cxnSpMkLst>
            <pc:docMk/>
            <pc:sldMk cId="2581522368" sldId="327"/>
            <ac:cxnSpMk id="58" creationId="{8817DF1E-E0F5-0097-BC13-30D4D6223B28}"/>
          </ac:cxnSpMkLst>
        </pc:cxnChg>
        <pc:cxnChg chg="mod topLvl">
          <ac:chgData name="蕭又瑜 HSIAO, YU-YU" userId="c5b0ba1c-d079-4945-ac8c-b522266d3b39" providerId="ADAL" clId="{1BC109BD-4B02-7840-B559-0267C8FFE012}" dt="2023-09-06T05:42:11.308" v="28784" actId="164"/>
          <ac:cxnSpMkLst>
            <pc:docMk/>
            <pc:sldMk cId="2581522368" sldId="327"/>
            <ac:cxnSpMk id="59" creationId="{AD55F323-F829-E799-B8C7-9A26EA589F60}"/>
          </ac:cxnSpMkLst>
        </pc:cxnChg>
        <pc:cxnChg chg="mod">
          <ac:chgData name="蕭又瑜 HSIAO, YU-YU" userId="c5b0ba1c-d079-4945-ac8c-b522266d3b39" providerId="ADAL" clId="{1BC109BD-4B02-7840-B559-0267C8FFE012}" dt="2023-09-06T05:59:49.999" v="28835"/>
          <ac:cxnSpMkLst>
            <pc:docMk/>
            <pc:sldMk cId="2581522368" sldId="327"/>
            <ac:cxnSpMk id="65" creationId="{00B1D929-EA14-9D5E-6AD1-7896C64BD892}"/>
          </ac:cxnSpMkLst>
        </pc:cxnChg>
        <pc:cxnChg chg="mod">
          <ac:chgData name="蕭又瑜 HSIAO, YU-YU" userId="c5b0ba1c-d079-4945-ac8c-b522266d3b39" providerId="ADAL" clId="{1BC109BD-4B02-7840-B559-0267C8FFE012}" dt="2023-09-06T05:59:49.999" v="28835"/>
          <ac:cxnSpMkLst>
            <pc:docMk/>
            <pc:sldMk cId="2581522368" sldId="327"/>
            <ac:cxnSpMk id="66" creationId="{828B35FC-BF10-8539-A50C-B8DDC2ED08DD}"/>
          </ac:cxnSpMkLst>
        </pc:cxnChg>
        <pc:cxnChg chg="mod">
          <ac:chgData name="蕭又瑜 HSIAO, YU-YU" userId="c5b0ba1c-d079-4945-ac8c-b522266d3b39" providerId="ADAL" clId="{1BC109BD-4B02-7840-B559-0267C8FFE012}" dt="2023-09-06T05:59:49.999" v="28835"/>
          <ac:cxnSpMkLst>
            <pc:docMk/>
            <pc:sldMk cId="2581522368" sldId="327"/>
            <ac:cxnSpMk id="67" creationId="{E0A46637-63F0-FA6F-0C62-FC6B085F5E9B}"/>
          </ac:cxnSpMkLst>
        </pc:cxnChg>
        <pc:cxnChg chg="mod">
          <ac:chgData name="蕭又瑜 HSIAO, YU-YU" userId="c5b0ba1c-d079-4945-ac8c-b522266d3b39" providerId="ADAL" clId="{1BC109BD-4B02-7840-B559-0267C8FFE012}" dt="2023-09-06T05:59:49.999" v="28835"/>
          <ac:cxnSpMkLst>
            <pc:docMk/>
            <pc:sldMk cId="2581522368" sldId="327"/>
            <ac:cxnSpMk id="68" creationId="{798B1594-1660-9DC0-A942-332B8837B84E}"/>
          </ac:cxnSpMkLst>
        </pc:cxnChg>
        <pc:cxnChg chg="mod">
          <ac:chgData name="蕭又瑜 HSIAO, YU-YU" userId="c5b0ba1c-d079-4945-ac8c-b522266d3b39" providerId="ADAL" clId="{1BC109BD-4B02-7840-B559-0267C8FFE012}" dt="2023-09-06T05:59:49.999" v="28835"/>
          <ac:cxnSpMkLst>
            <pc:docMk/>
            <pc:sldMk cId="2581522368" sldId="327"/>
            <ac:cxnSpMk id="69" creationId="{640C6C90-EA50-3B0C-4F86-3D5FF114A72D}"/>
          </ac:cxnSpMkLst>
        </pc:cxnChg>
        <pc:cxnChg chg="mod">
          <ac:chgData name="蕭又瑜 HSIAO, YU-YU" userId="c5b0ba1c-d079-4945-ac8c-b522266d3b39" providerId="ADAL" clId="{1BC109BD-4B02-7840-B559-0267C8FFE012}" dt="2023-09-06T06:05:10.350" v="28872"/>
          <ac:cxnSpMkLst>
            <pc:docMk/>
            <pc:sldMk cId="2581522368" sldId="327"/>
            <ac:cxnSpMk id="72" creationId="{7AEDDD20-0C14-7FA1-88A7-C6C90CA54C76}"/>
          </ac:cxnSpMkLst>
        </pc:cxnChg>
        <pc:cxnChg chg="mod">
          <ac:chgData name="蕭又瑜 HSIAO, YU-YU" userId="c5b0ba1c-d079-4945-ac8c-b522266d3b39" providerId="ADAL" clId="{1BC109BD-4B02-7840-B559-0267C8FFE012}" dt="2023-09-06T06:05:10.350" v="28872"/>
          <ac:cxnSpMkLst>
            <pc:docMk/>
            <pc:sldMk cId="2581522368" sldId="327"/>
            <ac:cxnSpMk id="73" creationId="{AC9580A3-26D5-7688-B088-EDF2F1A09C88}"/>
          </ac:cxnSpMkLst>
        </pc:cxnChg>
        <pc:cxnChg chg="mod">
          <ac:chgData name="蕭又瑜 HSIAO, YU-YU" userId="c5b0ba1c-d079-4945-ac8c-b522266d3b39" providerId="ADAL" clId="{1BC109BD-4B02-7840-B559-0267C8FFE012}" dt="2023-09-06T06:05:10.350" v="28872"/>
          <ac:cxnSpMkLst>
            <pc:docMk/>
            <pc:sldMk cId="2581522368" sldId="327"/>
            <ac:cxnSpMk id="74" creationId="{6D00C186-8F1E-5AA7-6384-DCF0C256FFF1}"/>
          </ac:cxnSpMkLst>
        </pc:cxnChg>
        <pc:cxnChg chg="mod">
          <ac:chgData name="蕭又瑜 HSIAO, YU-YU" userId="c5b0ba1c-d079-4945-ac8c-b522266d3b39" providerId="ADAL" clId="{1BC109BD-4B02-7840-B559-0267C8FFE012}" dt="2023-09-06T06:05:10.350" v="28872"/>
          <ac:cxnSpMkLst>
            <pc:docMk/>
            <pc:sldMk cId="2581522368" sldId="327"/>
            <ac:cxnSpMk id="75" creationId="{98AFEC89-A4C7-98ED-196B-DE515F869450}"/>
          </ac:cxnSpMkLst>
        </pc:cxnChg>
        <pc:cxnChg chg="mod">
          <ac:chgData name="蕭又瑜 HSIAO, YU-YU" userId="c5b0ba1c-d079-4945-ac8c-b522266d3b39" providerId="ADAL" clId="{1BC109BD-4B02-7840-B559-0267C8FFE012}" dt="2023-09-06T06:05:10.350" v="28872"/>
          <ac:cxnSpMkLst>
            <pc:docMk/>
            <pc:sldMk cId="2581522368" sldId="327"/>
            <ac:cxnSpMk id="76" creationId="{23CCB074-907D-A4BA-EE7B-D1F88D9E1024}"/>
          </ac:cxnSpMkLst>
        </pc:cxnChg>
        <pc:cxnChg chg="mod">
          <ac:chgData name="蕭又瑜 HSIAO, YU-YU" userId="c5b0ba1c-d079-4945-ac8c-b522266d3b39" providerId="ADAL" clId="{1BC109BD-4B02-7840-B559-0267C8FFE012}" dt="2023-09-06T06:07:15.836" v="28878"/>
          <ac:cxnSpMkLst>
            <pc:docMk/>
            <pc:sldMk cId="2581522368" sldId="327"/>
            <ac:cxnSpMk id="78" creationId="{B4057371-4544-26F9-CF00-CA201C71D8DD}"/>
          </ac:cxnSpMkLst>
        </pc:cxnChg>
        <pc:cxnChg chg="mod">
          <ac:chgData name="蕭又瑜 HSIAO, YU-YU" userId="c5b0ba1c-d079-4945-ac8c-b522266d3b39" providerId="ADAL" clId="{1BC109BD-4B02-7840-B559-0267C8FFE012}" dt="2023-09-06T06:07:15.836" v="28878"/>
          <ac:cxnSpMkLst>
            <pc:docMk/>
            <pc:sldMk cId="2581522368" sldId="327"/>
            <ac:cxnSpMk id="79" creationId="{21D008EE-3662-1C36-A6EB-BECD53C4098D}"/>
          </ac:cxnSpMkLst>
        </pc:cxnChg>
        <pc:cxnChg chg="mod">
          <ac:chgData name="蕭又瑜 HSIAO, YU-YU" userId="c5b0ba1c-d079-4945-ac8c-b522266d3b39" providerId="ADAL" clId="{1BC109BD-4B02-7840-B559-0267C8FFE012}" dt="2023-09-06T06:07:15.836" v="28878"/>
          <ac:cxnSpMkLst>
            <pc:docMk/>
            <pc:sldMk cId="2581522368" sldId="327"/>
            <ac:cxnSpMk id="80" creationId="{569F7E2F-D6FF-3E28-1F13-FE5C44719322}"/>
          </ac:cxnSpMkLst>
        </pc:cxnChg>
        <pc:cxnChg chg="mod">
          <ac:chgData name="蕭又瑜 HSIAO, YU-YU" userId="c5b0ba1c-d079-4945-ac8c-b522266d3b39" providerId="ADAL" clId="{1BC109BD-4B02-7840-B559-0267C8FFE012}" dt="2023-09-06T06:07:15.836" v="28878"/>
          <ac:cxnSpMkLst>
            <pc:docMk/>
            <pc:sldMk cId="2581522368" sldId="327"/>
            <ac:cxnSpMk id="81" creationId="{0E989310-1B6C-4328-DF2C-F9C52109D874}"/>
          </ac:cxnSpMkLst>
        </pc:cxnChg>
        <pc:cxnChg chg="mod">
          <ac:chgData name="蕭又瑜 HSIAO, YU-YU" userId="c5b0ba1c-d079-4945-ac8c-b522266d3b39" providerId="ADAL" clId="{1BC109BD-4B02-7840-B559-0267C8FFE012}" dt="2023-09-06T06:07:15.836" v="28878"/>
          <ac:cxnSpMkLst>
            <pc:docMk/>
            <pc:sldMk cId="2581522368" sldId="327"/>
            <ac:cxnSpMk id="82" creationId="{294BB204-BA95-7D14-FDBE-B7889D664D80}"/>
          </ac:cxnSpMkLst>
        </pc:cxnChg>
        <pc:cxnChg chg="mod">
          <ac:chgData name="蕭又瑜 HSIAO, YU-YU" userId="c5b0ba1c-d079-4945-ac8c-b522266d3b39" providerId="ADAL" clId="{1BC109BD-4B02-7840-B559-0267C8FFE012}" dt="2023-09-06T06:14:36.347" v="28930"/>
          <ac:cxnSpMkLst>
            <pc:docMk/>
            <pc:sldMk cId="2581522368" sldId="327"/>
            <ac:cxnSpMk id="84" creationId="{1EFB066A-DC6F-B020-43DB-51AC40E379B9}"/>
          </ac:cxnSpMkLst>
        </pc:cxnChg>
        <pc:cxnChg chg="mod">
          <ac:chgData name="蕭又瑜 HSIAO, YU-YU" userId="c5b0ba1c-d079-4945-ac8c-b522266d3b39" providerId="ADAL" clId="{1BC109BD-4B02-7840-B559-0267C8FFE012}" dt="2023-09-06T06:14:36.347" v="28930"/>
          <ac:cxnSpMkLst>
            <pc:docMk/>
            <pc:sldMk cId="2581522368" sldId="327"/>
            <ac:cxnSpMk id="85" creationId="{74013C68-026B-7CAC-B8CA-7C1D96E2E355}"/>
          </ac:cxnSpMkLst>
        </pc:cxnChg>
        <pc:cxnChg chg="mod">
          <ac:chgData name="蕭又瑜 HSIAO, YU-YU" userId="c5b0ba1c-d079-4945-ac8c-b522266d3b39" providerId="ADAL" clId="{1BC109BD-4B02-7840-B559-0267C8FFE012}" dt="2023-09-06T06:14:36.347" v="28930"/>
          <ac:cxnSpMkLst>
            <pc:docMk/>
            <pc:sldMk cId="2581522368" sldId="327"/>
            <ac:cxnSpMk id="86" creationId="{9920E764-6FD4-A584-78B0-90DAAC4E7E8F}"/>
          </ac:cxnSpMkLst>
        </pc:cxnChg>
        <pc:cxnChg chg="mod">
          <ac:chgData name="蕭又瑜 HSIAO, YU-YU" userId="c5b0ba1c-d079-4945-ac8c-b522266d3b39" providerId="ADAL" clId="{1BC109BD-4B02-7840-B559-0267C8FFE012}" dt="2023-09-06T06:14:36.347" v="28930"/>
          <ac:cxnSpMkLst>
            <pc:docMk/>
            <pc:sldMk cId="2581522368" sldId="327"/>
            <ac:cxnSpMk id="87" creationId="{EB22A42E-7419-B087-1821-DB2D5C19952B}"/>
          </ac:cxnSpMkLst>
        </pc:cxnChg>
        <pc:cxnChg chg="mod">
          <ac:chgData name="蕭又瑜 HSIAO, YU-YU" userId="c5b0ba1c-d079-4945-ac8c-b522266d3b39" providerId="ADAL" clId="{1BC109BD-4B02-7840-B559-0267C8FFE012}" dt="2023-09-06T06:14:36.347" v="28930"/>
          <ac:cxnSpMkLst>
            <pc:docMk/>
            <pc:sldMk cId="2581522368" sldId="327"/>
            <ac:cxnSpMk id="88" creationId="{ACD100F4-E967-9125-E8D8-279993748A81}"/>
          </ac:cxnSpMkLst>
        </pc:cxnChg>
        <pc:cxnChg chg="mod">
          <ac:chgData name="蕭又瑜 HSIAO, YU-YU" userId="c5b0ba1c-d079-4945-ac8c-b522266d3b39" providerId="ADAL" clId="{1BC109BD-4B02-7840-B559-0267C8FFE012}" dt="2023-09-06T06:14:46.276" v="28932"/>
          <ac:cxnSpMkLst>
            <pc:docMk/>
            <pc:sldMk cId="2581522368" sldId="327"/>
            <ac:cxnSpMk id="90" creationId="{ADFC6A83-EB6E-D940-F3E0-AB766E0304E5}"/>
          </ac:cxnSpMkLst>
        </pc:cxnChg>
        <pc:cxnChg chg="mod">
          <ac:chgData name="蕭又瑜 HSIAO, YU-YU" userId="c5b0ba1c-d079-4945-ac8c-b522266d3b39" providerId="ADAL" clId="{1BC109BD-4B02-7840-B559-0267C8FFE012}" dt="2023-09-06T06:14:46.276" v="28932"/>
          <ac:cxnSpMkLst>
            <pc:docMk/>
            <pc:sldMk cId="2581522368" sldId="327"/>
            <ac:cxnSpMk id="91" creationId="{5520E247-F1EB-F782-3284-0EC29FB14E93}"/>
          </ac:cxnSpMkLst>
        </pc:cxnChg>
        <pc:cxnChg chg="mod">
          <ac:chgData name="蕭又瑜 HSIAO, YU-YU" userId="c5b0ba1c-d079-4945-ac8c-b522266d3b39" providerId="ADAL" clId="{1BC109BD-4B02-7840-B559-0267C8FFE012}" dt="2023-09-06T06:14:46.276" v="28932"/>
          <ac:cxnSpMkLst>
            <pc:docMk/>
            <pc:sldMk cId="2581522368" sldId="327"/>
            <ac:cxnSpMk id="92" creationId="{3B6DFD43-4D9B-572E-9C74-DD502824A5AB}"/>
          </ac:cxnSpMkLst>
        </pc:cxnChg>
        <pc:cxnChg chg="mod">
          <ac:chgData name="蕭又瑜 HSIAO, YU-YU" userId="c5b0ba1c-d079-4945-ac8c-b522266d3b39" providerId="ADAL" clId="{1BC109BD-4B02-7840-B559-0267C8FFE012}" dt="2023-09-06T06:14:46.276" v="28932"/>
          <ac:cxnSpMkLst>
            <pc:docMk/>
            <pc:sldMk cId="2581522368" sldId="327"/>
            <ac:cxnSpMk id="106" creationId="{D8BEC06D-2812-C955-7273-5FEDAFFD7F16}"/>
          </ac:cxnSpMkLst>
        </pc:cxnChg>
        <pc:cxnChg chg="mod">
          <ac:chgData name="蕭又瑜 HSIAO, YU-YU" userId="c5b0ba1c-d079-4945-ac8c-b522266d3b39" providerId="ADAL" clId="{1BC109BD-4B02-7840-B559-0267C8FFE012}" dt="2023-09-06T06:14:46.276" v="28932"/>
          <ac:cxnSpMkLst>
            <pc:docMk/>
            <pc:sldMk cId="2581522368" sldId="327"/>
            <ac:cxnSpMk id="107" creationId="{5879113A-A664-FB92-BCA6-FE5FD3E86CF8}"/>
          </ac:cxnSpMkLst>
        </pc:cxnChg>
      </pc:sldChg>
      <pc:sldChg chg="delSp modSp add mod modAnim">
        <pc:chgData name="蕭又瑜 HSIAO, YU-YU" userId="c5b0ba1c-d079-4945-ac8c-b522266d3b39" providerId="ADAL" clId="{1BC109BD-4B02-7840-B559-0267C8FFE012}" dt="2023-09-06T06:27:31.809" v="28951"/>
        <pc:sldMkLst>
          <pc:docMk/>
          <pc:sldMk cId="4262593171" sldId="328"/>
        </pc:sldMkLst>
        <pc:spChg chg="mod">
          <ac:chgData name="蕭又瑜 HSIAO, YU-YU" userId="c5b0ba1c-d079-4945-ac8c-b522266d3b39" providerId="ADAL" clId="{1BC109BD-4B02-7840-B559-0267C8FFE012}" dt="2023-09-06T06:27:31.809" v="28951"/>
          <ac:spMkLst>
            <pc:docMk/>
            <pc:sldMk cId="4262593171" sldId="328"/>
            <ac:spMk id="3" creationId="{B5308BC6-CD9D-5331-1FED-A0A9DD8F98FE}"/>
          </ac:spMkLst>
        </pc:spChg>
        <pc:spChg chg="mod">
          <ac:chgData name="蕭又瑜 HSIAO, YU-YU" userId="c5b0ba1c-d079-4945-ac8c-b522266d3b39" providerId="ADAL" clId="{1BC109BD-4B02-7840-B559-0267C8FFE012}" dt="2023-09-06T06:09:28.904" v="28897" actId="207"/>
          <ac:spMkLst>
            <pc:docMk/>
            <pc:sldMk cId="4262593171" sldId="328"/>
            <ac:spMk id="10" creationId="{FCF2C8A5-83E1-0563-CF8D-07415007E7C3}"/>
          </ac:spMkLst>
        </pc:spChg>
        <pc:spChg chg="mod">
          <ac:chgData name="蕭又瑜 HSIAO, YU-YU" userId="c5b0ba1c-d079-4945-ac8c-b522266d3b39" providerId="ADAL" clId="{1BC109BD-4B02-7840-B559-0267C8FFE012}" dt="2023-09-06T06:09:33.534" v="28898" actId="207"/>
          <ac:spMkLst>
            <pc:docMk/>
            <pc:sldMk cId="4262593171" sldId="328"/>
            <ac:spMk id="12" creationId="{FDEE1A5E-12B6-D8A5-892B-A0262187F964}"/>
          </ac:spMkLst>
        </pc:spChg>
        <pc:grpChg chg="del">
          <ac:chgData name="蕭又瑜 HSIAO, YU-YU" userId="c5b0ba1c-d079-4945-ac8c-b522266d3b39" providerId="ADAL" clId="{1BC109BD-4B02-7840-B559-0267C8FFE012}" dt="2023-09-06T06:10:31.221" v="28908" actId="478"/>
          <ac:grpSpMkLst>
            <pc:docMk/>
            <pc:sldMk cId="4262593171" sldId="328"/>
            <ac:grpSpMk id="71" creationId="{78D2FF31-E762-15FD-2816-685B179301E5}"/>
          </ac:grpSpMkLst>
        </pc:grpChg>
        <pc:graphicFrameChg chg="modGraphic">
          <ac:chgData name="蕭又瑜 HSIAO, YU-YU" userId="c5b0ba1c-d079-4945-ac8c-b522266d3b39" providerId="ADAL" clId="{1BC109BD-4B02-7840-B559-0267C8FFE012}" dt="2023-09-06T06:09:09.216" v="28893" actId="207"/>
          <ac:graphicFrameMkLst>
            <pc:docMk/>
            <pc:sldMk cId="4262593171" sldId="328"/>
            <ac:graphicFrameMk id="168" creationId="{067D6BFF-C4DF-2520-BAB3-A6EAD280D2F7}"/>
          </ac:graphicFrameMkLst>
        </pc:graphicFrameChg>
        <pc:graphicFrameChg chg="modGraphic">
          <ac:chgData name="蕭又瑜 HSIAO, YU-YU" userId="c5b0ba1c-d079-4945-ac8c-b522266d3b39" providerId="ADAL" clId="{1BC109BD-4B02-7840-B559-0267C8FFE012}" dt="2023-09-06T06:08:59.821" v="28891" actId="207"/>
          <ac:graphicFrameMkLst>
            <pc:docMk/>
            <pc:sldMk cId="4262593171" sldId="328"/>
            <ac:graphicFrameMk id="169" creationId="{FB37C550-5DEB-2219-C337-9711D9BEEB64}"/>
          </ac:graphicFrameMkLst>
        </pc:graphicFrameChg>
        <pc:graphicFrameChg chg="modGraphic">
          <ac:chgData name="蕭又瑜 HSIAO, YU-YU" userId="c5b0ba1c-d079-4945-ac8c-b522266d3b39" providerId="ADAL" clId="{1BC109BD-4B02-7840-B559-0267C8FFE012}" dt="2023-09-06T06:09:11.694" v="28894" actId="207"/>
          <ac:graphicFrameMkLst>
            <pc:docMk/>
            <pc:sldMk cId="4262593171" sldId="328"/>
            <ac:graphicFrameMk id="170" creationId="{47F962BA-70CE-BF8A-D981-660B9BC7067D}"/>
          </ac:graphicFrameMkLst>
        </pc:graphicFrameChg>
      </pc:sldChg>
      <pc:sldChg chg="addSp modSp add mod modAnim">
        <pc:chgData name="蕭又瑜 HSIAO, YU-YU" userId="c5b0ba1c-d079-4945-ac8c-b522266d3b39" providerId="ADAL" clId="{1BC109BD-4B02-7840-B559-0267C8FFE012}" dt="2023-09-06T06:27:34.005" v="28952"/>
        <pc:sldMkLst>
          <pc:docMk/>
          <pc:sldMk cId="352106726" sldId="329"/>
        </pc:sldMkLst>
        <pc:spChg chg="mod">
          <ac:chgData name="蕭又瑜 HSIAO, YU-YU" userId="c5b0ba1c-d079-4945-ac8c-b522266d3b39" providerId="ADAL" clId="{1BC109BD-4B02-7840-B559-0267C8FFE012}" dt="2023-09-06T06:27:34.005" v="28952"/>
          <ac:spMkLst>
            <pc:docMk/>
            <pc:sldMk cId="352106726" sldId="329"/>
            <ac:spMk id="3" creationId="{B5308BC6-CD9D-5331-1FED-A0A9DD8F98FE}"/>
          </ac:spMkLst>
        </pc:spChg>
        <pc:spChg chg="mod">
          <ac:chgData name="蕭又瑜 HSIAO, YU-YU" userId="c5b0ba1c-d079-4945-ac8c-b522266d3b39" providerId="ADAL" clId="{1BC109BD-4B02-7840-B559-0267C8FFE012}" dt="2023-09-06T06:16:57.619" v="28938" actId="207"/>
          <ac:spMkLst>
            <pc:docMk/>
            <pc:sldMk cId="352106726" sldId="329"/>
            <ac:spMk id="10" creationId="{FCF2C8A5-83E1-0563-CF8D-07415007E7C3}"/>
          </ac:spMkLst>
        </pc:spChg>
        <pc:spChg chg="mod">
          <ac:chgData name="蕭又瑜 HSIAO, YU-YU" userId="c5b0ba1c-d079-4945-ac8c-b522266d3b39" providerId="ADAL" clId="{1BC109BD-4B02-7840-B559-0267C8FFE012}" dt="2023-09-06T06:17:01.542" v="28939" actId="207"/>
          <ac:spMkLst>
            <pc:docMk/>
            <pc:sldMk cId="352106726" sldId="329"/>
            <ac:spMk id="12" creationId="{FDEE1A5E-12B6-D8A5-892B-A0262187F964}"/>
          </ac:spMkLst>
        </pc:spChg>
        <pc:grpChg chg="add mod">
          <ac:chgData name="蕭又瑜 HSIAO, YU-YU" userId="c5b0ba1c-d079-4945-ac8c-b522266d3b39" providerId="ADAL" clId="{1BC109BD-4B02-7840-B559-0267C8FFE012}" dt="2023-09-06T06:12:38.182" v="28925" actId="1076"/>
          <ac:grpSpMkLst>
            <pc:docMk/>
            <pc:sldMk cId="352106726" sldId="329"/>
            <ac:grpSpMk id="6" creationId="{00DD872E-0440-C018-6395-DF20E39EABEA}"/>
          </ac:grpSpMkLst>
        </pc:grpChg>
        <pc:graphicFrameChg chg="modGraphic">
          <ac:chgData name="蕭又瑜 HSIAO, YU-YU" userId="c5b0ba1c-d079-4945-ac8c-b522266d3b39" providerId="ADAL" clId="{1BC109BD-4B02-7840-B559-0267C8FFE012}" dt="2023-09-06T06:11:42.801" v="28921" actId="207"/>
          <ac:graphicFrameMkLst>
            <pc:docMk/>
            <pc:sldMk cId="352106726" sldId="329"/>
            <ac:graphicFrameMk id="168" creationId="{067D6BFF-C4DF-2520-BAB3-A6EAD280D2F7}"/>
          </ac:graphicFrameMkLst>
        </pc:graphicFrameChg>
        <pc:graphicFrameChg chg="modGraphic">
          <ac:chgData name="蕭又瑜 HSIAO, YU-YU" userId="c5b0ba1c-d079-4945-ac8c-b522266d3b39" providerId="ADAL" clId="{1BC109BD-4B02-7840-B559-0267C8FFE012}" dt="2023-09-06T06:11:34.765" v="28916" actId="207"/>
          <ac:graphicFrameMkLst>
            <pc:docMk/>
            <pc:sldMk cId="352106726" sldId="329"/>
            <ac:graphicFrameMk id="170" creationId="{47F962BA-70CE-BF8A-D981-660B9BC7067D}"/>
          </ac:graphicFrameMkLst>
        </pc:graphicFrameChg>
        <pc:cxnChg chg="mod">
          <ac:chgData name="蕭又瑜 HSIAO, YU-YU" userId="c5b0ba1c-d079-4945-ac8c-b522266d3b39" providerId="ADAL" clId="{1BC109BD-4B02-7840-B559-0267C8FFE012}" dt="2023-09-06T06:11:58.641" v="28922"/>
          <ac:cxnSpMkLst>
            <pc:docMk/>
            <pc:sldMk cId="352106726" sldId="329"/>
            <ac:cxnSpMk id="17" creationId="{59F708ED-7A7B-95F9-676A-37D25CCB5D89}"/>
          </ac:cxnSpMkLst>
        </pc:cxnChg>
        <pc:cxnChg chg="mod">
          <ac:chgData name="蕭又瑜 HSIAO, YU-YU" userId="c5b0ba1c-d079-4945-ac8c-b522266d3b39" providerId="ADAL" clId="{1BC109BD-4B02-7840-B559-0267C8FFE012}" dt="2023-09-06T06:11:58.641" v="28922"/>
          <ac:cxnSpMkLst>
            <pc:docMk/>
            <pc:sldMk cId="352106726" sldId="329"/>
            <ac:cxnSpMk id="18" creationId="{5ECE470A-4C41-31B3-3142-D18E44B3AEE8}"/>
          </ac:cxnSpMkLst>
        </pc:cxnChg>
        <pc:cxnChg chg="mod">
          <ac:chgData name="蕭又瑜 HSIAO, YU-YU" userId="c5b0ba1c-d079-4945-ac8c-b522266d3b39" providerId="ADAL" clId="{1BC109BD-4B02-7840-B559-0267C8FFE012}" dt="2023-09-06T06:11:58.641" v="28922"/>
          <ac:cxnSpMkLst>
            <pc:docMk/>
            <pc:sldMk cId="352106726" sldId="329"/>
            <ac:cxnSpMk id="19" creationId="{9C1C6A82-F5E2-48E2-E74A-787B4A7164FD}"/>
          </ac:cxnSpMkLst>
        </pc:cxnChg>
        <pc:cxnChg chg="mod">
          <ac:chgData name="蕭又瑜 HSIAO, YU-YU" userId="c5b0ba1c-d079-4945-ac8c-b522266d3b39" providerId="ADAL" clId="{1BC109BD-4B02-7840-B559-0267C8FFE012}" dt="2023-09-06T06:11:58.641" v="28922"/>
          <ac:cxnSpMkLst>
            <pc:docMk/>
            <pc:sldMk cId="352106726" sldId="329"/>
            <ac:cxnSpMk id="22" creationId="{A06A187B-8C53-33C4-B619-809544BBE3C9}"/>
          </ac:cxnSpMkLst>
        </pc:cxnChg>
        <pc:cxnChg chg="mod">
          <ac:chgData name="蕭又瑜 HSIAO, YU-YU" userId="c5b0ba1c-d079-4945-ac8c-b522266d3b39" providerId="ADAL" clId="{1BC109BD-4B02-7840-B559-0267C8FFE012}" dt="2023-09-06T06:11:58.641" v="28922"/>
          <ac:cxnSpMkLst>
            <pc:docMk/>
            <pc:sldMk cId="352106726" sldId="329"/>
            <ac:cxnSpMk id="24" creationId="{34E52086-374F-A900-4A10-BA40E9FAF2C6}"/>
          </ac:cxnSpMkLst>
        </pc:cxnChg>
      </pc:sldChg>
      <pc:sldChg chg="addSp delSp modSp new mod modAnim">
        <pc:chgData name="蕭又瑜 HSIAO, YU-YU" userId="c5b0ba1c-d079-4945-ac8c-b522266d3b39" providerId="ADAL" clId="{1BC109BD-4B02-7840-B559-0267C8FFE012}" dt="2023-09-22T09:51:38.201" v="42261" actId="20577"/>
        <pc:sldMkLst>
          <pc:docMk/>
          <pc:sldMk cId="2017935847" sldId="330"/>
        </pc:sldMkLst>
        <pc:spChg chg="mod">
          <ac:chgData name="蕭又瑜 HSIAO, YU-YU" userId="c5b0ba1c-d079-4945-ac8c-b522266d3b39" providerId="ADAL" clId="{1BC109BD-4B02-7840-B559-0267C8FFE012}" dt="2023-09-22T09:51:38.201" v="42261" actId="20577"/>
          <ac:spMkLst>
            <pc:docMk/>
            <pc:sldMk cId="2017935847" sldId="330"/>
            <ac:spMk id="2" creationId="{0A84AD77-1526-7D63-3219-7A4A75FABDFF}"/>
          </ac:spMkLst>
        </pc:spChg>
        <pc:spChg chg="del mod">
          <ac:chgData name="蕭又瑜 HSIAO, YU-YU" userId="c5b0ba1c-d079-4945-ac8c-b522266d3b39" providerId="ADAL" clId="{1BC109BD-4B02-7840-B559-0267C8FFE012}" dt="2023-09-06T06:28:50.185" v="28957" actId="478"/>
          <ac:spMkLst>
            <pc:docMk/>
            <pc:sldMk cId="2017935847" sldId="330"/>
            <ac:spMk id="3" creationId="{9F4995B1-FC11-07FB-4480-B7217D2DF238}"/>
          </ac:spMkLst>
        </pc:spChg>
        <pc:spChg chg="add mod">
          <ac:chgData name="蕭又瑜 HSIAO, YU-YU" userId="c5b0ba1c-d079-4945-ac8c-b522266d3b39" providerId="ADAL" clId="{1BC109BD-4B02-7840-B559-0267C8FFE012}" dt="2023-09-06T06:30:22.221" v="28988" actId="20577"/>
          <ac:spMkLst>
            <pc:docMk/>
            <pc:sldMk cId="2017935847" sldId="330"/>
            <ac:spMk id="8" creationId="{A873949F-E083-07EE-91D7-49BF08973DA4}"/>
          </ac:spMkLst>
        </pc:spChg>
        <pc:spChg chg="add mod">
          <ac:chgData name="蕭又瑜 HSIAO, YU-YU" userId="c5b0ba1c-d079-4945-ac8c-b522266d3b39" providerId="ADAL" clId="{1BC109BD-4B02-7840-B559-0267C8FFE012}" dt="2023-09-06T07:21:45.731" v="30144" actId="1036"/>
          <ac:spMkLst>
            <pc:docMk/>
            <pc:sldMk cId="2017935847" sldId="330"/>
            <ac:spMk id="10" creationId="{7BA88D06-E382-20B7-0972-B52B8E9F47D7}"/>
          </ac:spMkLst>
        </pc:spChg>
        <pc:spChg chg="add mod">
          <ac:chgData name="蕭又瑜 HSIAO, YU-YU" userId="c5b0ba1c-d079-4945-ac8c-b522266d3b39" providerId="ADAL" clId="{1BC109BD-4B02-7840-B559-0267C8FFE012}" dt="2023-09-06T07:21:45.731" v="30144" actId="1036"/>
          <ac:spMkLst>
            <pc:docMk/>
            <pc:sldMk cId="2017935847" sldId="330"/>
            <ac:spMk id="12" creationId="{CC09160F-F198-E99A-6122-1D6FC108BFB9}"/>
          </ac:spMkLst>
        </pc:spChg>
        <pc:spChg chg="add mod">
          <ac:chgData name="蕭又瑜 HSIAO, YU-YU" userId="c5b0ba1c-d079-4945-ac8c-b522266d3b39" providerId="ADAL" clId="{1BC109BD-4B02-7840-B559-0267C8FFE012}" dt="2023-09-06T08:31:19.562" v="31282" actId="1035"/>
          <ac:spMkLst>
            <pc:docMk/>
            <pc:sldMk cId="2017935847" sldId="330"/>
            <ac:spMk id="13" creationId="{828619D4-109A-3738-5055-34AD25ADF076}"/>
          </ac:spMkLst>
        </pc:spChg>
        <pc:spChg chg="add mod">
          <ac:chgData name="蕭又瑜 HSIAO, YU-YU" userId="c5b0ba1c-d079-4945-ac8c-b522266d3b39" providerId="ADAL" clId="{1BC109BD-4B02-7840-B559-0267C8FFE012}" dt="2023-09-06T08:31:19.562" v="31282" actId="1035"/>
          <ac:spMkLst>
            <pc:docMk/>
            <pc:sldMk cId="2017935847" sldId="330"/>
            <ac:spMk id="14" creationId="{EA655A76-D3EA-A396-8075-AE83909ED3E7}"/>
          </ac:spMkLst>
        </pc:spChg>
        <pc:spChg chg="add mod">
          <ac:chgData name="蕭又瑜 HSIAO, YU-YU" userId="c5b0ba1c-d079-4945-ac8c-b522266d3b39" providerId="ADAL" clId="{1BC109BD-4B02-7840-B559-0267C8FFE012}" dt="2023-09-06T08:31:19.562" v="31282" actId="1035"/>
          <ac:spMkLst>
            <pc:docMk/>
            <pc:sldMk cId="2017935847" sldId="330"/>
            <ac:spMk id="15" creationId="{B11C8132-4145-1776-EA46-1512BCEF8B88}"/>
          </ac:spMkLst>
        </pc:spChg>
        <pc:spChg chg="add mod">
          <ac:chgData name="蕭又瑜 HSIAO, YU-YU" userId="c5b0ba1c-d079-4945-ac8c-b522266d3b39" providerId="ADAL" clId="{1BC109BD-4B02-7840-B559-0267C8FFE012}" dt="2023-09-06T08:31:19.562" v="31282" actId="1035"/>
          <ac:spMkLst>
            <pc:docMk/>
            <pc:sldMk cId="2017935847" sldId="330"/>
            <ac:spMk id="16" creationId="{7B705EE8-5E17-A214-0DD9-BB6BCDAC2D0E}"/>
          </ac:spMkLst>
        </pc:spChg>
        <pc:spChg chg="add mod">
          <ac:chgData name="蕭又瑜 HSIAO, YU-YU" userId="c5b0ba1c-d079-4945-ac8c-b522266d3b39" providerId="ADAL" clId="{1BC109BD-4B02-7840-B559-0267C8FFE012}" dt="2023-09-06T08:31:19.562" v="31282" actId="1035"/>
          <ac:spMkLst>
            <pc:docMk/>
            <pc:sldMk cId="2017935847" sldId="330"/>
            <ac:spMk id="17" creationId="{88098848-DF37-80DB-9B69-32B44EA8FF64}"/>
          </ac:spMkLst>
        </pc:spChg>
        <pc:spChg chg="add mod">
          <ac:chgData name="蕭又瑜 HSIAO, YU-YU" userId="c5b0ba1c-d079-4945-ac8c-b522266d3b39" providerId="ADAL" clId="{1BC109BD-4B02-7840-B559-0267C8FFE012}" dt="2023-09-06T08:31:19.562" v="31282" actId="1035"/>
          <ac:spMkLst>
            <pc:docMk/>
            <pc:sldMk cId="2017935847" sldId="330"/>
            <ac:spMk id="18" creationId="{B7DED982-7813-7F49-59D1-7A637B3C123A}"/>
          </ac:spMkLst>
        </pc:spChg>
        <pc:spChg chg="add mod">
          <ac:chgData name="蕭又瑜 HSIAO, YU-YU" userId="c5b0ba1c-d079-4945-ac8c-b522266d3b39" providerId="ADAL" clId="{1BC109BD-4B02-7840-B559-0267C8FFE012}" dt="2023-09-06T08:31:19.562" v="31282" actId="1035"/>
          <ac:spMkLst>
            <pc:docMk/>
            <pc:sldMk cId="2017935847" sldId="330"/>
            <ac:spMk id="19" creationId="{20A0357F-4AC7-56BE-B8C0-C899EC706006}"/>
          </ac:spMkLst>
        </pc:spChg>
        <pc:spChg chg="add mod">
          <ac:chgData name="蕭又瑜 HSIAO, YU-YU" userId="c5b0ba1c-d079-4945-ac8c-b522266d3b39" providerId="ADAL" clId="{1BC109BD-4B02-7840-B559-0267C8FFE012}" dt="2023-09-06T08:31:19.562" v="31282" actId="1035"/>
          <ac:spMkLst>
            <pc:docMk/>
            <pc:sldMk cId="2017935847" sldId="330"/>
            <ac:spMk id="20" creationId="{6F4A1D7E-2158-4F33-26A4-505127405486}"/>
          </ac:spMkLst>
        </pc:spChg>
        <pc:spChg chg="add mod">
          <ac:chgData name="蕭又瑜 HSIAO, YU-YU" userId="c5b0ba1c-d079-4945-ac8c-b522266d3b39" providerId="ADAL" clId="{1BC109BD-4B02-7840-B559-0267C8FFE012}" dt="2023-09-06T08:31:19.562" v="31282" actId="1035"/>
          <ac:spMkLst>
            <pc:docMk/>
            <pc:sldMk cId="2017935847" sldId="330"/>
            <ac:spMk id="21" creationId="{A2D3F971-E391-9D41-3AE2-65FBE81D77C4}"/>
          </ac:spMkLst>
        </pc:spChg>
        <pc:spChg chg="add mod">
          <ac:chgData name="蕭又瑜 HSIAO, YU-YU" userId="c5b0ba1c-d079-4945-ac8c-b522266d3b39" providerId="ADAL" clId="{1BC109BD-4B02-7840-B559-0267C8FFE012}" dt="2023-09-06T06:30:16.624" v="28986" actId="1076"/>
          <ac:spMkLst>
            <pc:docMk/>
            <pc:sldMk cId="2017935847" sldId="330"/>
            <ac:spMk id="22" creationId="{C04D706E-925E-97FB-7A66-31D8660E3D4C}"/>
          </ac:spMkLst>
        </pc:spChg>
        <pc:spChg chg="add mod">
          <ac:chgData name="蕭又瑜 HSIAO, YU-YU" userId="c5b0ba1c-d079-4945-ac8c-b522266d3b39" providerId="ADAL" clId="{1BC109BD-4B02-7840-B559-0267C8FFE012}" dt="2023-09-06T08:28:24.980" v="31277" actId="20577"/>
          <ac:spMkLst>
            <pc:docMk/>
            <pc:sldMk cId="2017935847" sldId="330"/>
            <ac:spMk id="23" creationId="{9834198B-0553-B069-D27B-ACFF957D0CEA}"/>
          </ac:spMkLst>
        </pc:spChg>
        <pc:spChg chg="mod">
          <ac:chgData name="蕭又瑜 HSIAO, YU-YU" userId="c5b0ba1c-d079-4945-ac8c-b522266d3b39" providerId="ADAL" clId="{1BC109BD-4B02-7840-B559-0267C8FFE012}" dt="2023-09-08T06:54:01.669" v="33660"/>
          <ac:spMkLst>
            <pc:docMk/>
            <pc:sldMk cId="2017935847" sldId="330"/>
            <ac:spMk id="25" creationId="{3BB50E46-3FA4-2050-B76D-B1106E5EE87D}"/>
          </ac:spMkLst>
        </pc:spChg>
        <pc:spChg chg="mod">
          <ac:chgData name="蕭又瑜 HSIAO, YU-YU" userId="c5b0ba1c-d079-4945-ac8c-b522266d3b39" providerId="ADAL" clId="{1BC109BD-4B02-7840-B559-0267C8FFE012}" dt="2023-09-08T06:54:01.669" v="33660"/>
          <ac:spMkLst>
            <pc:docMk/>
            <pc:sldMk cId="2017935847" sldId="330"/>
            <ac:spMk id="26" creationId="{CE3DA5E6-0DA7-FD6E-3122-1E5874821A47}"/>
          </ac:spMkLst>
        </pc:spChg>
        <pc:spChg chg="mod">
          <ac:chgData name="蕭又瑜 HSIAO, YU-YU" userId="c5b0ba1c-d079-4945-ac8c-b522266d3b39" providerId="ADAL" clId="{1BC109BD-4B02-7840-B559-0267C8FFE012}" dt="2023-09-08T06:54:31.085" v="33676"/>
          <ac:spMkLst>
            <pc:docMk/>
            <pc:sldMk cId="2017935847" sldId="330"/>
            <ac:spMk id="28" creationId="{2873C677-CA56-7C89-0D8B-F3FBE1D1592E}"/>
          </ac:spMkLst>
        </pc:spChg>
        <pc:spChg chg="mod">
          <ac:chgData name="蕭又瑜 HSIAO, YU-YU" userId="c5b0ba1c-d079-4945-ac8c-b522266d3b39" providerId="ADAL" clId="{1BC109BD-4B02-7840-B559-0267C8FFE012}" dt="2023-09-08T06:54:31.085" v="33676"/>
          <ac:spMkLst>
            <pc:docMk/>
            <pc:sldMk cId="2017935847" sldId="330"/>
            <ac:spMk id="29" creationId="{361E1035-528D-EF90-A44E-51D9E6ED95BE}"/>
          </ac:spMkLst>
        </pc:spChg>
        <pc:grpChg chg="add mod">
          <ac:chgData name="蕭又瑜 HSIAO, YU-YU" userId="c5b0ba1c-d079-4945-ac8c-b522266d3b39" providerId="ADAL" clId="{1BC109BD-4B02-7840-B559-0267C8FFE012}" dt="2023-09-08T06:54:09.347" v="33663" actId="1076"/>
          <ac:grpSpMkLst>
            <pc:docMk/>
            <pc:sldMk cId="2017935847" sldId="330"/>
            <ac:grpSpMk id="24" creationId="{64A14304-29FB-A0EC-DE28-FB9F6B85BBD7}"/>
          </ac:grpSpMkLst>
        </pc:grpChg>
        <pc:grpChg chg="add mod">
          <ac:chgData name="蕭又瑜 HSIAO, YU-YU" userId="c5b0ba1c-d079-4945-ac8c-b522266d3b39" providerId="ADAL" clId="{1BC109BD-4B02-7840-B559-0267C8FFE012}" dt="2023-09-08T06:54:35.554" v="33677" actId="1076"/>
          <ac:grpSpMkLst>
            <pc:docMk/>
            <pc:sldMk cId="2017935847" sldId="330"/>
            <ac:grpSpMk id="27" creationId="{929F7F71-E90B-BAE5-F019-9130BA1278FE}"/>
          </ac:grpSpMkLst>
        </pc:grpChg>
        <pc:picChg chg="add mod">
          <ac:chgData name="蕭又瑜 HSIAO, YU-YU" userId="c5b0ba1c-d079-4945-ac8c-b522266d3b39" providerId="ADAL" clId="{1BC109BD-4B02-7840-B559-0267C8FFE012}" dt="2023-09-06T07:21:27.681" v="30130" actId="1076"/>
          <ac:picMkLst>
            <pc:docMk/>
            <pc:sldMk cId="2017935847" sldId="330"/>
            <ac:picMk id="6" creationId="{57F5630C-8F9D-B055-191E-E28EDBB1989F}"/>
          </ac:picMkLst>
        </pc:picChg>
        <pc:picChg chg="add mod">
          <ac:chgData name="蕭又瑜 HSIAO, YU-YU" userId="c5b0ba1c-d079-4945-ac8c-b522266d3b39" providerId="ADAL" clId="{1BC109BD-4B02-7840-B559-0267C8FFE012}" dt="2023-09-06T06:29:44.715" v="28972" actId="1076"/>
          <ac:picMkLst>
            <pc:docMk/>
            <pc:sldMk cId="2017935847" sldId="330"/>
            <ac:picMk id="7" creationId="{12FC103A-A74B-1181-822D-E3185929A5E0}"/>
          </ac:picMkLst>
        </pc:picChg>
        <pc:picChg chg="add mod">
          <ac:chgData name="蕭又瑜 HSIAO, YU-YU" userId="c5b0ba1c-d079-4945-ac8c-b522266d3b39" providerId="ADAL" clId="{1BC109BD-4B02-7840-B559-0267C8FFE012}" dt="2023-09-06T07:21:45.731" v="30144" actId="1036"/>
          <ac:picMkLst>
            <pc:docMk/>
            <pc:sldMk cId="2017935847" sldId="330"/>
            <ac:picMk id="9" creationId="{E11D732B-E16E-00FC-A53F-D18218FD2B49}"/>
          </ac:picMkLst>
        </pc:picChg>
        <pc:picChg chg="add mod">
          <ac:chgData name="蕭又瑜 HSIAO, YU-YU" userId="c5b0ba1c-d079-4945-ac8c-b522266d3b39" providerId="ADAL" clId="{1BC109BD-4B02-7840-B559-0267C8FFE012}" dt="2023-09-06T07:21:45.731" v="30144" actId="1036"/>
          <ac:picMkLst>
            <pc:docMk/>
            <pc:sldMk cId="2017935847" sldId="330"/>
            <ac:picMk id="11" creationId="{5BECF443-4632-210E-F164-BE9749C56ABE}"/>
          </ac:picMkLst>
        </pc:picChg>
      </pc:sldChg>
      <pc:sldChg chg="delSp add del modAnim">
        <pc:chgData name="蕭又瑜 HSIAO, YU-YU" userId="c5b0ba1c-d079-4945-ac8c-b522266d3b39" providerId="ADAL" clId="{1BC109BD-4B02-7840-B559-0267C8FFE012}" dt="2023-09-06T06:36:45.945" v="29003" actId="2696"/>
        <pc:sldMkLst>
          <pc:docMk/>
          <pc:sldMk cId="4292739315" sldId="331"/>
        </pc:sldMkLst>
        <pc:spChg chg="del">
          <ac:chgData name="蕭又瑜 HSIAO, YU-YU" userId="c5b0ba1c-d079-4945-ac8c-b522266d3b39" providerId="ADAL" clId="{1BC109BD-4B02-7840-B559-0267C8FFE012}" dt="2023-09-06T06:36:30.157" v="29000" actId="478"/>
          <ac:spMkLst>
            <pc:docMk/>
            <pc:sldMk cId="4292739315" sldId="331"/>
            <ac:spMk id="8" creationId="{A873949F-E083-07EE-91D7-49BF08973DA4}"/>
          </ac:spMkLst>
        </pc:spChg>
        <pc:spChg chg="del">
          <ac:chgData name="蕭又瑜 HSIAO, YU-YU" userId="c5b0ba1c-d079-4945-ac8c-b522266d3b39" providerId="ADAL" clId="{1BC109BD-4B02-7840-B559-0267C8FFE012}" dt="2023-09-06T06:36:30.157" v="29000" actId="478"/>
          <ac:spMkLst>
            <pc:docMk/>
            <pc:sldMk cId="4292739315" sldId="331"/>
            <ac:spMk id="10" creationId="{7BA88D06-E382-20B7-0972-B52B8E9F47D7}"/>
          </ac:spMkLst>
        </pc:spChg>
        <pc:spChg chg="del">
          <ac:chgData name="蕭又瑜 HSIAO, YU-YU" userId="c5b0ba1c-d079-4945-ac8c-b522266d3b39" providerId="ADAL" clId="{1BC109BD-4B02-7840-B559-0267C8FFE012}" dt="2023-09-06T06:36:30.157" v="29000" actId="478"/>
          <ac:spMkLst>
            <pc:docMk/>
            <pc:sldMk cId="4292739315" sldId="331"/>
            <ac:spMk id="12" creationId="{CC09160F-F198-E99A-6122-1D6FC108BFB9}"/>
          </ac:spMkLst>
        </pc:spChg>
        <pc:spChg chg="del">
          <ac:chgData name="蕭又瑜 HSIAO, YU-YU" userId="c5b0ba1c-d079-4945-ac8c-b522266d3b39" providerId="ADAL" clId="{1BC109BD-4B02-7840-B559-0267C8FFE012}" dt="2023-09-06T06:36:30.157" v="29000" actId="478"/>
          <ac:spMkLst>
            <pc:docMk/>
            <pc:sldMk cId="4292739315" sldId="331"/>
            <ac:spMk id="13" creationId="{828619D4-109A-3738-5055-34AD25ADF076}"/>
          </ac:spMkLst>
        </pc:spChg>
        <pc:spChg chg="del">
          <ac:chgData name="蕭又瑜 HSIAO, YU-YU" userId="c5b0ba1c-d079-4945-ac8c-b522266d3b39" providerId="ADAL" clId="{1BC109BD-4B02-7840-B559-0267C8FFE012}" dt="2023-09-06T06:36:30.157" v="29000" actId="478"/>
          <ac:spMkLst>
            <pc:docMk/>
            <pc:sldMk cId="4292739315" sldId="331"/>
            <ac:spMk id="14" creationId="{EA655A76-D3EA-A396-8075-AE83909ED3E7}"/>
          </ac:spMkLst>
        </pc:spChg>
        <pc:spChg chg="del">
          <ac:chgData name="蕭又瑜 HSIAO, YU-YU" userId="c5b0ba1c-d079-4945-ac8c-b522266d3b39" providerId="ADAL" clId="{1BC109BD-4B02-7840-B559-0267C8FFE012}" dt="2023-09-06T06:36:30.157" v="29000" actId="478"/>
          <ac:spMkLst>
            <pc:docMk/>
            <pc:sldMk cId="4292739315" sldId="331"/>
            <ac:spMk id="15" creationId="{B11C8132-4145-1776-EA46-1512BCEF8B88}"/>
          </ac:spMkLst>
        </pc:spChg>
        <pc:spChg chg="del">
          <ac:chgData name="蕭又瑜 HSIAO, YU-YU" userId="c5b0ba1c-d079-4945-ac8c-b522266d3b39" providerId="ADAL" clId="{1BC109BD-4B02-7840-B559-0267C8FFE012}" dt="2023-09-06T06:36:30.157" v="29000" actId="478"/>
          <ac:spMkLst>
            <pc:docMk/>
            <pc:sldMk cId="4292739315" sldId="331"/>
            <ac:spMk id="16" creationId="{7B705EE8-5E17-A214-0DD9-BB6BCDAC2D0E}"/>
          </ac:spMkLst>
        </pc:spChg>
        <pc:spChg chg="del">
          <ac:chgData name="蕭又瑜 HSIAO, YU-YU" userId="c5b0ba1c-d079-4945-ac8c-b522266d3b39" providerId="ADAL" clId="{1BC109BD-4B02-7840-B559-0267C8FFE012}" dt="2023-09-06T06:36:30.157" v="29000" actId="478"/>
          <ac:spMkLst>
            <pc:docMk/>
            <pc:sldMk cId="4292739315" sldId="331"/>
            <ac:spMk id="17" creationId="{88098848-DF37-80DB-9B69-32B44EA8FF64}"/>
          </ac:spMkLst>
        </pc:spChg>
        <pc:spChg chg="del">
          <ac:chgData name="蕭又瑜 HSIAO, YU-YU" userId="c5b0ba1c-d079-4945-ac8c-b522266d3b39" providerId="ADAL" clId="{1BC109BD-4B02-7840-B559-0267C8FFE012}" dt="2023-09-06T06:36:30.157" v="29000" actId="478"/>
          <ac:spMkLst>
            <pc:docMk/>
            <pc:sldMk cId="4292739315" sldId="331"/>
            <ac:spMk id="18" creationId="{B7DED982-7813-7F49-59D1-7A637B3C123A}"/>
          </ac:spMkLst>
        </pc:spChg>
        <pc:spChg chg="del">
          <ac:chgData name="蕭又瑜 HSIAO, YU-YU" userId="c5b0ba1c-d079-4945-ac8c-b522266d3b39" providerId="ADAL" clId="{1BC109BD-4B02-7840-B559-0267C8FFE012}" dt="2023-09-06T06:36:30.157" v="29000" actId="478"/>
          <ac:spMkLst>
            <pc:docMk/>
            <pc:sldMk cId="4292739315" sldId="331"/>
            <ac:spMk id="19" creationId="{20A0357F-4AC7-56BE-B8C0-C899EC706006}"/>
          </ac:spMkLst>
        </pc:spChg>
        <pc:spChg chg="del">
          <ac:chgData name="蕭又瑜 HSIAO, YU-YU" userId="c5b0ba1c-d079-4945-ac8c-b522266d3b39" providerId="ADAL" clId="{1BC109BD-4B02-7840-B559-0267C8FFE012}" dt="2023-09-06T06:36:30.157" v="29000" actId="478"/>
          <ac:spMkLst>
            <pc:docMk/>
            <pc:sldMk cId="4292739315" sldId="331"/>
            <ac:spMk id="20" creationId="{6F4A1D7E-2158-4F33-26A4-505127405486}"/>
          </ac:spMkLst>
        </pc:spChg>
        <pc:spChg chg="del">
          <ac:chgData name="蕭又瑜 HSIAO, YU-YU" userId="c5b0ba1c-d079-4945-ac8c-b522266d3b39" providerId="ADAL" clId="{1BC109BD-4B02-7840-B559-0267C8FFE012}" dt="2023-09-06T06:36:30.157" v="29000" actId="478"/>
          <ac:spMkLst>
            <pc:docMk/>
            <pc:sldMk cId="4292739315" sldId="331"/>
            <ac:spMk id="21" creationId="{A2D3F971-E391-9D41-3AE2-65FBE81D77C4}"/>
          </ac:spMkLst>
        </pc:spChg>
        <pc:spChg chg="del">
          <ac:chgData name="蕭又瑜 HSIAO, YU-YU" userId="c5b0ba1c-d079-4945-ac8c-b522266d3b39" providerId="ADAL" clId="{1BC109BD-4B02-7840-B559-0267C8FFE012}" dt="2023-09-06T06:36:30.157" v="29000" actId="478"/>
          <ac:spMkLst>
            <pc:docMk/>
            <pc:sldMk cId="4292739315" sldId="331"/>
            <ac:spMk id="22" creationId="{C04D706E-925E-97FB-7A66-31D8660E3D4C}"/>
          </ac:spMkLst>
        </pc:spChg>
        <pc:picChg chg="del">
          <ac:chgData name="蕭又瑜 HSIAO, YU-YU" userId="c5b0ba1c-d079-4945-ac8c-b522266d3b39" providerId="ADAL" clId="{1BC109BD-4B02-7840-B559-0267C8FFE012}" dt="2023-09-06T06:36:30.157" v="29000" actId="478"/>
          <ac:picMkLst>
            <pc:docMk/>
            <pc:sldMk cId="4292739315" sldId="331"/>
            <ac:picMk id="6" creationId="{57F5630C-8F9D-B055-191E-E28EDBB1989F}"/>
          </ac:picMkLst>
        </pc:picChg>
        <pc:picChg chg="del">
          <ac:chgData name="蕭又瑜 HSIAO, YU-YU" userId="c5b0ba1c-d079-4945-ac8c-b522266d3b39" providerId="ADAL" clId="{1BC109BD-4B02-7840-B559-0267C8FFE012}" dt="2023-09-06T06:36:30.157" v="29000" actId="478"/>
          <ac:picMkLst>
            <pc:docMk/>
            <pc:sldMk cId="4292739315" sldId="331"/>
            <ac:picMk id="7" creationId="{12FC103A-A74B-1181-822D-E3185929A5E0}"/>
          </ac:picMkLst>
        </pc:picChg>
        <pc:picChg chg="del">
          <ac:chgData name="蕭又瑜 HSIAO, YU-YU" userId="c5b0ba1c-d079-4945-ac8c-b522266d3b39" providerId="ADAL" clId="{1BC109BD-4B02-7840-B559-0267C8FFE012}" dt="2023-09-06T06:36:30.157" v="29000" actId="478"/>
          <ac:picMkLst>
            <pc:docMk/>
            <pc:sldMk cId="4292739315" sldId="331"/>
            <ac:picMk id="9" creationId="{E11D732B-E16E-00FC-A53F-D18218FD2B49}"/>
          </ac:picMkLst>
        </pc:picChg>
        <pc:picChg chg="del">
          <ac:chgData name="蕭又瑜 HSIAO, YU-YU" userId="c5b0ba1c-d079-4945-ac8c-b522266d3b39" providerId="ADAL" clId="{1BC109BD-4B02-7840-B559-0267C8FFE012}" dt="2023-09-06T06:36:30.157" v="29000" actId="478"/>
          <ac:picMkLst>
            <pc:docMk/>
            <pc:sldMk cId="4292739315" sldId="331"/>
            <ac:picMk id="11" creationId="{5BECF443-4632-210E-F164-BE9749C56ABE}"/>
          </ac:picMkLst>
        </pc:picChg>
      </pc:sldChg>
      <pc:sldChg chg="addSp delSp modSp new mod modAnim">
        <pc:chgData name="蕭又瑜 HSIAO, YU-YU" userId="c5b0ba1c-d079-4945-ac8c-b522266d3b39" providerId="ADAL" clId="{1BC109BD-4B02-7840-B559-0267C8FFE012}" dt="2023-09-22T09:51:43.281" v="42267" actId="20577"/>
        <pc:sldMkLst>
          <pc:docMk/>
          <pc:sldMk cId="4275911543" sldId="332"/>
        </pc:sldMkLst>
        <pc:spChg chg="mod">
          <ac:chgData name="蕭又瑜 HSIAO, YU-YU" userId="c5b0ba1c-d079-4945-ac8c-b522266d3b39" providerId="ADAL" clId="{1BC109BD-4B02-7840-B559-0267C8FFE012}" dt="2023-09-22T09:51:43.281" v="42267" actId="20577"/>
          <ac:spMkLst>
            <pc:docMk/>
            <pc:sldMk cId="4275911543" sldId="332"/>
            <ac:spMk id="2" creationId="{A80410BB-E5BA-94A3-8893-C0CFB859976B}"/>
          </ac:spMkLst>
        </pc:spChg>
        <pc:spChg chg="mod">
          <ac:chgData name="蕭又瑜 HSIAO, YU-YU" userId="c5b0ba1c-d079-4945-ac8c-b522266d3b39" providerId="ADAL" clId="{1BC109BD-4B02-7840-B559-0267C8FFE012}" dt="2023-09-06T06:42:15.632" v="29269" actId="20577"/>
          <ac:spMkLst>
            <pc:docMk/>
            <pc:sldMk cId="4275911543" sldId="332"/>
            <ac:spMk id="3" creationId="{AB1697A8-3523-C1DB-874A-5E13F7EB39A1}"/>
          </ac:spMkLst>
        </pc:spChg>
        <pc:spChg chg="add del mod">
          <ac:chgData name="蕭又瑜 HSIAO, YU-YU" userId="c5b0ba1c-d079-4945-ac8c-b522266d3b39" providerId="ADAL" clId="{1BC109BD-4B02-7840-B559-0267C8FFE012}" dt="2023-09-08T06:51:54.596" v="33656" actId="478"/>
          <ac:spMkLst>
            <pc:docMk/>
            <pc:sldMk cId="4275911543" sldId="332"/>
            <ac:spMk id="7" creationId="{773F4B29-8C44-3B12-216F-0CB539BDCAB5}"/>
          </ac:spMkLst>
        </pc:spChg>
        <pc:spChg chg="add del mod">
          <ac:chgData name="蕭又瑜 HSIAO, YU-YU" userId="c5b0ba1c-d079-4945-ac8c-b522266d3b39" providerId="ADAL" clId="{1BC109BD-4B02-7840-B559-0267C8FFE012}" dt="2023-09-08T06:51:54.596" v="33656" actId="478"/>
          <ac:spMkLst>
            <pc:docMk/>
            <pc:sldMk cId="4275911543" sldId="332"/>
            <ac:spMk id="8" creationId="{CB4A250F-7305-4E12-2DDC-73506B8C35AC}"/>
          </ac:spMkLst>
        </pc:spChg>
        <pc:spChg chg="add mod">
          <ac:chgData name="蕭又瑜 HSIAO, YU-YU" userId="c5b0ba1c-d079-4945-ac8c-b522266d3b39" providerId="ADAL" clId="{1BC109BD-4B02-7840-B559-0267C8FFE012}" dt="2023-09-08T06:51:37.008" v="33653" actId="14100"/>
          <ac:spMkLst>
            <pc:docMk/>
            <pc:sldMk cId="4275911543" sldId="332"/>
            <ac:spMk id="9" creationId="{A253DE4C-F267-20AB-59CE-5DE83B69CD47}"/>
          </ac:spMkLst>
        </pc:spChg>
        <pc:spChg chg="add mod">
          <ac:chgData name="蕭又瑜 HSIAO, YU-YU" userId="c5b0ba1c-d079-4945-ac8c-b522266d3b39" providerId="ADAL" clId="{1BC109BD-4B02-7840-B559-0267C8FFE012}" dt="2023-09-08T06:51:50.663" v="33655" actId="1076"/>
          <ac:spMkLst>
            <pc:docMk/>
            <pc:sldMk cId="4275911543" sldId="332"/>
            <ac:spMk id="10" creationId="{3857EA3D-9BA4-D4BA-05AB-3DD64CD63655}"/>
          </ac:spMkLst>
        </pc:spChg>
        <pc:graphicFrameChg chg="add mod">
          <ac:chgData name="蕭又瑜 HSIAO, YU-YU" userId="c5b0ba1c-d079-4945-ac8c-b522266d3b39" providerId="ADAL" clId="{1BC109BD-4B02-7840-B559-0267C8FFE012}" dt="2023-09-06T06:42:09.027" v="29268" actId="1035"/>
          <ac:graphicFrameMkLst>
            <pc:docMk/>
            <pc:sldMk cId="4275911543" sldId="332"/>
            <ac:graphicFrameMk id="6" creationId="{14A3110D-12A2-6E10-137C-9CB0D488D00D}"/>
          </ac:graphicFrameMkLst>
        </pc:graphicFrameChg>
      </pc:sldChg>
      <pc:sldChg chg="addSp modSp new mod">
        <pc:chgData name="蕭又瑜 HSIAO, YU-YU" userId="c5b0ba1c-d079-4945-ac8c-b522266d3b39" providerId="ADAL" clId="{1BC109BD-4B02-7840-B559-0267C8FFE012}" dt="2023-09-22T09:51:47.667" v="42273" actId="20577"/>
        <pc:sldMkLst>
          <pc:docMk/>
          <pc:sldMk cId="2854648491" sldId="333"/>
        </pc:sldMkLst>
        <pc:spChg chg="mod">
          <ac:chgData name="蕭又瑜 HSIAO, YU-YU" userId="c5b0ba1c-d079-4945-ac8c-b522266d3b39" providerId="ADAL" clId="{1BC109BD-4B02-7840-B559-0267C8FFE012}" dt="2023-09-22T09:51:47.667" v="42273" actId="20577"/>
          <ac:spMkLst>
            <pc:docMk/>
            <pc:sldMk cId="2854648491" sldId="333"/>
            <ac:spMk id="2" creationId="{4390AE58-D5FE-C4EF-BD98-11876D1AE0DD}"/>
          </ac:spMkLst>
        </pc:spChg>
        <pc:spChg chg="mod">
          <ac:chgData name="蕭又瑜 HSIAO, YU-YU" userId="c5b0ba1c-d079-4945-ac8c-b522266d3b39" providerId="ADAL" clId="{1BC109BD-4B02-7840-B559-0267C8FFE012}" dt="2023-09-06T07:20:31.878" v="30097" actId="20577"/>
          <ac:spMkLst>
            <pc:docMk/>
            <pc:sldMk cId="2854648491" sldId="333"/>
            <ac:spMk id="3" creationId="{16220279-74B8-810E-F09F-E3EDF5804E1E}"/>
          </ac:spMkLst>
        </pc:spChg>
        <pc:graphicFrameChg chg="add mod">
          <ac:chgData name="蕭又瑜 HSIAO, YU-YU" userId="c5b0ba1c-d079-4945-ac8c-b522266d3b39" providerId="ADAL" clId="{1BC109BD-4B02-7840-B559-0267C8FFE012}" dt="2023-09-06T06:54:12.968" v="29275" actId="1076"/>
          <ac:graphicFrameMkLst>
            <pc:docMk/>
            <pc:sldMk cId="2854648491" sldId="333"/>
            <ac:graphicFrameMk id="6" creationId="{18559385-4F6E-BBBB-6414-342942064BB4}"/>
          </ac:graphicFrameMkLst>
        </pc:graphicFrameChg>
      </pc:sldChg>
      <pc:sldChg chg="modSp new mod">
        <pc:chgData name="蕭又瑜 HSIAO, YU-YU" userId="c5b0ba1c-d079-4945-ac8c-b522266d3b39" providerId="ADAL" clId="{1BC109BD-4B02-7840-B559-0267C8FFE012}" dt="2023-09-25T12:36:38.018" v="42987" actId="20577"/>
        <pc:sldMkLst>
          <pc:docMk/>
          <pc:sldMk cId="3162635379" sldId="334"/>
        </pc:sldMkLst>
        <pc:spChg chg="mod">
          <ac:chgData name="蕭又瑜 HSIAO, YU-YU" userId="c5b0ba1c-d079-4945-ac8c-b522266d3b39" providerId="ADAL" clId="{1BC109BD-4B02-7840-B559-0267C8FFE012}" dt="2023-09-22T09:51:52.497" v="42279" actId="20577"/>
          <ac:spMkLst>
            <pc:docMk/>
            <pc:sldMk cId="3162635379" sldId="334"/>
            <ac:spMk id="2" creationId="{610F3579-7D3E-BA2B-634C-8C625BC27C2B}"/>
          </ac:spMkLst>
        </pc:spChg>
        <pc:spChg chg="mod">
          <ac:chgData name="蕭又瑜 HSIAO, YU-YU" userId="c5b0ba1c-d079-4945-ac8c-b522266d3b39" providerId="ADAL" clId="{1BC109BD-4B02-7840-B559-0267C8FFE012}" dt="2023-09-25T12:36:38.018" v="42987" actId="20577"/>
          <ac:spMkLst>
            <pc:docMk/>
            <pc:sldMk cId="3162635379" sldId="334"/>
            <ac:spMk id="3" creationId="{C0C7C0C2-BA0E-4CA9-DEC3-E6F476337654}"/>
          </ac:spMkLst>
        </pc:spChg>
      </pc:sldChg>
      <pc:sldChg chg="addSp delSp modSp new mod modAnim">
        <pc:chgData name="蕭又瑜 HSIAO, YU-YU" userId="c5b0ba1c-d079-4945-ac8c-b522266d3b39" providerId="ADAL" clId="{1BC109BD-4B02-7840-B559-0267C8FFE012}" dt="2023-09-07T07:05:01.952" v="31787" actId="207"/>
        <pc:sldMkLst>
          <pc:docMk/>
          <pc:sldMk cId="2254822218" sldId="335"/>
        </pc:sldMkLst>
        <pc:spChg chg="mod">
          <ac:chgData name="蕭又瑜 HSIAO, YU-YU" userId="c5b0ba1c-d079-4945-ac8c-b522266d3b39" providerId="ADAL" clId="{1BC109BD-4B02-7840-B559-0267C8FFE012}" dt="2023-09-06T07:38:59.994" v="30711"/>
          <ac:spMkLst>
            <pc:docMk/>
            <pc:sldMk cId="2254822218" sldId="335"/>
            <ac:spMk id="2" creationId="{277A8AB4-CF4D-6821-6FF1-CA0667AAAAF9}"/>
          </ac:spMkLst>
        </pc:spChg>
        <pc:spChg chg="mod">
          <ac:chgData name="蕭又瑜 HSIAO, YU-YU" userId="c5b0ba1c-d079-4945-ac8c-b522266d3b39" providerId="ADAL" clId="{1BC109BD-4B02-7840-B559-0267C8FFE012}" dt="2023-09-06T08:19:52.666" v="31267" actId="14100"/>
          <ac:spMkLst>
            <pc:docMk/>
            <pc:sldMk cId="2254822218" sldId="335"/>
            <ac:spMk id="3" creationId="{B88852EB-79E8-CB06-8D84-244FAA8B58C4}"/>
          </ac:spMkLst>
        </pc:spChg>
        <pc:spChg chg="add mod">
          <ac:chgData name="蕭又瑜 HSIAO, YU-YU" userId="c5b0ba1c-d079-4945-ac8c-b522266d3b39" providerId="ADAL" clId="{1BC109BD-4B02-7840-B559-0267C8FFE012}" dt="2023-09-07T07:05:01.952" v="31787" actId="207"/>
          <ac:spMkLst>
            <pc:docMk/>
            <pc:sldMk cId="2254822218" sldId="335"/>
            <ac:spMk id="6" creationId="{42481EA3-F2F8-76F3-8452-BC5712B2698D}"/>
          </ac:spMkLst>
        </pc:spChg>
        <pc:spChg chg="add mod">
          <ac:chgData name="蕭又瑜 HSIAO, YU-YU" userId="c5b0ba1c-d079-4945-ac8c-b522266d3b39" providerId="ADAL" clId="{1BC109BD-4B02-7840-B559-0267C8FFE012}" dt="2023-09-07T06:37:02.912" v="31494" actId="207"/>
          <ac:spMkLst>
            <pc:docMk/>
            <pc:sldMk cId="2254822218" sldId="335"/>
            <ac:spMk id="7" creationId="{F4413B4E-3092-40D9-71AE-2C26A6BABEB5}"/>
          </ac:spMkLst>
        </pc:spChg>
        <pc:spChg chg="add mod">
          <ac:chgData name="蕭又瑜 HSIAO, YU-YU" userId="c5b0ba1c-d079-4945-ac8c-b522266d3b39" providerId="ADAL" clId="{1BC109BD-4B02-7840-B559-0267C8FFE012}" dt="2023-09-07T06:37:08.635" v="31496" actId="207"/>
          <ac:spMkLst>
            <pc:docMk/>
            <pc:sldMk cId="2254822218" sldId="335"/>
            <ac:spMk id="8" creationId="{23E853F0-FFE0-1CF9-CA5A-55198D35C3DE}"/>
          </ac:spMkLst>
        </pc:spChg>
        <pc:spChg chg="add mod">
          <ac:chgData name="蕭又瑜 HSIAO, YU-YU" userId="c5b0ba1c-d079-4945-ac8c-b522266d3b39" providerId="ADAL" clId="{1BC109BD-4B02-7840-B559-0267C8FFE012}" dt="2023-09-07T06:37:05.834" v="31495" actId="207"/>
          <ac:spMkLst>
            <pc:docMk/>
            <pc:sldMk cId="2254822218" sldId="335"/>
            <ac:spMk id="11" creationId="{C6788B38-F583-83A2-D6BC-75189F069951}"/>
          </ac:spMkLst>
        </pc:spChg>
        <pc:spChg chg="add mod">
          <ac:chgData name="蕭又瑜 HSIAO, YU-YU" userId="c5b0ba1c-d079-4945-ac8c-b522266d3b39" providerId="ADAL" clId="{1BC109BD-4B02-7840-B559-0267C8FFE012}" dt="2023-09-07T06:37:12.123" v="31497" actId="207"/>
          <ac:spMkLst>
            <pc:docMk/>
            <pc:sldMk cId="2254822218" sldId="335"/>
            <ac:spMk id="12" creationId="{BFF7B833-4AC2-8D40-E3F9-FC1E8ED96E2D}"/>
          </ac:spMkLst>
        </pc:spChg>
        <pc:spChg chg="add mod">
          <ac:chgData name="蕭又瑜 HSIAO, YU-YU" userId="c5b0ba1c-d079-4945-ac8c-b522266d3b39" providerId="ADAL" clId="{1BC109BD-4B02-7840-B559-0267C8FFE012}" dt="2023-09-07T06:56:56.999" v="31778" actId="207"/>
          <ac:spMkLst>
            <pc:docMk/>
            <pc:sldMk cId="2254822218" sldId="335"/>
            <ac:spMk id="13" creationId="{1ADAEBF5-E6E7-21DD-D7A8-A3991E047255}"/>
          </ac:spMkLst>
        </pc:spChg>
        <pc:spChg chg="add mod">
          <ac:chgData name="蕭又瑜 HSIAO, YU-YU" userId="c5b0ba1c-d079-4945-ac8c-b522266d3b39" providerId="ADAL" clId="{1BC109BD-4B02-7840-B559-0267C8FFE012}" dt="2023-09-07T06:33:47.911" v="31474" actId="1076"/>
          <ac:spMkLst>
            <pc:docMk/>
            <pc:sldMk cId="2254822218" sldId="335"/>
            <ac:spMk id="29" creationId="{58E658B7-414C-28A0-B4F3-867E5DF88B89}"/>
          </ac:spMkLst>
        </pc:spChg>
        <pc:spChg chg="add del mod">
          <ac:chgData name="蕭又瑜 HSIAO, YU-YU" userId="c5b0ba1c-d079-4945-ac8c-b522266d3b39" providerId="ADAL" clId="{1BC109BD-4B02-7840-B559-0267C8FFE012}" dt="2023-09-07T03:53:31.628" v="31379"/>
          <ac:spMkLst>
            <pc:docMk/>
            <pc:sldMk cId="2254822218" sldId="335"/>
            <ac:spMk id="42" creationId="{B49708E0-4941-E941-4600-89925E96C6A2}"/>
          </ac:spMkLst>
        </pc:spChg>
        <pc:spChg chg="add del mod">
          <ac:chgData name="蕭又瑜 HSIAO, YU-YU" userId="c5b0ba1c-d079-4945-ac8c-b522266d3b39" providerId="ADAL" clId="{1BC109BD-4B02-7840-B559-0267C8FFE012}" dt="2023-09-07T06:31:20.374" v="31426" actId="478"/>
          <ac:spMkLst>
            <pc:docMk/>
            <pc:sldMk cId="2254822218" sldId="335"/>
            <ac:spMk id="43" creationId="{4257D32E-BD4F-7A0E-E60D-CE68550B8432}"/>
          </ac:spMkLst>
        </pc:spChg>
        <pc:spChg chg="add mod">
          <ac:chgData name="蕭又瑜 HSIAO, YU-YU" userId="c5b0ba1c-d079-4945-ac8c-b522266d3b39" providerId="ADAL" clId="{1BC109BD-4B02-7840-B559-0267C8FFE012}" dt="2023-09-07T06:38:04.154" v="31503" actId="207"/>
          <ac:spMkLst>
            <pc:docMk/>
            <pc:sldMk cId="2254822218" sldId="335"/>
            <ac:spMk id="44" creationId="{632405DE-4407-B99B-E946-3B92CEA8EDBF}"/>
          </ac:spMkLst>
        </pc:spChg>
        <pc:spChg chg="add del mod">
          <ac:chgData name="蕭又瑜 HSIAO, YU-YU" userId="c5b0ba1c-d079-4945-ac8c-b522266d3b39" providerId="ADAL" clId="{1BC109BD-4B02-7840-B559-0267C8FFE012}" dt="2023-09-07T06:31:18.906" v="31425" actId="478"/>
          <ac:spMkLst>
            <pc:docMk/>
            <pc:sldMk cId="2254822218" sldId="335"/>
            <ac:spMk id="45" creationId="{7713A84D-13DC-1E4C-84EB-92072B41F29D}"/>
          </ac:spMkLst>
        </pc:spChg>
        <pc:spChg chg="add mod">
          <ac:chgData name="蕭又瑜 HSIAO, YU-YU" userId="c5b0ba1c-d079-4945-ac8c-b522266d3b39" providerId="ADAL" clId="{1BC109BD-4B02-7840-B559-0267C8FFE012}" dt="2023-09-07T06:38:04.154" v="31503" actId="207"/>
          <ac:spMkLst>
            <pc:docMk/>
            <pc:sldMk cId="2254822218" sldId="335"/>
            <ac:spMk id="46" creationId="{04804A04-7587-7787-523E-DE71C96F5ECB}"/>
          </ac:spMkLst>
        </pc:spChg>
        <pc:spChg chg="add mod">
          <ac:chgData name="蕭又瑜 HSIAO, YU-YU" userId="c5b0ba1c-d079-4945-ac8c-b522266d3b39" providerId="ADAL" clId="{1BC109BD-4B02-7840-B559-0267C8FFE012}" dt="2023-09-07T06:38:04.154" v="31503" actId="207"/>
          <ac:spMkLst>
            <pc:docMk/>
            <pc:sldMk cId="2254822218" sldId="335"/>
            <ac:spMk id="47" creationId="{2039F1FE-4173-699E-E44A-508F4B408C6A}"/>
          </ac:spMkLst>
        </pc:spChg>
        <pc:spChg chg="add mod">
          <ac:chgData name="蕭又瑜 HSIAO, YU-YU" userId="c5b0ba1c-d079-4945-ac8c-b522266d3b39" providerId="ADAL" clId="{1BC109BD-4B02-7840-B559-0267C8FFE012}" dt="2023-09-07T06:44:50.827" v="31526" actId="20577"/>
          <ac:spMkLst>
            <pc:docMk/>
            <pc:sldMk cId="2254822218" sldId="335"/>
            <ac:spMk id="48" creationId="{C29B905A-21F0-501C-967F-CB7A11D12EC1}"/>
          </ac:spMkLst>
        </pc:spChg>
        <pc:spChg chg="add mod">
          <ac:chgData name="蕭又瑜 HSIAO, YU-YU" userId="c5b0ba1c-d079-4945-ac8c-b522266d3b39" providerId="ADAL" clId="{1BC109BD-4B02-7840-B559-0267C8FFE012}" dt="2023-09-07T06:38:04.154" v="31503" actId="207"/>
          <ac:spMkLst>
            <pc:docMk/>
            <pc:sldMk cId="2254822218" sldId="335"/>
            <ac:spMk id="49" creationId="{510FB810-A82B-95BD-26CB-1E05F713D265}"/>
          </ac:spMkLst>
        </pc:spChg>
        <pc:spChg chg="add mod">
          <ac:chgData name="蕭又瑜 HSIAO, YU-YU" userId="c5b0ba1c-d079-4945-ac8c-b522266d3b39" providerId="ADAL" clId="{1BC109BD-4B02-7840-B559-0267C8FFE012}" dt="2023-09-07T06:44:50.113" v="31525" actId="20577"/>
          <ac:spMkLst>
            <pc:docMk/>
            <pc:sldMk cId="2254822218" sldId="335"/>
            <ac:spMk id="50" creationId="{07DB01F8-A292-7578-EF6D-3C2F119AB075}"/>
          </ac:spMkLst>
        </pc:spChg>
        <pc:spChg chg="add del mod">
          <ac:chgData name="蕭又瑜 HSIAO, YU-YU" userId="c5b0ba1c-d079-4945-ac8c-b522266d3b39" providerId="ADAL" clId="{1BC109BD-4B02-7840-B559-0267C8FFE012}" dt="2023-09-07T06:32:31.412" v="31454" actId="478"/>
          <ac:spMkLst>
            <pc:docMk/>
            <pc:sldMk cId="2254822218" sldId="335"/>
            <ac:spMk id="51" creationId="{DC29074A-FAA9-6282-5DE0-BA2E66E4F895}"/>
          </ac:spMkLst>
        </pc:spChg>
        <pc:spChg chg="add mod">
          <ac:chgData name="蕭又瑜 HSIAO, YU-YU" userId="c5b0ba1c-d079-4945-ac8c-b522266d3b39" providerId="ADAL" clId="{1BC109BD-4B02-7840-B559-0267C8FFE012}" dt="2023-09-07T06:38:04.154" v="31503" actId="207"/>
          <ac:spMkLst>
            <pc:docMk/>
            <pc:sldMk cId="2254822218" sldId="335"/>
            <ac:spMk id="52" creationId="{ECDE4591-D109-A021-2398-A903EA1DE19E}"/>
          </ac:spMkLst>
        </pc:spChg>
        <pc:spChg chg="add mod">
          <ac:chgData name="蕭又瑜 HSIAO, YU-YU" userId="c5b0ba1c-d079-4945-ac8c-b522266d3b39" providerId="ADAL" clId="{1BC109BD-4B02-7840-B559-0267C8FFE012}" dt="2023-09-07T06:38:04.154" v="31503" actId="207"/>
          <ac:spMkLst>
            <pc:docMk/>
            <pc:sldMk cId="2254822218" sldId="335"/>
            <ac:spMk id="53" creationId="{A45BAEEC-D918-CF0E-43E5-1DC91559B8F4}"/>
          </ac:spMkLst>
        </pc:spChg>
        <pc:spChg chg="add mod">
          <ac:chgData name="蕭又瑜 HSIAO, YU-YU" userId="c5b0ba1c-d079-4945-ac8c-b522266d3b39" providerId="ADAL" clId="{1BC109BD-4B02-7840-B559-0267C8FFE012}" dt="2023-09-07T06:38:04.154" v="31503" actId="207"/>
          <ac:spMkLst>
            <pc:docMk/>
            <pc:sldMk cId="2254822218" sldId="335"/>
            <ac:spMk id="54" creationId="{80CB9A08-2844-09C5-8214-C410E9DA72C4}"/>
          </ac:spMkLst>
        </pc:spChg>
        <pc:grpChg chg="add mod">
          <ac:chgData name="蕭又瑜 HSIAO, YU-YU" userId="c5b0ba1c-d079-4945-ac8c-b522266d3b39" providerId="ADAL" clId="{1BC109BD-4B02-7840-B559-0267C8FFE012}" dt="2023-09-07T06:33:44.158" v="31473" actId="1076"/>
          <ac:grpSpMkLst>
            <pc:docMk/>
            <pc:sldMk cId="2254822218" sldId="335"/>
            <ac:grpSpMk id="39" creationId="{4B739701-406F-4D46-74C4-29AC42E27CCD}"/>
          </ac:grpSpMkLst>
        </pc:grpChg>
        <pc:graphicFrameChg chg="add mod modGraphic">
          <ac:chgData name="蕭又瑜 HSIAO, YU-YU" userId="c5b0ba1c-d079-4945-ac8c-b522266d3b39" providerId="ADAL" clId="{1BC109BD-4B02-7840-B559-0267C8FFE012}" dt="2023-09-07T07:04:45.433" v="31780" actId="207"/>
          <ac:graphicFrameMkLst>
            <pc:docMk/>
            <pc:sldMk cId="2254822218" sldId="335"/>
            <ac:graphicFrameMk id="40" creationId="{36DA6F84-1FDE-808F-236E-D8F13C659C4C}"/>
          </ac:graphicFrameMkLst>
        </pc:graphicFrameChg>
        <pc:graphicFrameChg chg="add del mod modGraphic">
          <ac:chgData name="蕭又瑜 HSIAO, YU-YU" userId="c5b0ba1c-d079-4945-ac8c-b522266d3b39" providerId="ADAL" clId="{1BC109BD-4B02-7840-B559-0267C8FFE012}" dt="2023-09-07T06:46:14.173" v="31536" actId="478"/>
          <ac:graphicFrameMkLst>
            <pc:docMk/>
            <pc:sldMk cId="2254822218" sldId="335"/>
            <ac:graphicFrameMk id="41" creationId="{C8F98D33-5E17-BE51-3F69-35E6F9692B99}"/>
          </ac:graphicFrameMkLst>
        </pc:graphicFrameChg>
        <pc:cxnChg chg="add mod">
          <ac:chgData name="蕭又瑜 HSIAO, YU-YU" userId="c5b0ba1c-d079-4945-ac8c-b522266d3b39" providerId="ADAL" clId="{1BC109BD-4B02-7840-B559-0267C8FFE012}" dt="2023-09-06T08:25:14.851" v="31276" actId="465"/>
          <ac:cxnSpMkLst>
            <pc:docMk/>
            <pc:sldMk cId="2254822218" sldId="335"/>
            <ac:cxnSpMk id="9" creationId="{20C7C6B5-8747-EF02-FE1A-AED6E45E4BD1}"/>
          </ac:cxnSpMkLst>
        </pc:cxnChg>
        <pc:cxnChg chg="add mod">
          <ac:chgData name="蕭又瑜 HSIAO, YU-YU" userId="c5b0ba1c-d079-4945-ac8c-b522266d3b39" providerId="ADAL" clId="{1BC109BD-4B02-7840-B559-0267C8FFE012}" dt="2023-09-06T08:25:14.851" v="31276" actId="465"/>
          <ac:cxnSpMkLst>
            <pc:docMk/>
            <pc:sldMk cId="2254822218" sldId="335"/>
            <ac:cxnSpMk id="14" creationId="{2AE94022-2A36-BBEB-A3DB-ECA5B8E806AF}"/>
          </ac:cxnSpMkLst>
        </pc:cxnChg>
        <pc:cxnChg chg="add mod">
          <ac:chgData name="蕭又瑜 HSIAO, YU-YU" userId="c5b0ba1c-d079-4945-ac8c-b522266d3b39" providerId="ADAL" clId="{1BC109BD-4B02-7840-B559-0267C8FFE012}" dt="2023-09-06T08:25:14.851" v="31276" actId="465"/>
          <ac:cxnSpMkLst>
            <pc:docMk/>
            <pc:sldMk cId="2254822218" sldId="335"/>
            <ac:cxnSpMk id="17" creationId="{ABDFC5E0-4106-B86F-6ECA-65691C9FDA66}"/>
          </ac:cxnSpMkLst>
        </pc:cxnChg>
        <pc:cxnChg chg="add mod">
          <ac:chgData name="蕭又瑜 HSIAO, YU-YU" userId="c5b0ba1c-d079-4945-ac8c-b522266d3b39" providerId="ADAL" clId="{1BC109BD-4B02-7840-B559-0267C8FFE012}" dt="2023-09-06T08:25:14.851" v="31276" actId="465"/>
          <ac:cxnSpMkLst>
            <pc:docMk/>
            <pc:sldMk cId="2254822218" sldId="335"/>
            <ac:cxnSpMk id="20" creationId="{0EB9658B-CDD5-0599-D486-E056A0B5911D}"/>
          </ac:cxnSpMkLst>
        </pc:cxnChg>
        <pc:cxnChg chg="add mod">
          <ac:chgData name="蕭又瑜 HSIAO, YU-YU" userId="c5b0ba1c-d079-4945-ac8c-b522266d3b39" providerId="ADAL" clId="{1BC109BD-4B02-7840-B559-0267C8FFE012}" dt="2023-09-06T08:25:14.851" v="31276" actId="465"/>
          <ac:cxnSpMkLst>
            <pc:docMk/>
            <pc:sldMk cId="2254822218" sldId="335"/>
            <ac:cxnSpMk id="23" creationId="{2616E7EC-4894-7F13-2E22-6EB9596A0CA1}"/>
          </ac:cxnSpMkLst>
        </pc:cxnChg>
        <pc:cxnChg chg="add mod">
          <ac:chgData name="蕭又瑜 HSIAO, YU-YU" userId="c5b0ba1c-d079-4945-ac8c-b522266d3b39" providerId="ADAL" clId="{1BC109BD-4B02-7840-B559-0267C8FFE012}" dt="2023-09-06T08:25:14.851" v="31276" actId="465"/>
          <ac:cxnSpMkLst>
            <pc:docMk/>
            <pc:sldMk cId="2254822218" sldId="335"/>
            <ac:cxnSpMk id="26" creationId="{DEA63F99-294F-3820-4B7B-25BE46A7F35E}"/>
          </ac:cxnSpMkLst>
        </pc:cxnChg>
        <pc:cxnChg chg="add mod">
          <ac:chgData name="蕭又瑜 HSIAO, YU-YU" userId="c5b0ba1c-d079-4945-ac8c-b522266d3b39" providerId="ADAL" clId="{1BC109BD-4B02-7840-B559-0267C8FFE012}" dt="2023-09-07T06:33:47.911" v="31474" actId="1076"/>
          <ac:cxnSpMkLst>
            <pc:docMk/>
            <pc:sldMk cId="2254822218" sldId="335"/>
            <ac:cxnSpMk id="30" creationId="{FA3A195D-E146-D55B-2078-25B02E636198}"/>
          </ac:cxnSpMkLst>
        </pc:cxnChg>
        <pc:cxnChg chg="add mod">
          <ac:chgData name="蕭又瑜 HSIAO, YU-YU" userId="c5b0ba1c-d079-4945-ac8c-b522266d3b39" providerId="ADAL" clId="{1BC109BD-4B02-7840-B559-0267C8FFE012}" dt="2023-09-07T06:33:47.911" v="31474" actId="1076"/>
          <ac:cxnSpMkLst>
            <pc:docMk/>
            <pc:sldMk cId="2254822218" sldId="335"/>
            <ac:cxnSpMk id="33" creationId="{D2CEF2E7-E868-61BA-53B9-A2E53A8A48C9}"/>
          </ac:cxnSpMkLst>
        </pc:cxnChg>
        <pc:cxnChg chg="add mod">
          <ac:chgData name="蕭又瑜 HSIAO, YU-YU" userId="c5b0ba1c-d079-4945-ac8c-b522266d3b39" providerId="ADAL" clId="{1BC109BD-4B02-7840-B559-0267C8FFE012}" dt="2023-09-07T06:33:47.911" v="31474" actId="1076"/>
          <ac:cxnSpMkLst>
            <pc:docMk/>
            <pc:sldMk cId="2254822218" sldId="335"/>
            <ac:cxnSpMk id="36" creationId="{D848AD9E-8905-0474-B9A2-358FCDA30345}"/>
          </ac:cxnSpMkLst>
        </pc:cxnChg>
      </pc:sldChg>
      <pc:sldChg chg="modSp new mod modTransition">
        <pc:chgData name="蕭又瑜 HSIAO, YU-YU" userId="c5b0ba1c-d079-4945-ac8c-b522266d3b39" providerId="ADAL" clId="{1BC109BD-4B02-7840-B559-0267C8FFE012}" dt="2023-09-26T03:54:29.380" v="43097" actId="20577"/>
        <pc:sldMkLst>
          <pc:docMk/>
          <pc:sldMk cId="3487900326" sldId="336"/>
        </pc:sldMkLst>
        <pc:spChg chg="mod">
          <ac:chgData name="蕭又瑜 HSIAO, YU-YU" userId="c5b0ba1c-d079-4945-ac8c-b522266d3b39" providerId="ADAL" clId="{1BC109BD-4B02-7840-B559-0267C8FFE012}" dt="2023-09-07T06:47:43.278" v="31546" actId="20577"/>
          <ac:spMkLst>
            <pc:docMk/>
            <pc:sldMk cId="3487900326" sldId="336"/>
            <ac:spMk id="2" creationId="{8953AD34-C805-B383-6636-DBAEB360487B}"/>
          </ac:spMkLst>
        </pc:spChg>
        <pc:spChg chg="mod">
          <ac:chgData name="蕭又瑜 HSIAO, YU-YU" userId="c5b0ba1c-d079-4945-ac8c-b522266d3b39" providerId="ADAL" clId="{1BC109BD-4B02-7840-B559-0267C8FFE012}" dt="2023-09-26T03:54:29.380" v="43097" actId="20577"/>
          <ac:spMkLst>
            <pc:docMk/>
            <pc:sldMk cId="3487900326" sldId="336"/>
            <ac:spMk id="3" creationId="{74B56D01-F1AB-03D3-F2D6-812498600D60}"/>
          </ac:spMkLst>
        </pc:spChg>
      </pc:sldChg>
      <pc:sldChg chg="addSp delSp modSp new mod delAnim modAnim">
        <pc:chgData name="蕭又瑜 HSIAO, YU-YU" userId="c5b0ba1c-d079-4945-ac8c-b522266d3b39" providerId="ADAL" clId="{1BC109BD-4B02-7840-B559-0267C8FFE012}" dt="2023-09-25T12:28:52.872" v="42975" actId="20577"/>
        <pc:sldMkLst>
          <pc:docMk/>
          <pc:sldMk cId="2073855010" sldId="337"/>
        </pc:sldMkLst>
        <pc:spChg chg="mod">
          <ac:chgData name="蕭又瑜 HSIAO, YU-YU" userId="c5b0ba1c-d079-4945-ac8c-b522266d3b39" providerId="ADAL" clId="{1BC109BD-4B02-7840-B559-0267C8FFE012}" dt="2023-09-25T12:28:52.872" v="42975" actId="20577"/>
          <ac:spMkLst>
            <pc:docMk/>
            <pc:sldMk cId="2073855010" sldId="337"/>
            <ac:spMk id="2" creationId="{E187705E-C2B7-38F1-2AA1-1B7224BA7752}"/>
          </ac:spMkLst>
        </pc:spChg>
        <pc:spChg chg="mod">
          <ac:chgData name="蕭又瑜 HSIAO, YU-YU" userId="c5b0ba1c-d079-4945-ac8c-b522266d3b39" providerId="ADAL" clId="{1BC109BD-4B02-7840-B559-0267C8FFE012}" dt="2023-09-22T16:49:33.801" v="42893" actId="20577"/>
          <ac:spMkLst>
            <pc:docMk/>
            <pc:sldMk cId="2073855010" sldId="337"/>
            <ac:spMk id="3" creationId="{3D71E0F7-9B75-45EC-0761-05BFA19BF4CE}"/>
          </ac:spMkLst>
        </pc:spChg>
        <pc:spChg chg="add del mod">
          <ac:chgData name="蕭又瑜 HSIAO, YU-YU" userId="c5b0ba1c-d079-4945-ac8c-b522266d3b39" providerId="ADAL" clId="{1BC109BD-4B02-7840-B559-0267C8FFE012}" dt="2023-09-22T07:22:42.511" v="39921" actId="478"/>
          <ac:spMkLst>
            <pc:docMk/>
            <pc:sldMk cId="2073855010" sldId="337"/>
            <ac:spMk id="7" creationId="{8A8A114F-205F-C6E3-9E83-A934AB08C145}"/>
          </ac:spMkLst>
        </pc:spChg>
        <pc:spChg chg="add del mod">
          <ac:chgData name="蕭又瑜 HSIAO, YU-YU" userId="c5b0ba1c-d079-4945-ac8c-b522266d3b39" providerId="ADAL" clId="{1BC109BD-4B02-7840-B559-0267C8FFE012}" dt="2023-09-22T07:22:42.511" v="39921" actId="478"/>
          <ac:spMkLst>
            <pc:docMk/>
            <pc:sldMk cId="2073855010" sldId="337"/>
            <ac:spMk id="8" creationId="{792AFEEB-77A3-C3BF-9489-BF7A74D6F23F}"/>
          </ac:spMkLst>
        </pc:spChg>
        <pc:spChg chg="add del mod">
          <ac:chgData name="蕭又瑜 HSIAO, YU-YU" userId="c5b0ba1c-d079-4945-ac8c-b522266d3b39" providerId="ADAL" clId="{1BC109BD-4B02-7840-B559-0267C8FFE012}" dt="2023-09-22T07:22:42.511" v="39921" actId="478"/>
          <ac:spMkLst>
            <pc:docMk/>
            <pc:sldMk cId="2073855010" sldId="337"/>
            <ac:spMk id="9" creationId="{D7B47227-82FB-31DF-1BDB-8801ECAFBF1E}"/>
          </ac:spMkLst>
        </pc:spChg>
        <pc:spChg chg="add del mod">
          <ac:chgData name="蕭又瑜 HSIAO, YU-YU" userId="c5b0ba1c-d079-4945-ac8c-b522266d3b39" providerId="ADAL" clId="{1BC109BD-4B02-7840-B559-0267C8FFE012}" dt="2023-09-22T07:22:42.511" v="39921" actId="478"/>
          <ac:spMkLst>
            <pc:docMk/>
            <pc:sldMk cId="2073855010" sldId="337"/>
            <ac:spMk id="10" creationId="{911CA1F3-83D3-D5B4-3877-28A40B959899}"/>
          </ac:spMkLst>
        </pc:spChg>
        <pc:spChg chg="mod">
          <ac:chgData name="蕭又瑜 HSIAO, YU-YU" userId="c5b0ba1c-d079-4945-ac8c-b522266d3b39" providerId="ADAL" clId="{1BC109BD-4B02-7840-B559-0267C8FFE012}" dt="2023-09-22T07:22:12.007" v="39919"/>
          <ac:spMkLst>
            <pc:docMk/>
            <pc:sldMk cId="2073855010" sldId="337"/>
            <ac:spMk id="16" creationId="{4FD9EEAC-E385-A107-C9B9-0F35D32796DE}"/>
          </ac:spMkLst>
        </pc:spChg>
        <pc:spChg chg="mod">
          <ac:chgData name="蕭又瑜 HSIAO, YU-YU" userId="c5b0ba1c-d079-4945-ac8c-b522266d3b39" providerId="ADAL" clId="{1BC109BD-4B02-7840-B559-0267C8FFE012}" dt="2023-09-22T07:22:12.007" v="39919"/>
          <ac:spMkLst>
            <pc:docMk/>
            <pc:sldMk cId="2073855010" sldId="337"/>
            <ac:spMk id="17" creationId="{B1E9CC10-8D5C-0D93-39DE-D3CEB7828744}"/>
          </ac:spMkLst>
        </pc:spChg>
        <pc:spChg chg="add del mod">
          <ac:chgData name="蕭又瑜 HSIAO, YU-YU" userId="c5b0ba1c-d079-4945-ac8c-b522266d3b39" providerId="ADAL" clId="{1BC109BD-4B02-7840-B559-0267C8FFE012}" dt="2023-09-22T07:34:14.602" v="40406" actId="478"/>
          <ac:spMkLst>
            <pc:docMk/>
            <pc:sldMk cId="2073855010" sldId="337"/>
            <ac:spMk id="18" creationId="{A1A07630-82E1-B645-7B32-C1CEED40B7D5}"/>
          </ac:spMkLst>
        </pc:spChg>
        <pc:spChg chg="add del mod">
          <ac:chgData name="蕭又瑜 HSIAO, YU-YU" userId="c5b0ba1c-d079-4945-ac8c-b522266d3b39" providerId="ADAL" clId="{1BC109BD-4B02-7840-B559-0267C8FFE012}" dt="2023-09-22T07:34:14.602" v="40406" actId="478"/>
          <ac:spMkLst>
            <pc:docMk/>
            <pc:sldMk cId="2073855010" sldId="337"/>
            <ac:spMk id="19" creationId="{067F1BB9-8D01-9AB4-2D9E-27014970804A}"/>
          </ac:spMkLst>
        </pc:spChg>
        <pc:spChg chg="add del mod">
          <ac:chgData name="蕭又瑜 HSIAO, YU-YU" userId="c5b0ba1c-d079-4945-ac8c-b522266d3b39" providerId="ADAL" clId="{1BC109BD-4B02-7840-B559-0267C8FFE012}" dt="2023-09-22T07:34:14.602" v="40406" actId="478"/>
          <ac:spMkLst>
            <pc:docMk/>
            <pc:sldMk cId="2073855010" sldId="337"/>
            <ac:spMk id="20" creationId="{FDB70BD0-AF7F-3034-D7E7-D94011CF7235}"/>
          </ac:spMkLst>
        </pc:spChg>
        <pc:spChg chg="add del mod">
          <ac:chgData name="蕭又瑜 HSIAO, YU-YU" userId="c5b0ba1c-d079-4945-ac8c-b522266d3b39" providerId="ADAL" clId="{1BC109BD-4B02-7840-B559-0267C8FFE012}" dt="2023-09-22T07:34:14.602" v="40406" actId="478"/>
          <ac:spMkLst>
            <pc:docMk/>
            <pc:sldMk cId="2073855010" sldId="337"/>
            <ac:spMk id="21" creationId="{B28C9060-3A62-040C-5D5F-DF66D1D2CEF7}"/>
          </ac:spMkLst>
        </pc:spChg>
        <pc:spChg chg="mod">
          <ac:chgData name="蕭又瑜 HSIAO, YU-YU" userId="c5b0ba1c-d079-4945-ac8c-b522266d3b39" providerId="ADAL" clId="{1BC109BD-4B02-7840-B559-0267C8FFE012}" dt="2023-09-22T07:22:43.059" v="39922"/>
          <ac:spMkLst>
            <pc:docMk/>
            <pc:sldMk cId="2073855010" sldId="337"/>
            <ac:spMk id="27" creationId="{2B1889CD-D462-7EEE-E395-38A65B86198E}"/>
          </ac:spMkLst>
        </pc:spChg>
        <pc:spChg chg="mod">
          <ac:chgData name="蕭又瑜 HSIAO, YU-YU" userId="c5b0ba1c-d079-4945-ac8c-b522266d3b39" providerId="ADAL" clId="{1BC109BD-4B02-7840-B559-0267C8FFE012}" dt="2023-09-22T07:22:43.059" v="39922"/>
          <ac:spMkLst>
            <pc:docMk/>
            <pc:sldMk cId="2073855010" sldId="337"/>
            <ac:spMk id="40" creationId="{D4185C77-CB3A-7415-60A1-C479A078CC22}"/>
          </ac:spMkLst>
        </pc:spChg>
        <pc:spChg chg="mod">
          <ac:chgData name="蕭又瑜 HSIAO, YU-YU" userId="c5b0ba1c-d079-4945-ac8c-b522266d3b39" providerId="ADAL" clId="{1BC109BD-4B02-7840-B559-0267C8FFE012}" dt="2023-09-22T07:22:43.059" v="39922"/>
          <ac:spMkLst>
            <pc:docMk/>
            <pc:sldMk cId="2073855010" sldId="337"/>
            <ac:spMk id="48" creationId="{B8BF8480-7B13-5874-6AEF-F6C956181DD3}"/>
          </ac:spMkLst>
        </pc:spChg>
        <pc:spChg chg="mod">
          <ac:chgData name="蕭又瑜 HSIAO, YU-YU" userId="c5b0ba1c-d079-4945-ac8c-b522266d3b39" providerId="ADAL" clId="{1BC109BD-4B02-7840-B559-0267C8FFE012}" dt="2023-09-22T07:22:43.059" v="39922"/>
          <ac:spMkLst>
            <pc:docMk/>
            <pc:sldMk cId="2073855010" sldId="337"/>
            <ac:spMk id="56" creationId="{44A012FF-A777-9C04-4B14-B0638B2189E4}"/>
          </ac:spMkLst>
        </pc:spChg>
        <pc:spChg chg="mod">
          <ac:chgData name="蕭又瑜 HSIAO, YU-YU" userId="c5b0ba1c-d079-4945-ac8c-b522266d3b39" providerId="ADAL" clId="{1BC109BD-4B02-7840-B559-0267C8FFE012}" dt="2023-09-22T07:22:43.059" v="39922"/>
          <ac:spMkLst>
            <pc:docMk/>
            <pc:sldMk cId="2073855010" sldId="337"/>
            <ac:spMk id="69" creationId="{BA0B2605-ED28-13CA-FC2B-48E176EEE424}"/>
          </ac:spMkLst>
        </pc:spChg>
        <pc:spChg chg="mod">
          <ac:chgData name="蕭又瑜 HSIAO, YU-YU" userId="c5b0ba1c-d079-4945-ac8c-b522266d3b39" providerId="ADAL" clId="{1BC109BD-4B02-7840-B559-0267C8FFE012}" dt="2023-09-22T07:22:43.059" v="39922"/>
          <ac:spMkLst>
            <pc:docMk/>
            <pc:sldMk cId="2073855010" sldId="337"/>
            <ac:spMk id="70" creationId="{B963F3A6-9060-8B93-B3B1-BE84D5B74BE7}"/>
          </ac:spMkLst>
        </pc:spChg>
        <pc:spChg chg="add del mod">
          <ac:chgData name="蕭又瑜 HSIAO, YU-YU" userId="c5b0ba1c-d079-4945-ac8c-b522266d3b39" providerId="ADAL" clId="{1BC109BD-4B02-7840-B559-0267C8FFE012}" dt="2023-09-22T07:34:14.602" v="40406" actId="478"/>
          <ac:spMkLst>
            <pc:docMk/>
            <pc:sldMk cId="2073855010" sldId="337"/>
            <ac:spMk id="71" creationId="{4581A37A-EB64-6247-A92D-BCD1DA427840}"/>
          </ac:spMkLst>
        </pc:spChg>
        <pc:spChg chg="add del mod">
          <ac:chgData name="蕭又瑜 HSIAO, YU-YU" userId="c5b0ba1c-d079-4945-ac8c-b522266d3b39" providerId="ADAL" clId="{1BC109BD-4B02-7840-B559-0267C8FFE012}" dt="2023-09-22T07:34:14.602" v="40406" actId="478"/>
          <ac:spMkLst>
            <pc:docMk/>
            <pc:sldMk cId="2073855010" sldId="337"/>
            <ac:spMk id="72" creationId="{47922845-6786-26F8-9FB3-BA1137276A61}"/>
          </ac:spMkLst>
        </pc:spChg>
        <pc:spChg chg="add del mod">
          <ac:chgData name="蕭又瑜 HSIAO, YU-YU" userId="c5b0ba1c-d079-4945-ac8c-b522266d3b39" providerId="ADAL" clId="{1BC109BD-4B02-7840-B559-0267C8FFE012}" dt="2023-09-22T07:34:14.602" v="40406" actId="478"/>
          <ac:spMkLst>
            <pc:docMk/>
            <pc:sldMk cId="2073855010" sldId="337"/>
            <ac:spMk id="74" creationId="{8F6B05B3-963B-6C39-1C6D-D1AB2E1E0103}"/>
          </ac:spMkLst>
        </pc:spChg>
        <pc:spChg chg="add mod">
          <ac:chgData name="蕭又瑜 HSIAO, YU-YU" userId="c5b0ba1c-d079-4945-ac8c-b522266d3b39" providerId="ADAL" clId="{1BC109BD-4B02-7840-B559-0267C8FFE012}" dt="2023-09-22T07:44:18.946" v="40757" actId="1035"/>
          <ac:spMkLst>
            <pc:docMk/>
            <pc:sldMk cId="2073855010" sldId="337"/>
            <ac:spMk id="75" creationId="{6B348F2A-F745-5A16-9825-2E5A2F049377}"/>
          </ac:spMkLst>
        </pc:spChg>
        <pc:spChg chg="add mod">
          <ac:chgData name="蕭又瑜 HSIAO, YU-YU" userId="c5b0ba1c-d079-4945-ac8c-b522266d3b39" providerId="ADAL" clId="{1BC109BD-4B02-7840-B559-0267C8FFE012}" dt="2023-09-22T07:44:18.946" v="40757" actId="1035"/>
          <ac:spMkLst>
            <pc:docMk/>
            <pc:sldMk cId="2073855010" sldId="337"/>
            <ac:spMk id="76" creationId="{94E8B20D-3703-38FB-E909-D467E0294F9E}"/>
          </ac:spMkLst>
        </pc:spChg>
        <pc:spChg chg="add mod">
          <ac:chgData name="蕭又瑜 HSIAO, YU-YU" userId="c5b0ba1c-d079-4945-ac8c-b522266d3b39" providerId="ADAL" clId="{1BC109BD-4B02-7840-B559-0267C8FFE012}" dt="2023-09-22T07:44:18.946" v="40757" actId="1035"/>
          <ac:spMkLst>
            <pc:docMk/>
            <pc:sldMk cId="2073855010" sldId="337"/>
            <ac:spMk id="77" creationId="{215988CF-4052-6FBF-85DE-EF90438D4EF6}"/>
          </ac:spMkLst>
        </pc:spChg>
        <pc:spChg chg="add mod">
          <ac:chgData name="蕭又瑜 HSIAO, YU-YU" userId="c5b0ba1c-d079-4945-ac8c-b522266d3b39" providerId="ADAL" clId="{1BC109BD-4B02-7840-B559-0267C8FFE012}" dt="2023-09-22T07:44:18.946" v="40757" actId="1035"/>
          <ac:spMkLst>
            <pc:docMk/>
            <pc:sldMk cId="2073855010" sldId="337"/>
            <ac:spMk id="78" creationId="{DC407808-C210-91CA-749F-51B5A4EF04CE}"/>
          </ac:spMkLst>
        </pc:spChg>
        <pc:spChg chg="mod">
          <ac:chgData name="蕭又瑜 HSIAO, YU-YU" userId="c5b0ba1c-d079-4945-ac8c-b522266d3b39" providerId="ADAL" clId="{1BC109BD-4B02-7840-B559-0267C8FFE012}" dt="2023-09-22T07:34:15.539" v="40407"/>
          <ac:spMkLst>
            <pc:docMk/>
            <pc:sldMk cId="2073855010" sldId="337"/>
            <ac:spMk id="84" creationId="{CC9AF857-3F23-C177-FF5D-F5077E6DFDB4}"/>
          </ac:spMkLst>
        </pc:spChg>
        <pc:spChg chg="mod">
          <ac:chgData name="蕭又瑜 HSIAO, YU-YU" userId="c5b0ba1c-d079-4945-ac8c-b522266d3b39" providerId="ADAL" clId="{1BC109BD-4B02-7840-B559-0267C8FFE012}" dt="2023-09-22T07:34:15.539" v="40407"/>
          <ac:spMkLst>
            <pc:docMk/>
            <pc:sldMk cId="2073855010" sldId="337"/>
            <ac:spMk id="85" creationId="{ED559384-FCFF-1E04-FE1E-3D3AC60036F5}"/>
          </ac:spMkLst>
        </pc:spChg>
        <pc:spChg chg="mod">
          <ac:chgData name="蕭又瑜 HSIAO, YU-YU" userId="c5b0ba1c-d079-4945-ac8c-b522266d3b39" providerId="ADAL" clId="{1BC109BD-4B02-7840-B559-0267C8FFE012}" dt="2023-09-22T07:34:15.539" v="40407"/>
          <ac:spMkLst>
            <pc:docMk/>
            <pc:sldMk cId="2073855010" sldId="337"/>
            <ac:spMk id="87" creationId="{1B7451C8-BAAC-E8DF-9854-B53CC88F3AB1}"/>
          </ac:spMkLst>
        </pc:spChg>
        <pc:spChg chg="add mod">
          <ac:chgData name="蕭又瑜 HSIAO, YU-YU" userId="c5b0ba1c-d079-4945-ac8c-b522266d3b39" providerId="ADAL" clId="{1BC109BD-4B02-7840-B559-0267C8FFE012}" dt="2023-09-22T07:44:18.946" v="40757" actId="1035"/>
          <ac:spMkLst>
            <pc:docMk/>
            <pc:sldMk cId="2073855010" sldId="337"/>
            <ac:spMk id="99" creationId="{EA9F06B8-0B00-7B67-B046-3ADCB8E7ADC6}"/>
          </ac:spMkLst>
        </pc:spChg>
        <pc:spChg chg="mod">
          <ac:chgData name="蕭又瑜 HSIAO, YU-YU" userId="c5b0ba1c-d079-4945-ac8c-b522266d3b39" providerId="ADAL" clId="{1BC109BD-4B02-7840-B559-0267C8FFE012}" dt="2023-09-22T07:34:15.539" v="40407"/>
          <ac:spMkLst>
            <pc:docMk/>
            <pc:sldMk cId="2073855010" sldId="337"/>
            <ac:spMk id="111" creationId="{359BBD41-686A-6288-58AA-10D1D2CF19F6}"/>
          </ac:spMkLst>
        </pc:spChg>
        <pc:spChg chg="mod">
          <ac:chgData name="蕭又瑜 HSIAO, YU-YU" userId="c5b0ba1c-d079-4945-ac8c-b522266d3b39" providerId="ADAL" clId="{1BC109BD-4B02-7840-B559-0267C8FFE012}" dt="2023-09-22T07:34:15.539" v="40407"/>
          <ac:spMkLst>
            <pc:docMk/>
            <pc:sldMk cId="2073855010" sldId="337"/>
            <ac:spMk id="119" creationId="{1BF39AD2-8DB6-FFDA-9A3A-63BAEA8BA87D}"/>
          </ac:spMkLst>
        </pc:spChg>
        <pc:spChg chg="add mod">
          <ac:chgData name="蕭又瑜 HSIAO, YU-YU" userId="c5b0ba1c-d079-4945-ac8c-b522266d3b39" providerId="ADAL" clId="{1BC109BD-4B02-7840-B559-0267C8FFE012}" dt="2023-09-22T07:44:18.946" v="40757" actId="1035"/>
          <ac:spMkLst>
            <pc:docMk/>
            <pc:sldMk cId="2073855010" sldId="337"/>
            <ac:spMk id="126" creationId="{0A44DDA5-2609-BB12-6625-980811AC0E9E}"/>
          </ac:spMkLst>
        </pc:spChg>
        <pc:spChg chg="add mod">
          <ac:chgData name="蕭又瑜 HSIAO, YU-YU" userId="c5b0ba1c-d079-4945-ac8c-b522266d3b39" providerId="ADAL" clId="{1BC109BD-4B02-7840-B559-0267C8FFE012}" dt="2023-09-22T07:44:17.009" v="40755" actId="1035"/>
          <ac:spMkLst>
            <pc:docMk/>
            <pc:sldMk cId="2073855010" sldId="337"/>
            <ac:spMk id="127" creationId="{8024187D-5E48-ED34-E2C2-265999490B33}"/>
          </ac:spMkLst>
        </pc:spChg>
        <pc:spChg chg="mod">
          <ac:chgData name="蕭又瑜 HSIAO, YU-YU" userId="c5b0ba1c-d079-4945-ac8c-b522266d3b39" providerId="ADAL" clId="{1BC109BD-4B02-7840-B559-0267C8FFE012}" dt="2023-09-22T07:42:31.572" v="40652"/>
          <ac:spMkLst>
            <pc:docMk/>
            <pc:sldMk cId="2073855010" sldId="337"/>
            <ac:spMk id="129" creationId="{422D9838-52D6-FACA-242E-9DD0469712ED}"/>
          </ac:spMkLst>
        </pc:spChg>
        <pc:grpChg chg="add del mod">
          <ac:chgData name="蕭又瑜 HSIAO, YU-YU" userId="c5b0ba1c-d079-4945-ac8c-b522266d3b39" providerId="ADAL" clId="{1BC109BD-4B02-7840-B559-0267C8FFE012}" dt="2023-09-22T07:22:42.511" v="39921" actId="478"/>
          <ac:grpSpMkLst>
            <pc:docMk/>
            <pc:sldMk cId="2073855010" sldId="337"/>
            <ac:grpSpMk id="15" creationId="{2BEB6FB4-7FBD-DA8E-2656-45002942D61A}"/>
          </ac:grpSpMkLst>
        </pc:grpChg>
        <pc:grpChg chg="add del mod">
          <ac:chgData name="蕭又瑜 HSIAO, YU-YU" userId="c5b0ba1c-d079-4945-ac8c-b522266d3b39" providerId="ADAL" clId="{1BC109BD-4B02-7840-B559-0267C8FFE012}" dt="2023-09-22T07:34:14.602" v="40406" actId="478"/>
          <ac:grpSpMkLst>
            <pc:docMk/>
            <pc:sldMk cId="2073855010" sldId="337"/>
            <ac:grpSpMk id="26" creationId="{F735B8F6-5844-FE1F-C6F8-27CE86CD6E8D}"/>
          </ac:grpSpMkLst>
        </pc:grpChg>
        <pc:grpChg chg="mod">
          <ac:chgData name="蕭又瑜 HSIAO, YU-YU" userId="c5b0ba1c-d079-4945-ac8c-b522266d3b39" providerId="ADAL" clId="{1BC109BD-4B02-7840-B559-0267C8FFE012}" dt="2023-09-22T07:22:43.059" v="39922"/>
          <ac:grpSpMkLst>
            <pc:docMk/>
            <pc:sldMk cId="2073855010" sldId="337"/>
            <ac:grpSpMk id="28" creationId="{26908B65-CC49-69E9-1803-1701CD5C5F42}"/>
          </ac:grpSpMkLst>
        </pc:grpChg>
        <pc:grpChg chg="add del mod">
          <ac:chgData name="蕭又瑜 HSIAO, YU-YU" userId="c5b0ba1c-d079-4945-ac8c-b522266d3b39" providerId="ADAL" clId="{1BC109BD-4B02-7840-B559-0267C8FFE012}" dt="2023-09-22T07:34:14.602" v="40406" actId="478"/>
          <ac:grpSpMkLst>
            <pc:docMk/>
            <pc:sldMk cId="2073855010" sldId="337"/>
            <ac:grpSpMk id="39" creationId="{F7606612-A2EE-BD0F-8D58-0D1023DE2EB7}"/>
          </ac:grpSpMkLst>
        </pc:grpChg>
        <pc:grpChg chg="mod">
          <ac:chgData name="蕭又瑜 HSIAO, YU-YU" userId="c5b0ba1c-d079-4945-ac8c-b522266d3b39" providerId="ADAL" clId="{1BC109BD-4B02-7840-B559-0267C8FFE012}" dt="2023-09-22T07:22:43.059" v="39922"/>
          <ac:grpSpMkLst>
            <pc:docMk/>
            <pc:sldMk cId="2073855010" sldId="337"/>
            <ac:grpSpMk id="41" creationId="{223F22D6-14CF-424A-752E-1EA87EFBADC2}"/>
          </ac:grpSpMkLst>
        </pc:grpChg>
        <pc:grpChg chg="add del mod">
          <ac:chgData name="蕭又瑜 HSIAO, YU-YU" userId="c5b0ba1c-d079-4945-ac8c-b522266d3b39" providerId="ADAL" clId="{1BC109BD-4B02-7840-B559-0267C8FFE012}" dt="2023-09-22T07:34:14.602" v="40406" actId="478"/>
          <ac:grpSpMkLst>
            <pc:docMk/>
            <pc:sldMk cId="2073855010" sldId="337"/>
            <ac:grpSpMk id="47" creationId="{D1128C49-4FFD-B097-2186-4F6CFCE993F0}"/>
          </ac:grpSpMkLst>
        </pc:grpChg>
        <pc:grpChg chg="mod">
          <ac:chgData name="蕭又瑜 HSIAO, YU-YU" userId="c5b0ba1c-d079-4945-ac8c-b522266d3b39" providerId="ADAL" clId="{1BC109BD-4B02-7840-B559-0267C8FFE012}" dt="2023-09-22T07:22:43.059" v="39922"/>
          <ac:grpSpMkLst>
            <pc:docMk/>
            <pc:sldMk cId="2073855010" sldId="337"/>
            <ac:grpSpMk id="49" creationId="{991F6968-BB25-7401-557C-2F2EEF19267F}"/>
          </ac:grpSpMkLst>
        </pc:grpChg>
        <pc:grpChg chg="add del mod">
          <ac:chgData name="蕭又瑜 HSIAO, YU-YU" userId="c5b0ba1c-d079-4945-ac8c-b522266d3b39" providerId="ADAL" clId="{1BC109BD-4B02-7840-B559-0267C8FFE012}" dt="2023-09-22T07:34:14.602" v="40406" actId="478"/>
          <ac:grpSpMkLst>
            <pc:docMk/>
            <pc:sldMk cId="2073855010" sldId="337"/>
            <ac:grpSpMk id="55" creationId="{ABBDDAD4-7C78-FA30-6F71-135BD63D3EAE}"/>
          </ac:grpSpMkLst>
        </pc:grpChg>
        <pc:grpChg chg="mod">
          <ac:chgData name="蕭又瑜 HSIAO, YU-YU" userId="c5b0ba1c-d079-4945-ac8c-b522266d3b39" providerId="ADAL" clId="{1BC109BD-4B02-7840-B559-0267C8FFE012}" dt="2023-09-22T07:22:43.059" v="39922"/>
          <ac:grpSpMkLst>
            <pc:docMk/>
            <pc:sldMk cId="2073855010" sldId="337"/>
            <ac:grpSpMk id="57" creationId="{E5A52156-017C-F08D-EEAE-95AA2E5E3DE2}"/>
          </ac:grpSpMkLst>
        </pc:grpChg>
        <pc:grpChg chg="add del mod">
          <ac:chgData name="蕭又瑜 HSIAO, YU-YU" userId="c5b0ba1c-d079-4945-ac8c-b522266d3b39" providerId="ADAL" clId="{1BC109BD-4B02-7840-B559-0267C8FFE012}" dt="2023-09-22T07:34:14.602" v="40406" actId="478"/>
          <ac:grpSpMkLst>
            <pc:docMk/>
            <pc:sldMk cId="2073855010" sldId="337"/>
            <ac:grpSpMk id="68" creationId="{906486F1-4E87-8566-4FE1-02BE65C9068E}"/>
          </ac:grpSpMkLst>
        </pc:grpChg>
        <pc:grpChg chg="add del mod">
          <ac:chgData name="蕭又瑜 HSIAO, YU-YU" userId="c5b0ba1c-d079-4945-ac8c-b522266d3b39" providerId="ADAL" clId="{1BC109BD-4B02-7840-B559-0267C8FFE012}" dt="2023-09-22T07:35:30.881" v="40432" actId="478"/>
          <ac:grpSpMkLst>
            <pc:docMk/>
            <pc:sldMk cId="2073855010" sldId="337"/>
            <ac:grpSpMk id="83" creationId="{F985C531-EB2B-7D91-5D63-346F6D8B61CE}"/>
          </ac:grpSpMkLst>
        </pc:grpChg>
        <pc:grpChg chg="add mod">
          <ac:chgData name="蕭又瑜 HSIAO, YU-YU" userId="c5b0ba1c-d079-4945-ac8c-b522266d3b39" providerId="ADAL" clId="{1BC109BD-4B02-7840-B559-0267C8FFE012}" dt="2023-09-22T07:44:18.946" v="40757" actId="1035"/>
          <ac:grpSpMkLst>
            <pc:docMk/>
            <pc:sldMk cId="2073855010" sldId="337"/>
            <ac:grpSpMk id="86" creationId="{1188A669-6CDC-13F0-ADD3-F3795F02A78C}"/>
          </ac:grpSpMkLst>
        </pc:grpChg>
        <pc:grpChg chg="mod">
          <ac:chgData name="蕭又瑜 HSIAO, YU-YU" userId="c5b0ba1c-d079-4945-ac8c-b522266d3b39" providerId="ADAL" clId="{1BC109BD-4B02-7840-B559-0267C8FFE012}" dt="2023-09-22T07:34:15.539" v="40407"/>
          <ac:grpSpMkLst>
            <pc:docMk/>
            <pc:sldMk cId="2073855010" sldId="337"/>
            <ac:grpSpMk id="88" creationId="{E2EA1C0B-780D-5DA2-3D0B-ABBF76159FD6}"/>
          </ac:grpSpMkLst>
        </pc:grpChg>
        <pc:grpChg chg="add mod">
          <ac:chgData name="蕭又瑜 HSIAO, YU-YU" userId="c5b0ba1c-d079-4945-ac8c-b522266d3b39" providerId="ADAL" clId="{1BC109BD-4B02-7840-B559-0267C8FFE012}" dt="2023-09-22T07:44:18.946" v="40757" actId="1035"/>
          <ac:grpSpMkLst>
            <pc:docMk/>
            <pc:sldMk cId="2073855010" sldId="337"/>
            <ac:grpSpMk id="110" creationId="{812DF750-BA4E-C6A0-5C0D-F00AA92D15CF}"/>
          </ac:grpSpMkLst>
        </pc:grpChg>
        <pc:grpChg chg="mod">
          <ac:chgData name="蕭又瑜 HSIAO, YU-YU" userId="c5b0ba1c-d079-4945-ac8c-b522266d3b39" providerId="ADAL" clId="{1BC109BD-4B02-7840-B559-0267C8FFE012}" dt="2023-09-22T07:34:15.539" v="40407"/>
          <ac:grpSpMkLst>
            <pc:docMk/>
            <pc:sldMk cId="2073855010" sldId="337"/>
            <ac:grpSpMk id="112" creationId="{3BDE98A8-6728-0663-3958-87610FDC905B}"/>
          </ac:grpSpMkLst>
        </pc:grpChg>
        <pc:grpChg chg="add mod">
          <ac:chgData name="蕭又瑜 HSIAO, YU-YU" userId="c5b0ba1c-d079-4945-ac8c-b522266d3b39" providerId="ADAL" clId="{1BC109BD-4B02-7840-B559-0267C8FFE012}" dt="2023-09-22T07:44:18.946" v="40757" actId="1035"/>
          <ac:grpSpMkLst>
            <pc:docMk/>
            <pc:sldMk cId="2073855010" sldId="337"/>
            <ac:grpSpMk id="118" creationId="{08C042C3-71B4-6642-A00A-63C5F23C831F}"/>
          </ac:grpSpMkLst>
        </pc:grpChg>
        <pc:grpChg chg="mod">
          <ac:chgData name="蕭又瑜 HSIAO, YU-YU" userId="c5b0ba1c-d079-4945-ac8c-b522266d3b39" providerId="ADAL" clId="{1BC109BD-4B02-7840-B559-0267C8FFE012}" dt="2023-09-22T07:34:15.539" v="40407"/>
          <ac:grpSpMkLst>
            <pc:docMk/>
            <pc:sldMk cId="2073855010" sldId="337"/>
            <ac:grpSpMk id="120" creationId="{147E3089-99EB-C046-2E12-201AA7D86C80}"/>
          </ac:grpSpMkLst>
        </pc:grpChg>
        <pc:grpChg chg="add mod">
          <ac:chgData name="蕭又瑜 HSIAO, YU-YU" userId="c5b0ba1c-d079-4945-ac8c-b522266d3b39" providerId="ADAL" clId="{1BC109BD-4B02-7840-B559-0267C8FFE012}" dt="2023-09-22T07:44:17.009" v="40755" actId="1035"/>
          <ac:grpSpMkLst>
            <pc:docMk/>
            <pc:sldMk cId="2073855010" sldId="337"/>
            <ac:grpSpMk id="128" creationId="{83A1F3A4-F2B0-CC15-5558-B215B60BAA79}"/>
          </ac:grpSpMkLst>
        </pc:grpChg>
        <pc:graphicFrameChg chg="add del mod modGraphic">
          <ac:chgData name="蕭又瑜 HSIAO, YU-YU" userId="c5b0ba1c-d079-4945-ac8c-b522266d3b39" providerId="ADAL" clId="{1BC109BD-4B02-7840-B559-0267C8FFE012}" dt="2023-09-22T07:26:51.907" v="40048" actId="478"/>
          <ac:graphicFrameMkLst>
            <pc:docMk/>
            <pc:sldMk cId="2073855010" sldId="337"/>
            <ac:graphicFrameMk id="6" creationId="{193456EA-69AD-78BC-0898-23D80E2F46A7}"/>
          </ac:graphicFrameMkLst>
        </pc:graphicFrameChg>
        <pc:graphicFrameChg chg="add mod modGraphic">
          <ac:chgData name="蕭又瑜 HSIAO, YU-YU" userId="c5b0ba1c-d079-4945-ac8c-b522266d3b39" providerId="ADAL" clId="{1BC109BD-4B02-7840-B559-0267C8FFE012}" dt="2023-09-22T07:44:17.009" v="40755" actId="1035"/>
          <ac:graphicFrameMkLst>
            <pc:docMk/>
            <pc:sldMk cId="2073855010" sldId="337"/>
            <ac:graphicFrameMk id="73" creationId="{FEB56C1D-895D-0520-0DBF-4720BC29FDFD}"/>
          </ac:graphicFrameMkLst>
        </pc:graphicFrameChg>
        <pc:cxnChg chg="add del mod">
          <ac:chgData name="蕭又瑜 HSIAO, YU-YU" userId="c5b0ba1c-d079-4945-ac8c-b522266d3b39" providerId="ADAL" clId="{1BC109BD-4B02-7840-B559-0267C8FFE012}" dt="2023-09-22T07:22:42.511" v="39921" actId="478"/>
          <ac:cxnSpMkLst>
            <pc:docMk/>
            <pc:sldMk cId="2073855010" sldId="337"/>
            <ac:cxnSpMk id="11" creationId="{E70E8AA5-0B0D-5A60-88E6-50A3CFC02828}"/>
          </ac:cxnSpMkLst>
        </pc:cxnChg>
        <pc:cxnChg chg="add del mod">
          <ac:chgData name="蕭又瑜 HSIAO, YU-YU" userId="c5b0ba1c-d079-4945-ac8c-b522266d3b39" providerId="ADAL" clId="{1BC109BD-4B02-7840-B559-0267C8FFE012}" dt="2023-09-22T07:22:42.511" v="39921" actId="478"/>
          <ac:cxnSpMkLst>
            <pc:docMk/>
            <pc:sldMk cId="2073855010" sldId="337"/>
            <ac:cxnSpMk id="12" creationId="{FEEA954B-2E29-5002-AB9D-9F17B4AED739}"/>
          </ac:cxnSpMkLst>
        </pc:cxnChg>
        <pc:cxnChg chg="add del mod">
          <ac:chgData name="蕭又瑜 HSIAO, YU-YU" userId="c5b0ba1c-d079-4945-ac8c-b522266d3b39" providerId="ADAL" clId="{1BC109BD-4B02-7840-B559-0267C8FFE012}" dt="2023-09-22T07:22:42.511" v="39921" actId="478"/>
          <ac:cxnSpMkLst>
            <pc:docMk/>
            <pc:sldMk cId="2073855010" sldId="337"/>
            <ac:cxnSpMk id="13" creationId="{83326910-1EE7-5D51-3C9E-EDCDDEAB1D9C}"/>
          </ac:cxnSpMkLst>
        </pc:cxnChg>
        <pc:cxnChg chg="add del mod">
          <ac:chgData name="蕭又瑜 HSIAO, YU-YU" userId="c5b0ba1c-d079-4945-ac8c-b522266d3b39" providerId="ADAL" clId="{1BC109BD-4B02-7840-B559-0267C8FFE012}" dt="2023-09-22T07:22:42.511" v="39921" actId="478"/>
          <ac:cxnSpMkLst>
            <pc:docMk/>
            <pc:sldMk cId="2073855010" sldId="337"/>
            <ac:cxnSpMk id="14" creationId="{B10526F3-A374-CDF5-7A4E-A51831A45622}"/>
          </ac:cxnSpMkLst>
        </pc:cxnChg>
        <pc:cxnChg chg="add del mod">
          <ac:chgData name="蕭又瑜 HSIAO, YU-YU" userId="c5b0ba1c-d079-4945-ac8c-b522266d3b39" providerId="ADAL" clId="{1BC109BD-4B02-7840-B559-0267C8FFE012}" dt="2023-09-22T07:34:14.602" v="40406" actId="478"/>
          <ac:cxnSpMkLst>
            <pc:docMk/>
            <pc:sldMk cId="2073855010" sldId="337"/>
            <ac:cxnSpMk id="22" creationId="{E023D9A1-AD5C-B9B8-61D8-337722901699}"/>
          </ac:cxnSpMkLst>
        </pc:cxnChg>
        <pc:cxnChg chg="add del mod">
          <ac:chgData name="蕭又瑜 HSIAO, YU-YU" userId="c5b0ba1c-d079-4945-ac8c-b522266d3b39" providerId="ADAL" clId="{1BC109BD-4B02-7840-B559-0267C8FFE012}" dt="2023-09-22T07:34:14.602" v="40406" actId="478"/>
          <ac:cxnSpMkLst>
            <pc:docMk/>
            <pc:sldMk cId="2073855010" sldId="337"/>
            <ac:cxnSpMk id="23" creationId="{1370E777-55D4-0732-0284-A4515FE173B4}"/>
          </ac:cxnSpMkLst>
        </pc:cxnChg>
        <pc:cxnChg chg="add del mod">
          <ac:chgData name="蕭又瑜 HSIAO, YU-YU" userId="c5b0ba1c-d079-4945-ac8c-b522266d3b39" providerId="ADAL" clId="{1BC109BD-4B02-7840-B559-0267C8FFE012}" dt="2023-09-22T07:34:14.602" v="40406" actId="478"/>
          <ac:cxnSpMkLst>
            <pc:docMk/>
            <pc:sldMk cId="2073855010" sldId="337"/>
            <ac:cxnSpMk id="24" creationId="{851BEEF9-DE70-0790-0632-0D0B21EF4EC9}"/>
          </ac:cxnSpMkLst>
        </pc:cxnChg>
        <pc:cxnChg chg="add del mod">
          <ac:chgData name="蕭又瑜 HSIAO, YU-YU" userId="c5b0ba1c-d079-4945-ac8c-b522266d3b39" providerId="ADAL" clId="{1BC109BD-4B02-7840-B559-0267C8FFE012}" dt="2023-09-22T07:34:14.602" v="40406" actId="478"/>
          <ac:cxnSpMkLst>
            <pc:docMk/>
            <pc:sldMk cId="2073855010" sldId="337"/>
            <ac:cxnSpMk id="25" creationId="{08078AD3-EF07-486B-91AA-DAEBF9434C2A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29" creationId="{14E8D0D9-864F-4BDB-2593-F713B66AFC1D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30" creationId="{9ED22110-24EA-8C59-68CC-630B05FAC9D1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31" creationId="{B817AAAB-63D1-B560-86D6-E5006691450E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32" creationId="{1A9270D8-D676-7EBE-5386-EE949C799707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33" creationId="{7B423169-EE91-83ED-2354-BBA9F993712C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34" creationId="{6028A596-A98C-7E2B-7BBF-82D7DC244936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35" creationId="{A22E0749-F83D-161D-3C87-F04A152921B9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36" creationId="{63BC4170-97F4-62FB-EA16-304322E5CCD1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37" creationId="{8D5DF606-6DD3-4E4B-038E-5EC3E1AB8D7D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38" creationId="{245ACF16-E383-0C3A-6614-35FC6C7E74A7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42" creationId="{7CA21C94-65DF-B21D-A2B1-144241A4A4C8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43" creationId="{40B2750D-3772-395A-DB66-6348121F9968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44" creationId="{9E93AF3D-D192-B04F-5559-081510CA1F17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45" creationId="{C6817A72-D05E-CD5B-2710-04D840ACE9E3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46" creationId="{DE39764D-395B-BA4F-FED2-46B58B880B6D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50" creationId="{A900C32F-FB65-1C20-460B-C7B165C03776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51" creationId="{419403E5-FAE1-C2BE-6BB6-D8E93F1D94CD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52" creationId="{40AB8BD7-88E4-8659-6E9E-E4AA31BC6806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53" creationId="{1EAE41E1-C6F5-0C49-8E4B-B2BD4FE08803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54" creationId="{B737FAF6-3341-E163-C129-A759DA696765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58" creationId="{D52D0C9C-199B-596A-BDEF-0F5A980A88B5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59" creationId="{49F5336D-325D-71AB-0266-22182369EBBC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60" creationId="{904B254F-77A9-80F7-4A81-2B6FE379FA01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61" creationId="{F3278183-DE64-FB7C-AD3B-953810728783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62" creationId="{041495F2-AA27-EB86-8109-AC8947C72276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63" creationId="{F612C9F9-E3F1-CB04-4EAA-0268179E3B98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64" creationId="{B1D34AA0-7B73-DC41-5128-E455AF714025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65" creationId="{983E33F8-8344-B559-5A07-D31EDC1CCC0F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66" creationId="{840E4060-9F51-745C-366B-F039BA8FF0F2}"/>
          </ac:cxnSpMkLst>
        </pc:cxnChg>
        <pc:cxnChg chg="mod">
          <ac:chgData name="蕭又瑜 HSIAO, YU-YU" userId="c5b0ba1c-d079-4945-ac8c-b522266d3b39" providerId="ADAL" clId="{1BC109BD-4B02-7840-B559-0267C8FFE012}" dt="2023-09-22T07:22:43.059" v="39922"/>
          <ac:cxnSpMkLst>
            <pc:docMk/>
            <pc:sldMk cId="2073855010" sldId="337"/>
            <ac:cxnSpMk id="67" creationId="{CB0BD2DF-C0E3-AE6A-8696-F773A7B1B903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79" creationId="{FA82CBFD-F42F-F9E2-309A-F279E72A9BB7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80" creationId="{88EAD90E-7DFA-3E12-95A2-C8F0A01672F2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81" creationId="{692254FF-330E-54DE-48B7-509B1F49A68E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82" creationId="{4EAFBC64-1351-0051-BD94-191C2BC0F184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89" creationId="{67F1AE03-7697-E452-94E0-8962569AD965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90" creationId="{C9E223B3-CB05-C20D-8663-C0FB5B0B05B2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91" creationId="{9C3AA027-8147-6904-36DD-29B0DE6AB57B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92" creationId="{64BAD9D8-93E4-1AE6-76FE-A75F150D7E5F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93" creationId="{07728E51-57CC-3712-F19E-9F0A5134B6C7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94" creationId="{222A90B7-FF4D-3F81-1DEA-E173FF11B0B4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95" creationId="{E2DD5B89-767C-49B8-A8D0-7B4FE2B346D9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96" creationId="{B0A073FB-F988-3BC0-2C73-846F1D533DD3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97" creationId="{4B2BCF38-0D98-BD6E-C309-9E867F77D787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98" creationId="{ADFF7D6A-2687-48A7-6726-46788C237962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100" creationId="{96DF3CCE-D6C9-7573-79EE-A20D449368B1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101" creationId="{6613D252-FB6C-00EC-276E-2AF9F0B293D6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102" creationId="{A1AC0A44-334F-3AB5-523E-6737521FEEA2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103" creationId="{C3C262BA-3DA7-473A-7625-63D05A4074E1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104" creationId="{F4ABB5E1-8DF9-4186-6A3E-6EA204484931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105" creationId="{8CBDFE48-8860-9CF4-5901-D2711B2A4C55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106" creationId="{2595F542-1FAF-490A-D8DD-F345696389DD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107" creationId="{A4BE187A-5082-809C-8734-8F305728BC6F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108" creationId="{15C7F053-52D2-F214-D7DD-6F7753F3B965}"/>
          </ac:cxnSpMkLst>
        </pc:cxnChg>
        <pc:cxnChg chg="add mod">
          <ac:chgData name="蕭又瑜 HSIAO, YU-YU" userId="c5b0ba1c-d079-4945-ac8c-b522266d3b39" providerId="ADAL" clId="{1BC109BD-4B02-7840-B559-0267C8FFE012}" dt="2023-09-22T07:44:18.946" v="40757" actId="1035"/>
          <ac:cxnSpMkLst>
            <pc:docMk/>
            <pc:sldMk cId="2073855010" sldId="337"/>
            <ac:cxnSpMk id="109" creationId="{7A212EBA-7D05-3302-DCED-8FB18F808011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113" creationId="{F043421A-D65F-C0DF-CDE4-478A69E3C899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114" creationId="{32E3DC91-AA68-28C0-191E-6790D59AA24E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115" creationId="{01BD3F79-1ACB-BB82-C7C3-A2E045766FAE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116" creationId="{4F76D731-CDE5-6AE2-6282-2C87918A1B8E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117" creationId="{6F420697-A858-44B2-6C75-2B8B4D36F308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121" creationId="{6A7FA397-816C-9C38-932E-0455D419BE7B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122" creationId="{0C01122A-2B00-786C-2D85-9DE506E3A633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123" creationId="{709334F0-C615-B78A-2439-4A841F49AE37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124" creationId="{A8B29EF3-AD4D-7DD1-56D8-2F7F800F376C}"/>
          </ac:cxnSpMkLst>
        </pc:cxnChg>
        <pc:cxnChg chg="mod">
          <ac:chgData name="蕭又瑜 HSIAO, YU-YU" userId="c5b0ba1c-d079-4945-ac8c-b522266d3b39" providerId="ADAL" clId="{1BC109BD-4B02-7840-B559-0267C8FFE012}" dt="2023-09-22T07:34:15.539" v="40407"/>
          <ac:cxnSpMkLst>
            <pc:docMk/>
            <pc:sldMk cId="2073855010" sldId="337"/>
            <ac:cxnSpMk id="125" creationId="{C3144E61-1B2B-C3F8-9538-2B5F0CCD1578}"/>
          </ac:cxnSpMkLst>
        </pc:cxnChg>
        <pc:cxnChg chg="mod">
          <ac:chgData name="蕭又瑜 HSIAO, YU-YU" userId="c5b0ba1c-d079-4945-ac8c-b522266d3b39" providerId="ADAL" clId="{1BC109BD-4B02-7840-B559-0267C8FFE012}" dt="2023-09-22T07:42:31.572" v="40652"/>
          <ac:cxnSpMkLst>
            <pc:docMk/>
            <pc:sldMk cId="2073855010" sldId="337"/>
            <ac:cxnSpMk id="130" creationId="{FBC373DC-C357-6BF4-EA4C-0F84BD10AA91}"/>
          </ac:cxnSpMkLst>
        </pc:cxnChg>
      </pc:sldChg>
      <pc:sldChg chg="addSp delSp modSp new del">
        <pc:chgData name="蕭又瑜 HSIAO, YU-YU" userId="c5b0ba1c-d079-4945-ac8c-b522266d3b39" providerId="ADAL" clId="{1BC109BD-4B02-7840-B559-0267C8FFE012}" dt="2023-09-06T07:54:59.144" v="30907" actId="680"/>
        <pc:sldMkLst>
          <pc:docMk/>
          <pc:sldMk cId="2501415398" sldId="337"/>
        </pc:sldMkLst>
        <pc:graphicFrameChg chg="add del mod">
          <ac:chgData name="蕭又瑜 HSIAO, YU-YU" userId="c5b0ba1c-d079-4945-ac8c-b522266d3b39" providerId="ADAL" clId="{1BC109BD-4B02-7840-B559-0267C8FFE012}" dt="2023-09-06T07:54:58.740" v="30906"/>
          <ac:graphicFrameMkLst>
            <pc:docMk/>
            <pc:sldMk cId="2501415398" sldId="337"/>
            <ac:graphicFrameMk id="6" creationId="{7F0FB8AF-BC64-FDC5-ABEF-11CB6E0BCC6E}"/>
          </ac:graphicFrameMkLst>
        </pc:graphicFrameChg>
      </pc:sldChg>
      <pc:sldChg chg="modSp add mod modTransition">
        <pc:chgData name="蕭又瑜 HSIAO, YU-YU" userId="c5b0ba1c-d079-4945-ac8c-b522266d3b39" providerId="ADAL" clId="{1BC109BD-4B02-7840-B559-0267C8FFE012}" dt="2023-09-07T07:04:50.307" v="31784" actId="207"/>
        <pc:sldMkLst>
          <pc:docMk/>
          <pc:sldMk cId="2939421005" sldId="338"/>
        </pc:sldMkLst>
        <pc:spChg chg="mod">
          <ac:chgData name="蕭又瑜 HSIAO, YU-YU" userId="c5b0ba1c-d079-4945-ac8c-b522266d3b39" providerId="ADAL" clId="{1BC109BD-4B02-7840-B559-0267C8FFE012}" dt="2023-09-07T07:04:50.307" v="31784" actId="207"/>
          <ac:spMkLst>
            <pc:docMk/>
            <pc:sldMk cId="2939421005" sldId="338"/>
            <ac:spMk id="6" creationId="{42481EA3-F2F8-76F3-8452-BC5712B2698D}"/>
          </ac:spMkLst>
        </pc:spChg>
        <pc:spChg chg="mod">
          <ac:chgData name="蕭又瑜 HSIAO, YU-YU" userId="c5b0ba1c-d079-4945-ac8c-b522266d3b39" providerId="ADAL" clId="{1BC109BD-4B02-7840-B559-0267C8FFE012}" dt="2023-09-07T07:04:49.653" v="31783" actId="207"/>
          <ac:spMkLst>
            <pc:docMk/>
            <pc:sldMk cId="2939421005" sldId="338"/>
            <ac:spMk id="13" creationId="{1ADAEBF5-E6E7-21DD-D7A8-A3991E047255}"/>
          </ac:spMkLst>
        </pc:spChg>
        <pc:spChg chg="mod">
          <ac:chgData name="蕭又瑜 HSIAO, YU-YU" userId="c5b0ba1c-d079-4945-ac8c-b522266d3b39" providerId="ADAL" clId="{1BC109BD-4B02-7840-B559-0267C8FFE012}" dt="2023-09-07T06:38:41.675" v="31506" actId="20577"/>
          <ac:spMkLst>
            <pc:docMk/>
            <pc:sldMk cId="2939421005" sldId="338"/>
            <ac:spMk id="44" creationId="{632405DE-4407-B99B-E946-3B92CEA8EDBF}"/>
          </ac:spMkLst>
        </pc:spChg>
        <pc:spChg chg="mod">
          <ac:chgData name="蕭又瑜 HSIAO, YU-YU" userId="c5b0ba1c-d079-4945-ac8c-b522266d3b39" providerId="ADAL" clId="{1BC109BD-4B02-7840-B559-0267C8FFE012}" dt="2023-09-07T06:38:46.439" v="31508" actId="20577"/>
          <ac:spMkLst>
            <pc:docMk/>
            <pc:sldMk cId="2939421005" sldId="338"/>
            <ac:spMk id="47" creationId="{2039F1FE-4173-699E-E44A-508F4B408C6A}"/>
          </ac:spMkLst>
        </pc:spChg>
        <pc:spChg chg="mod">
          <ac:chgData name="蕭又瑜 HSIAO, YU-YU" userId="c5b0ba1c-d079-4945-ac8c-b522266d3b39" providerId="ADAL" clId="{1BC109BD-4B02-7840-B559-0267C8FFE012}" dt="2023-09-07T06:44:54.527" v="31527" actId="20577"/>
          <ac:spMkLst>
            <pc:docMk/>
            <pc:sldMk cId="2939421005" sldId="338"/>
            <ac:spMk id="48" creationId="{C29B905A-21F0-501C-967F-CB7A11D12EC1}"/>
          </ac:spMkLst>
        </pc:spChg>
        <pc:spChg chg="mod">
          <ac:chgData name="蕭又瑜 HSIAO, YU-YU" userId="c5b0ba1c-d079-4945-ac8c-b522266d3b39" providerId="ADAL" clId="{1BC109BD-4B02-7840-B559-0267C8FFE012}" dt="2023-09-07T06:44:56.986" v="31530" actId="20577"/>
          <ac:spMkLst>
            <pc:docMk/>
            <pc:sldMk cId="2939421005" sldId="338"/>
            <ac:spMk id="50" creationId="{07DB01F8-A292-7578-EF6D-3C2F119AB075}"/>
          </ac:spMkLst>
        </pc:spChg>
        <pc:spChg chg="mod">
          <ac:chgData name="蕭又瑜 HSIAO, YU-YU" userId="c5b0ba1c-d079-4945-ac8c-b522266d3b39" providerId="ADAL" clId="{1BC109BD-4B02-7840-B559-0267C8FFE012}" dt="2023-09-07T06:38:48.171" v="31509" actId="20577"/>
          <ac:spMkLst>
            <pc:docMk/>
            <pc:sldMk cId="2939421005" sldId="338"/>
            <ac:spMk id="52" creationId="{ECDE4591-D109-A021-2398-A903EA1DE19E}"/>
          </ac:spMkLst>
        </pc:spChg>
        <pc:spChg chg="mod">
          <ac:chgData name="蕭又瑜 HSIAO, YU-YU" userId="c5b0ba1c-d079-4945-ac8c-b522266d3b39" providerId="ADAL" clId="{1BC109BD-4B02-7840-B559-0267C8FFE012}" dt="2023-09-07T06:38:49.871" v="31510" actId="20577"/>
          <ac:spMkLst>
            <pc:docMk/>
            <pc:sldMk cId="2939421005" sldId="338"/>
            <ac:spMk id="54" creationId="{80CB9A08-2844-09C5-8214-C410E9DA72C4}"/>
          </ac:spMkLst>
        </pc:spChg>
        <pc:graphicFrameChg chg="modGraphic">
          <ac:chgData name="蕭又瑜 HSIAO, YU-YU" userId="c5b0ba1c-d079-4945-ac8c-b522266d3b39" providerId="ADAL" clId="{1BC109BD-4B02-7840-B559-0267C8FFE012}" dt="2023-09-07T07:04:47.610" v="31781" actId="207"/>
          <ac:graphicFrameMkLst>
            <pc:docMk/>
            <pc:sldMk cId="2939421005" sldId="338"/>
            <ac:graphicFrameMk id="40" creationId="{36DA6F84-1FDE-808F-236E-D8F13C659C4C}"/>
          </ac:graphicFrameMkLst>
        </pc:graphicFrameChg>
        <pc:graphicFrameChg chg="modGraphic">
          <ac:chgData name="蕭又瑜 HSIAO, YU-YU" userId="c5b0ba1c-d079-4945-ac8c-b522266d3b39" providerId="ADAL" clId="{1BC109BD-4B02-7840-B559-0267C8FFE012}" dt="2023-09-07T07:04:48.958" v="31782" actId="207"/>
          <ac:graphicFrameMkLst>
            <pc:docMk/>
            <pc:sldMk cId="2939421005" sldId="338"/>
            <ac:graphicFrameMk id="41" creationId="{C8F98D33-5E17-BE51-3F69-35E6F9692B99}"/>
          </ac:graphicFrameMkLst>
        </pc:graphicFrameChg>
      </pc:sldChg>
      <pc:sldChg chg="addSp delSp modSp new mod">
        <pc:chgData name="蕭又瑜 HSIAO, YU-YU" userId="c5b0ba1c-d079-4945-ac8c-b522266d3b39" providerId="ADAL" clId="{1BC109BD-4B02-7840-B559-0267C8FFE012}" dt="2023-09-22T09:47:43.968" v="42247" actId="20577"/>
        <pc:sldMkLst>
          <pc:docMk/>
          <pc:sldMk cId="1375100136" sldId="339"/>
        </pc:sldMkLst>
        <pc:spChg chg="mod">
          <ac:chgData name="蕭又瑜 HSIAO, YU-YU" userId="c5b0ba1c-d079-4945-ac8c-b522266d3b39" providerId="ADAL" clId="{1BC109BD-4B02-7840-B559-0267C8FFE012}" dt="2023-09-07T07:30:07.974" v="32361" actId="20577"/>
          <ac:spMkLst>
            <pc:docMk/>
            <pc:sldMk cId="1375100136" sldId="339"/>
            <ac:spMk id="2" creationId="{1B5853E0-5464-D36B-65C6-816037771EEC}"/>
          </ac:spMkLst>
        </pc:spChg>
        <pc:spChg chg="mod">
          <ac:chgData name="蕭又瑜 HSIAO, YU-YU" userId="c5b0ba1c-d079-4945-ac8c-b522266d3b39" providerId="ADAL" clId="{1BC109BD-4B02-7840-B559-0267C8FFE012}" dt="2023-09-22T09:47:43.968" v="42247" actId="20577"/>
          <ac:spMkLst>
            <pc:docMk/>
            <pc:sldMk cId="1375100136" sldId="339"/>
            <ac:spMk id="3" creationId="{9922094B-7263-2373-7FF2-00DFBEFF8D86}"/>
          </ac:spMkLst>
        </pc:spChg>
        <pc:spChg chg="add del mod">
          <ac:chgData name="蕭又瑜 HSIAO, YU-YU" userId="c5b0ba1c-d079-4945-ac8c-b522266d3b39" providerId="ADAL" clId="{1BC109BD-4B02-7840-B559-0267C8FFE012}" dt="2023-09-07T07:35:07.972" v="32575"/>
          <ac:spMkLst>
            <pc:docMk/>
            <pc:sldMk cId="1375100136" sldId="339"/>
            <ac:spMk id="6" creationId="{EF245161-BD80-6379-28EA-BE5FB273E350}"/>
          </ac:spMkLst>
        </pc:spChg>
      </pc:sldChg>
      <pc:sldChg chg="addSp delSp modSp new mod">
        <pc:chgData name="蕭又瑜 HSIAO, YU-YU" userId="c5b0ba1c-d079-4945-ac8c-b522266d3b39" providerId="ADAL" clId="{1BC109BD-4B02-7840-B559-0267C8FFE012}" dt="2023-09-22T08:37:32.510" v="41183" actId="20577"/>
        <pc:sldMkLst>
          <pc:docMk/>
          <pc:sldMk cId="4109664753" sldId="340"/>
        </pc:sldMkLst>
        <pc:spChg chg="mod">
          <ac:chgData name="蕭又瑜 HSIAO, YU-YU" userId="c5b0ba1c-d079-4945-ac8c-b522266d3b39" providerId="ADAL" clId="{1BC109BD-4B02-7840-B559-0267C8FFE012}" dt="2023-09-15T03:17:16.708" v="36766" actId="20577"/>
          <ac:spMkLst>
            <pc:docMk/>
            <pc:sldMk cId="4109664753" sldId="340"/>
            <ac:spMk id="2" creationId="{229241CE-92F9-D619-7BF9-01F624DA61B6}"/>
          </ac:spMkLst>
        </pc:spChg>
        <pc:spChg chg="mod">
          <ac:chgData name="蕭又瑜 HSIAO, YU-YU" userId="c5b0ba1c-d079-4945-ac8c-b522266d3b39" providerId="ADAL" clId="{1BC109BD-4B02-7840-B559-0267C8FFE012}" dt="2023-09-22T08:37:32.510" v="41183" actId="20577"/>
          <ac:spMkLst>
            <pc:docMk/>
            <pc:sldMk cId="4109664753" sldId="340"/>
            <ac:spMk id="3" creationId="{95DF9B82-EA13-3813-8ADA-0A6346E2FD55}"/>
          </ac:spMkLst>
        </pc:spChg>
        <pc:spChg chg="mod">
          <ac:chgData name="蕭又瑜 HSIAO, YU-YU" userId="c5b0ba1c-d079-4945-ac8c-b522266d3b39" providerId="ADAL" clId="{1BC109BD-4B02-7840-B559-0267C8FFE012}" dt="2023-09-14T08:05:48.751" v="35783" actId="1076"/>
          <ac:spMkLst>
            <pc:docMk/>
            <pc:sldMk cId="4109664753" sldId="340"/>
            <ac:spMk id="5" creationId="{390E2702-7903-EC3C-3849-DCEA5D44E757}"/>
          </ac:spMkLst>
        </pc:spChg>
        <pc:spChg chg="add mod">
          <ac:chgData name="蕭又瑜 HSIAO, YU-YU" userId="c5b0ba1c-d079-4945-ac8c-b522266d3b39" providerId="ADAL" clId="{1BC109BD-4B02-7840-B559-0267C8FFE012}" dt="2023-09-15T03:20:42.193" v="36830" actId="1076"/>
          <ac:spMkLst>
            <pc:docMk/>
            <pc:sldMk cId="4109664753" sldId="340"/>
            <ac:spMk id="6" creationId="{2047DCAA-325E-A42B-4E91-60A080257B4C}"/>
          </ac:spMkLst>
        </pc:spChg>
        <pc:spChg chg="add mod">
          <ac:chgData name="蕭又瑜 HSIAO, YU-YU" userId="c5b0ba1c-d079-4945-ac8c-b522266d3b39" providerId="ADAL" clId="{1BC109BD-4B02-7840-B559-0267C8FFE012}" dt="2023-09-15T03:20:42.193" v="36830" actId="1076"/>
          <ac:spMkLst>
            <pc:docMk/>
            <pc:sldMk cId="4109664753" sldId="340"/>
            <ac:spMk id="7" creationId="{38A4B9BA-8A53-CFEA-8A13-1C9D875E02A4}"/>
          </ac:spMkLst>
        </pc:spChg>
        <pc:spChg chg="add mod">
          <ac:chgData name="蕭又瑜 HSIAO, YU-YU" userId="c5b0ba1c-d079-4945-ac8c-b522266d3b39" providerId="ADAL" clId="{1BC109BD-4B02-7840-B559-0267C8FFE012}" dt="2023-09-15T03:20:42.193" v="36830" actId="1076"/>
          <ac:spMkLst>
            <pc:docMk/>
            <pc:sldMk cId="4109664753" sldId="340"/>
            <ac:spMk id="8" creationId="{39B11031-D77F-2CBA-0FCA-162C8B9C1851}"/>
          </ac:spMkLst>
        </pc:spChg>
        <pc:spChg chg="add mod">
          <ac:chgData name="蕭又瑜 HSIAO, YU-YU" userId="c5b0ba1c-d079-4945-ac8c-b522266d3b39" providerId="ADAL" clId="{1BC109BD-4B02-7840-B559-0267C8FFE012}" dt="2023-09-15T03:20:42.193" v="36830" actId="1076"/>
          <ac:spMkLst>
            <pc:docMk/>
            <pc:sldMk cId="4109664753" sldId="340"/>
            <ac:spMk id="9" creationId="{B056FDB6-9E14-E97B-9624-851B45C79DAB}"/>
          </ac:spMkLst>
        </pc:spChg>
        <pc:spChg chg="add mod">
          <ac:chgData name="蕭又瑜 HSIAO, YU-YU" userId="c5b0ba1c-d079-4945-ac8c-b522266d3b39" providerId="ADAL" clId="{1BC109BD-4B02-7840-B559-0267C8FFE012}" dt="2023-09-15T03:20:42.193" v="36830" actId="1076"/>
          <ac:spMkLst>
            <pc:docMk/>
            <pc:sldMk cId="4109664753" sldId="340"/>
            <ac:spMk id="14" creationId="{311E10FA-1577-5ED8-6165-1E1F72E0DD1E}"/>
          </ac:spMkLst>
        </pc:spChg>
        <pc:spChg chg="add mod">
          <ac:chgData name="蕭又瑜 HSIAO, YU-YU" userId="c5b0ba1c-d079-4945-ac8c-b522266d3b39" providerId="ADAL" clId="{1BC109BD-4B02-7840-B559-0267C8FFE012}" dt="2023-09-15T03:20:42.193" v="36830" actId="1076"/>
          <ac:spMkLst>
            <pc:docMk/>
            <pc:sldMk cId="4109664753" sldId="340"/>
            <ac:spMk id="16" creationId="{6B5DCA83-C59F-1DD3-1EB3-D8AD6BB66E64}"/>
          </ac:spMkLst>
        </pc:spChg>
        <pc:spChg chg="add del mod">
          <ac:chgData name="蕭又瑜 HSIAO, YU-YU" userId="c5b0ba1c-d079-4945-ac8c-b522266d3b39" providerId="ADAL" clId="{1BC109BD-4B02-7840-B559-0267C8FFE012}" dt="2023-09-14T07:52:33.106" v="35311"/>
          <ac:spMkLst>
            <pc:docMk/>
            <pc:sldMk cId="4109664753" sldId="340"/>
            <ac:spMk id="18" creationId="{604B3019-ECDA-2D07-CD8C-0223F4AFA000}"/>
          </ac:spMkLst>
        </pc:spChg>
        <pc:spChg chg="add del mod">
          <ac:chgData name="蕭又瑜 HSIAO, YU-YU" userId="c5b0ba1c-d079-4945-ac8c-b522266d3b39" providerId="ADAL" clId="{1BC109BD-4B02-7840-B559-0267C8FFE012}" dt="2023-09-14T07:52:33.106" v="35311"/>
          <ac:spMkLst>
            <pc:docMk/>
            <pc:sldMk cId="4109664753" sldId="340"/>
            <ac:spMk id="19" creationId="{5C7721FD-0678-2B5D-72B2-CAB49D64BD1F}"/>
          </ac:spMkLst>
        </pc:spChg>
        <pc:spChg chg="add del mod">
          <ac:chgData name="蕭又瑜 HSIAO, YU-YU" userId="c5b0ba1c-d079-4945-ac8c-b522266d3b39" providerId="ADAL" clId="{1BC109BD-4B02-7840-B559-0267C8FFE012}" dt="2023-09-14T07:52:33.106" v="35311"/>
          <ac:spMkLst>
            <pc:docMk/>
            <pc:sldMk cId="4109664753" sldId="340"/>
            <ac:spMk id="20" creationId="{F17FD181-75D9-A45B-2770-936CC0F338FE}"/>
          </ac:spMkLst>
        </pc:spChg>
        <pc:spChg chg="add del mod">
          <ac:chgData name="蕭又瑜 HSIAO, YU-YU" userId="c5b0ba1c-d079-4945-ac8c-b522266d3b39" providerId="ADAL" clId="{1BC109BD-4B02-7840-B559-0267C8FFE012}" dt="2023-09-14T07:52:33.106" v="35311"/>
          <ac:spMkLst>
            <pc:docMk/>
            <pc:sldMk cId="4109664753" sldId="340"/>
            <ac:spMk id="21" creationId="{16CDDCB9-F87F-8828-1918-B2FBCE7DC621}"/>
          </ac:spMkLst>
        </pc:spChg>
        <pc:spChg chg="add del mod">
          <ac:chgData name="蕭又瑜 HSIAO, YU-YU" userId="c5b0ba1c-d079-4945-ac8c-b522266d3b39" providerId="ADAL" clId="{1BC109BD-4B02-7840-B559-0267C8FFE012}" dt="2023-09-14T07:52:33.106" v="35311"/>
          <ac:spMkLst>
            <pc:docMk/>
            <pc:sldMk cId="4109664753" sldId="340"/>
            <ac:spMk id="26" creationId="{8A868BC0-5A44-A453-878A-B859C01B8213}"/>
          </ac:spMkLst>
        </pc:spChg>
        <pc:spChg chg="add del mod">
          <ac:chgData name="蕭又瑜 HSIAO, YU-YU" userId="c5b0ba1c-d079-4945-ac8c-b522266d3b39" providerId="ADAL" clId="{1BC109BD-4B02-7840-B559-0267C8FFE012}" dt="2023-09-14T07:52:33.106" v="35311"/>
          <ac:spMkLst>
            <pc:docMk/>
            <pc:sldMk cId="4109664753" sldId="340"/>
            <ac:spMk id="28" creationId="{2337421E-86B9-4258-4D22-FA58B41E1E08}"/>
          </ac:spMkLst>
        </pc:spChg>
        <pc:spChg chg="add mod">
          <ac:chgData name="蕭又瑜 HSIAO, YU-YU" userId="c5b0ba1c-d079-4945-ac8c-b522266d3b39" providerId="ADAL" clId="{1BC109BD-4B02-7840-B559-0267C8FFE012}" dt="2023-09-15T03:20:42.193" v="36830" actId="1076"/>
          <ac:spMkLst>
            <pc:docMk/>
            <pc:sldMk cId="4109664753" sldId="340"/>
            <ac:spMk id="30" creationId="{FFE4EBA8-CF4B-4303-F1AE-D97B3A5EB18F}"/>
          </ac:spMkLst>
        </pc:spChg>
        <pc:spChg chg="add mod">
          <ac:chgData name="蕭又瑜 HSIAO, YU-YU" userId="c5b0ba1c-d079-4945-ac8c-b522266d3b39" providerId="ADAL" clId="{1BC109BD-4B02-7840-B559-0267C8FFE012}" dt="2023-09-15T03:20:42.193" v="36830" actId="1076"/>
          <ac:spMkLst>
            <pc:docMk/>
            <pc:sldMk cId="4109664753" sldId="340"/>
            <ac:spMk id="31" creationId="{4C01F635-A75D-C1B6-A2D2-A89D12EBA1D7}"/>
          </ac:spMkLst>
        </pc:spChg>
        <pc:cxnChg chg="add mod">
          <ac:chgData name="蕭又瑜 HSIAO, YU-YU" userId="c5b0ba1c-d079-4945-ac8c-b522266d3b39" providerId="ADAL" clId="{1BC109BD-4B02-7840-B559-0267C8FFE012}" dt="2023-09-15T03:20:42.193" v="36830" actId="1076"/>
          <ac:cxnSpMkLst>
            <pc:docMk/>
            <pc:sldMk cId="4109664753" sldId="340"/>
            <ac:cxnSpMk id="10" creationId="{39D0B68D-3B0D-E6A1-337C-CE9AE37F937E}"/>
          </ac:cxnSpMkLst>
        </pc:cxnChg>
        <pc:cxnChg chg="add mod">
          <ac:chgData name="蕭又瑜 HSIAO, YU-YU" userId="c5b0ba1c-d079-4945-ac8c-b522266d3b39" providerId="ADAL" clId="{1BC109BD-4B02-7840-B559-0267C8FFE012}" dt="2023-09-15T03:20:42.193" v="36830" actId="1076"/>
          <ac:cxnSpMkLst>
            <pc:docMk/>
            <pc:sldMk cId="4109664753" sldId="340"/>
            <ac:cxnSpMk id="11" creationId="{98241354-291E-C623-F9E3-B2E87E62B9B8}"/>
          </ac:cxnSpMkLst>
        </pc:cxnChg>
        <pc:cxnChg chg="add mod">
          <ac:chgData name="蕭又瑜 HSIAO, YU-YU" userId="c5b0ba1c-d079-4945-ac8c-b522266d3b39" providerId="ADAL" clId="{1BC109BD-4B02-7840-B559-0267C8FFE012}" dt="2023-09-15T03:20:42.193" v="36830" actId="1076"/>
          <ac:cxnSpMkLst>
            <pc:docMk/>
            <pc:sldMk cId="4109664753" sldId="340"/>
            <ac:cxnSpMk id="12" creationId="{3057BC6D-913F-3165-6B2B-C1C6D29239C2}"/>
          </ac:cxnSpMkLst>
        </pc:cxnChg>
        <pc:cxnChg chg="add mod">
          <ac:chgData name="蕭又瑜 HSIAO, YU-YU" userId="c5b0ba1c-d079-4945-ac8c-b522266d3b39" providerId="ADAL" clId="{1BC109BD-4B02-7840-B559-0267C8FFE012}" dt="2023-09-15T03:20:42.193" v="36830" actId="1076"/>
          <ac:cxnSpMkLst>
            <pc:docMk/>
            <pc:sldMk cId="4109664753" sldId="340"/>
            <ac:cxnSpMk id="13" creationId="{1D149F90-6869-E4B1-7DB6-B567AB25EF75}"/>
          </ac:cxnSpMkLst>
        </pc:cxnChg>
        <pc:cxnChg chg="add mod">
          <ac:chgData name="蕭又瑜 HSIAO, YU-YU" userId="c5b0ba1c-d079-4945-ac8c-b522266d3b39" providerId="ADAL" clId="{1BC109BD-4B02-7840-B559-0267C8FFE012}" dt="2023-09-15T03:20:42.193" v="36830" actId="1076"/>
          <ac:cxnSpMkLst>
            <pc:docMk/>
            <pc:sldMk cId="4109664753" sldId="340"/>
            <ac:cxnSpMk id="15" creationId="{882047CB-EE0D-445E-7DB4-85288DB96BCE}"/>
          </ac:cxnSpMkLst>
        </pc:cxnChg>
        <pc:cxnChg chg="add mod">
          <ac:chgData name="蕭又瑜 HSIAO, YU-YU" userId="c5b0ba1c-d079-4945-ac8c-b522266d3b39" providerId="ADAL" clId="{1BC109BD-4B02-7840-B559-0267C8FFE012}" dt="2023-09-15T03:20:42.193" v="36830" actId="1076"/>
          <ac:cxnSpMkLst>
            <pc:docMk/>
            <pc:sldMk cId="4109664753" sldId="340"/>
            <ac:cxnSpMk id="17" creationId="{6B70E1BD-E2A0-D77C-F0F1-EB361B758030}"/>
          </ac:cxnSpMkLst>
        </pc:cxnChg>
        <pc:cxnChg chg="add del mod">
          <ac:chgData name="蕭又瑜 HSIAO, YU-YU" userId="c5b0ba1c-d079-4945-ac8c-b522266d3b39" providerId="ADAL" clId="{1BC109BD-4B02-7840-B559-0267C8FFE012}" dt="2023-09-14T07:52:33.106" v="35311"/>
          <ac:cxnSpMkLst>
            <pc:docMk/>
            <pc:sldMk cId="4109664753" sldId="340"/>
            <ac:cxnSpMk id="22" creationId="{F93CF874-2659-D53F-A63F-DA858AAC8EF9}"/>
          </ac:cxnSpMkLst>
        </pc:cxnChg>
        <pc:cxnChg chg="add del mod">
          <ac:chgData name="蕭又瑜 HSIAO, YU-YU" userId="c5b0ba1c-d079-4945-ac8c-b522266d3b39" providerId="ADAL" clId="{1BC109BD-4B02-7840-B559-0267C8FFE012}" dt="2023-09-14T07:52:33.106" v="35311"/>
          <ac:cxnSpMkLst>
            <pc:docMk/>
            <pc:sldMk cId="4109664753" sldId="340"/>
            <ac:cxnSpMk id="23" creationId="{6115B54C-61B3-4FF6-35F6-A2A17B793309}"/>
          </ac:cxnSpMkLst>
        </pc:cxnChg>
        <pc:cxnChg chg="add del mod">
          <ac:chgData name="蕭又瑜 HSIAO, YU-YU" userId="c5b0ba1c-d079-4945-ac8c-b522266d3b39" providerId="ADAL" clId="{1BC109BD-4B02-7840-B559-0267C8FFE012}" dt="2023-09-14T07:52:33.106" v="35311"/>
          <ac:cxnSpMkLst>
            <pc:docMk/>
            <pc:sldMk cId="4109664753" sldId="340"/>
            <ac:cxnSpMk id="24" creationId="{790DBA7A-A2FA-D9A2-88FB-180E8888E223}"/>
          </ac:cxnSpMkLst>
        </pc:cxnChg>
        <pc:cxnChg chg="add del mod">
          <ac:chgData name="蕭又瑜 HSIAO, YU-YU" userId="c5b0ba1c-d079-4945-ac8c-b522266d3b39" providerId="ADAL" clId="{1BC109BD-4B02-7840-B559-0267C8FFE012}" dt="2023-09-14T07:52:33.106" v="35311"/>
          <ac:cxnSpMkLst>
            <pc:docMk/>
            <pc:sldMk cId="4109664753" sldId="340"/>
            <ac:cxnSpMk id="25" creationId="{647FED95-AE43-2B48-89A7-33224321B7B2}"/>
          </ac:cxnSpMkLst>
        </pc:cxnChg>
        <pc:cxnChg chg="add del mod">
          <ac:chgData name="蕭又瑜 HSIAO, YU-YU" userId="c5b0ba1c-d079-4945-ac8c-b522266d3b39" providerId="ADAL" clId="{1BC109BD-4B02-7840-B559-0267C8FFE012}" dt="2023-09-14T07:52:33.106" v="35311"/>
          <ac:cxnSpMkLst>
            <pc:docMk/>
            <pc:sldMk cId="4109664753" sldId="340"/>
            <ac:cxnSpMk id="27" creationId="{A93CE436-3DAB-1D49-8DE5-A57063B0B897}"/>
          </ac:cxnSpMkLst>
        </pc:cxnChg>
        <pc:cxnChg chg="add del mod">
          <ac:chgData name="蕭又瑜 HSIAO, YU-YU" userId="c5b0ba1c-d079-4945-ac8c-b522266d3b39" providerId="ADAL" clId="{1BC109BD-4B02-7840-B559-0267C8FFE012}" dt="2023-09-14T07:52:33.106" v="35311"/>
          <ac:cxnSpMkLst>
            <pc:docMk/>
            <pc:sldMk cId="4109664753" sldId="340"/>
            <ac:cxnSpMk id="29" creationId="{23B35919-E503-2676-21DF-86596FB33A18}"/>
          </ac:cxnSpMkLst>
        </pc:cxnChg>
      </pc:sldChg>
      <pc:sldChg chg="addSp delSp modSp new mod">
        <pc:chgData name="蕭又瑜 HSIAO, YU-YU" userId="c5b0ba1c-d079-4945-ac8c-b522266d3b39" providerId="ADAL" clId="{1BC109BD-4B02-7840-B559-0267C8FFE012}" dt="2023-09-22T08:38:58.045" v="41219" actId="1076"/>
        <pc:sldMkLst>
          <pc:docMk/>
          <pc:sldMk cId="1968613797" sldId="341"/>
        </pc:sldMkLst>
        <pc:spChg chg="mod">
          <ac:chgData name="蕭又瑜 HSIAO, YU-YU" userId="c5b0ba1c-d079-4945-ac8c-b522266d3b39" providerId="ADAL" clId="{1BC109BD-4B02-7840-B559-0267C8FFE012}" dt="2023-09-15T03:18:10.021" v="36778" actId="20577"/>
          <ac:spMkLst>
            <pc:docMk/>
            <pc:sldMk cId="1968613797" sldId="341"/>
            <ac:spMk id="2" creationId="{45FD812C-B1D7-7D67-0ED3-19E10897C552}"/>
          </ac:spMkLst>
        </pc:spChg>
        <pc:spChg chg="mod">
          <ac:chgData name="蕭又瑜 HSIAO, YU-YU" userId="c5b0ba1c-d079-4945-ac8c-b522266d3b39" providerId="ADAL" clId="{1BC109BD-4B02-7840-B559-0267C8FFE012}" dt="2023-09-15T03:11:15.890" v="36719" actId="5793"/>
          <ac:spMkLst>
            <pc:docMk/>
            <pc:sldMk cId="1968613797" sldId="341"/>
            <ac:spMk id="3" creationId="{8BE624FB-487B-D4DD-716B-4416C128B975}"/>
          </ac:spMkLst>
        </pc:spChg>
        <pc:spChg chg="add mod">
          <ac:chgData name="蕭又瑜 HSIAO, YU-YU" userId="c5b0ba1c-d079-4945-ac8c-b522266d3b39" providerId="ADAL" clId="{1BC109BD-4B02-7840-B559-0267C8FFE012}" dt="2023-09-22T08:38:58.045" v="41219" actId="1076"/>
          <ac:spMkLst>
            <pc:docMk/>
            <pc:sldMk cId="1968613797" sldId="341"/>
            <ac:spMk id="7" creationId="{31E436BF-81A5-2D19-CB4C-57D93FE5AFAB}"/>
          </ac:spMkLst>
        </pc:spChg>
        <pc:picChg chg="add mod">
          <ac:chgData name="蕭又瑜 HSIAO, YU-YU" userId="c5b0ba1c-d079-4945-ac8c-b522266d3b39" providerId="ADAL" clId="{1BC109BD-4B02-7840-B559-0267C8FFE012}" dt="2023-09-15T03:14:46.093" v="36755" actId="1076"/>
          <ac:picMkLst>
            <pc:docMk/>
            <pc:sldMk cId="1968613797" sldId="341"/>
            <ac:picMk id="6" creationId="{BBBE82B9-D7B1-2824-9078-4DF2A6989D19}"/>
          </ac:picMkLst>
        </pc:picChg>
        <pc:picChg chg="add del mod">
          <ac:chgData name="蕭又瑜 HSIAO, YU-YU" userId="c5b0ba1c-d079-4945-ac8c-b522266d3b39" providerId="ADAL" clId="{1BC109BD-4B02-7840-B559-0267C8FFE012}" dt="2023-09-14T08:31:56.727" v="36001" actId="478"/>
          <ac:picMkLst>
            <pc:docMk/>
            <pc:sldMk cId="1968613797" sldId="341"/>
            <ac:picMk id="7" creationId="{02B8A045-6168-8FDC-AEF4-46DD3671E7D7}"/>
          </ac:picMkLst>
        </pc:picChg>
        <pc:picChg chg="add del mod">
          <ac:chgData name="蕭又瑜 HSIAO, YU-YU" userId="c5b0ba1c-d079-4945-ac8c-b522266d3b39" providerId="ADAL" clId="{1BC109BD-4B02-7840-B559-0267C8FFE012}" dt="2023-09-14T09:23:10.411" v="36015" actId="478"/>
          <ac:picMkLst>
            <pc:docMk/>
            <pc:sldMk cId="1968613797" sldId="341"/>
            <ac:picMk id="8" creationId="{8C8C24BF-6903-076A-0ACB-2562ED29B025}"/>
          </ac:picMkLst>
        </pc:picChg>
        <pc:picChg chg="add mod">
          <ac:chgData name="蕭又瑜 HSIAO, YU-YU" userId="c5b0ba1c-d079-4945-ac8c-b522266d3b39" providerId="ADAL" clId="{1BC109BD-4B02-7840-B559-0267C8FFE012}" dt="2023-09-15T03:14:46.093" v="36755" actId="1076"/>
          <ac:picMkLst>
            <pc:docMk/>
            <pc:sldMk cId="1968613797" sldId="341"/>
            <ac:picMk id="9" creationId="{02318E32-A4F2-47FB-FD2D-05D1C17A40F1}"/>
          </ac:picMkLst>
        </pc:picChg>
        <pc:cxnChg chg="add mod">
          <ac:chgData name="蕭又瑜 HSIAO, YU-YU" userId="c5b0ba1c-d079-4945-ac8c-b522266d3b39" providerId="ADAL" clId="{1BC109BD-4B02-7840-B559-0267C8FFE012}" dt="2023-09-15T03:14:46.093" v="36755" actId="1076"/>
          <ac:cxnSpMkLst>
            <pc:docMk/>
            <pc:sldMk cId="1968613797" sldId="341"/>
            <ac:cxnSpMk id="11" creationId="{B30115F6-B4F5-CD8B-B6E6-37890F94BFC9}"/>
          </ac:cxnSpMkLst>
        </pc:cxnChg>
        <pc:cxnChg chg="add mod">
          <ac:chgData name="蕭又瑜 HSIAO, YU-YU" userId="c5b0ba1c-d079-4945-ac8c-b522266d3b39" providerId="ADAL" clId="{1BC109BD-4B02-7840-B559-0267C8FFE012}" dt="2023-09-15T03:14:46.093" v="36755" actId="1076"/>
          <ac:cxnSpMkLst>
            <pc:docMk/>
            <pc:sldMk cId="1968613797" sldId="341"/>
            <ac:cxnSpMk id="12" creationId="{9CDBE3FD-90FB-4E29-5C67-07DF4EDD864C}"/>
          </ac:cxnSpMkLst>
        </pc:cxnChg>
      </pc:sldChg>
      <pc:sldChg chg="addSp delSp modSp new mod delAnim modAnim">
        <pc:chgData name="蕭又瑜 HSIAO, YU-YU" userId="c5b0ba1c-d079-4945-ac8c-b522266d3b39" providerId="ADAL" clId="{1BC109BD-4B02-7840-B559-0267C8FFE012}" dt="2023-09-15T16:17:32.268" v="39800" actId="20577"/>
        <pc:sldMkLst>
          <pc:docMk/>
          <pc:sldMk cId="140367858" sldId="342"/>
        </pc:sldMkLst>
        <pc:spChg chg="mod">
          <ac:chgData name="蕭又瑜 HSIAO, YU-YU" userId="c5b0ba1c-d079-4945-ac8c-b522266d3b39" providerId="ADAL" clId="{1BC109BD-4B02-7840-B559-0267C8FFE012}" dt="2023-09-15T16:17:32.268" v="39800" actId="20577"/>
          <ac:spMkLst>
            <pc:docMk/>
            <pc:sldMk cId="140367858" sldId="342"/>
            <ac:spMk id="2" creationId="{2F19F408-7CF3-7C7D-6BB9-4429C7B19B96}"/>
          </ac:spMkLst>
        </pc:spChg>
        <pc:spChg chg="mod">
          <ac:chgData name="蕭又瑜 HSIAO, YU-YU" userId="c5b0ba1c-d079-4945-ac8c-b522266d3b39" providerId="ADAL" clId="{1BC109BD-4B02-7840-B559-0267C8FFE012}" dt="2023-09-15T06:10:29.932" v="38514" actId="113"/>
          <ac:spMkLst>
            <pc:docMk/>
            <pc:sldMk cId="140367858" sldId="342"/>
            <ac:spMk id="3" creationId="{AC9C4C1E-C654-DD8E-98D4-5984455B99A0}"/>
          </ac:spMkLst>
        </pc:spChg>
        <pc:spChg chg="add mod">
          <ac:chgData name="蕭又瑜 HSIAO, YU-YU" userId="c5b0ba1c-d079-4945-ac8c-b522266d3b39" providerId="ADAL" clId="{1BC109BD-4B02-7840-B559-0267C8FFE012}" dt="2023-09-15T03:47:03.053" v="38382" actId="164"/>
          <ac:spMkLst>
            <pc:docMk/>
            <pc:sldMk cId="140367858" sldId="342"/>
            <ac:spMk id="6" creationId="{09F0A607-CA28-0A5A-68BD-0587C84B0384}"/>
          </ac:spMkLst>
        </pc:spChg>
        <pc:spChg chg="add mod">
          <ac:chgData name="蕭又瑜 HSIAO, YU-YU" userId="c5b0ba1c-d079-4945-ac8c-b522266d3b39" providerId="ADAL" clId="{1BC109BD-4B02-7840-B559-0267C8FFE012}" dt="2023-09-15T03:47:03.053" v="38382" actId="164"/>
          <ac:spMkLst>
            <pc:docMk/>
            <pc:sldMk cId="140367858" sldId="342"/>
            <ac:spMk id="8" creationId="{EA5669DE-3410-D856-88ED-EF41846E6D1A}"/>
          </ac:spMkLst>
        </pc:spChg>
        <pc:spChg chg="add mod">
          <ac:chgData name="蕭又瑜 HSIAO, YU-YU" userId="c5b0ba1c-d079-4945-ac8c-b522266d3b39" providerId="ADAL" clId="{1BC109BD-4B02-7840-B559-0267C8FFE012}" dt="2023-09-15T03:47:03.053" v="38382" actId="164"/>
          <ac:spMkLst>
            <pc:docMk/>
            <pc:sldMk cId="140367858" sldId="342"/>
            <ac:spMk id="9" creationId="{44375DF2-E57E-2F2F-C2D2-C669BC2BC9CB}"/>
          </ac:spMkLst>
        </pc:spChg>
        <pc:spChg chg="add mod">
          <ac:chgData name="蕭又瑜 HSIAO, YU-YU" userId="c5b0ba1c-d079-4945-ac8c-b522266d3b39" providerId="ADAL" clId="{1BC109BD-4B02-7840-B559-0267C8FFE012}" dt="2023-09-15T03:47:03.053" v="38382" actId="164"/>
          <ac:spMkLst>
            <pc:docMk/>
            <pc:sldMk cId="140367858" sldId="342"/>
            <ac:spMk id="10" creationId="{4CC2AFCF-0362-FCFE-7788-B140FAE64291}"/>
          </ac:spMkLst>
        </pc:spChg>
        <pc:spChg chg="add mod">
          <ac:chgData name="蕭又瑜 HSIAO, YU-YU" userId="c5b0ba1c-d079-4945-ac8c-b522266d3b39" providerId="ADAL" clId="{1BC109BD-4B02-7840-B559-0267C8FFE012}" dt="2023-09-15T03:47:03.053" v="38382" actId="164"/>
          <ac:spMkLst>
            <pc:docMk/>
            <pc:sldMk cId="140367858" sldId="342"/>
            <ac:spMk id="11" creationId="{2A78BB59-2A47-D16F-02C0-3034B6B2AAEB}"/>
          </ac:spMkLst>
        </pc:spChg>
        <pc:spChg chg="add mod">
          <ac:chgData name="蕭又瑜 HSIAO, YU-YU" userId="c5b0ba1c-d079-4945-ac8c-b522266d3b39" providerId="ADAL" clId="{1BC109BD-4B02-7840-B559-0267C8FFE012}" dt="2023-09-15T03:47:03.053" v="38382" actId="164"/>
          <ac:spMkLst>
            <pc:docMk/>
            <pc:sldMk cId="140367858" sldId="342"/>
            <ac:spMk id="12" creationId="{04338B3A-3794-30B4-38F7-965FD26DE362}"/>
          </ac:spMkLst>
        </pc:spChg>
        <pc:spChg chg="add mod">
          <ac:chgData name="蕭又瑜 HSIAO, YU-YU" userId="c5b0ba1c-d079-4945-ac8c-b522266d3b39" providerId="ADAL" clId="{1BC109BD-4B02-7840-B559-0267C8FFE012}" dt="2023-09-15T03:47:03.053" v="38382" actId="164"/>
          <ac:spMkLst>
            <pc:docMk/>
            <pc:sldMk cId="140367858" sldId="342"/>
            <ac:spMk id="13" creationId="{63998BFE-7119-FF29-5201-95D81A979E62}"/>
          </ac:spMkLst>
        </pc:spChg>
        <pc:spChg chg="add del mod">
          <ac:chgData name="蕭又瑜 HSIAO, YU-YU" userId="c5b0ba1c-d079-4945-ac8c-b522266d3b39" providerId="ADAL" clId="{1BC109BD-4B02-7840-B559-0267C8FFE012}" dt="2023-09-15T03:46:31.842" v="38378" actId="478"/>
          <ac:spMkLst>
            <pc:docMk/>
            <pc:sldMk cId="140367858" sldId="342"/>
            <ac:spMk id="21" creationId="{BB7961B3-2917-EEEE-9EE9-105AE670D8D3}"/>
          </ac:spMkLst>
        </pc:spChg>
        <pc:spChg chg="add del mod">
          <ac:chgData name="蕭又瑜 HSIAO, YU-YU" userId="c5b0ba1c-d079-4945-ac8c-b522266d3b39" providerId="ADAL" clId="{1BC109BD-4B02-7840-B559-0267C8FFE012}" dt="2023-09-15T03:46:28.948" v="38376" actId="478"/>
          <ac:spMkLst>
            <pc:docMk/>
            <pc:sldMk cId="140367858" sldId="342"/>
            <ac:spMk id="22" creationId="{1ECDFCA7-268A-2998-0FBD-6E0827966FBE}"/>
          </ac:spMkLst>
        </pc:spChg>
        <pc:grpChg chg="add mod">
          <ac:chgData name="蕭又瑜 HSIAO, YU-YU" userId="c5b0ba1c-d079-4945-ac8c-b522266d3b39" providerId="ADAL" clId="{1BC109BD-4B02-7840-B559-0267C8FFE012}" dt="2023-09-15T03:47:42.188" v="38388" actId="1076"/>
          <ac:grpSpMkLst>
            <pc:docMk/>
            <pc:sldMk cId="140367858" sldId="342"/>
            <ac:grpSpMk id="23" creationId="{A0BB7AF2-DAC7-EB94-3F7B-7D2B4B113F30}"/>
          </ac:grpSpMkLst>
        </pc:grpChg>
        <pc:cxnChg chg="add mod">
          <ac:chgData name="蕭又瑜 HSIAO, YU-YU" userId="c5b0ba1c-d079-4945-ac8c-b522266d3b39" providerId="ADAL" clId="{1BC109BD-4B02-7840-B559-0267C8FFE012}" dt="2023-09-15T03:47:03.053" v="38382" actId="164"/>
          <ac:cxnSpMkLst>
            <pc:docMk/>
            <pc:sldMk cId="140367858" sldId="342"/>
            <ac:cxnSpMk id="7" creationId="{40309E58-08DD-9DDC-3425-E33FCC5036C4}"/>
          </ac:cxnSpMkLst>
        </pc:cxnChg>
        <pc:cxnChg chg="add mod">
          <ac:chgData name="蕭又瑜 HSIAO, YU-YU" userId="c5b0ba1c-d079-4945-ac8c-b522266d3b39" providerId="ADAL" clId="{1BC109BD-4B02-7840-B559-0267C8FFE012}" dt="2023-09-15T03:47:03.053" v="38382" actId="164"/>
          <ac:cxnSpMkLst>
            <pc:docMk/>
            <pc:sldMk cId="140367858" sldId="342"/>
            <ac:cxnSpMk id="14" creationId="{0920B982-8DE7-BB9F-F878-6CC9D0B8B30D}"/>
          </ac:cxnSpMkLst>
        </pc:cxnChg>
        <pc:cxnChg chg="add mod">
          <ac:chgData name="蕭又瑜 HSIAO, YU-YU" userId="c5b0ba1c-d079-4945-ac8c-b522266d3b39" providerId="ADAL" clId="{1BC109BD-4B02-7840-B559-0267C8FFE012}" dt="2023-09-15T03:47:03.053" v="38382" actId="164"/>
          <ac:cxnSpMkLst>
            <pc:docMk/>
            <pc:sldMk cId="140367858" sldId="342"/>
            <ac:cxnSpMk id="15" creationId="{C42D043D-2A69-0BB6-5EC4-0EB8E3DDC2B7}"/>
          </ac:cxnSpMkLst>
        </pc:cxnChg>
        <pc:cxnChg chg="add mod">
          <ac:chgData name="蕭又瑜 HSIAO, YU-YU" userId="c5b0ba1c-d079-4945-ac8c-b522266d3b39" providerId="ADAL" clId="{1BC109BD-4B02-7840-B559-0267C8FFE012}" dt="2023-09-15T03:47:03.053" v="38382" actId="164"/>
          <ac:cxnSpMkLst>
            <pc:docMk/>
            <pc:sldMk cId="140367858" sldId="342"/>
            <ac:cxnSpMk id="16" creationId="{494D6DFD-36CE-07FB-AB82-200FF2E0817D}"/>
          </ac:cxnSpMkLst>
        </pc:cxnChg>
        <pc:cxnChg chg="add mod">
          <ac:chgData name="蕭又瑜 HSIAO, YU-YU" userId="c5b0ba1c-d079-4945-ac8c-b522266d3b39" providerId="ADAL" clId="{1BC109BD-4B02-7840-B559-0267C8FFE012}" dt="2023-09-15T03:47:03.053" v="38382" actId="164"/>
          <ac:cxnSpMkLst>
            <pc:docMk/>
            <pc:sldMk cId="140367858" sldId="342"/>
            <ac:cxnSpMk id="17" creationId="{3EE1C549-4059-F211-D1DB-905982A08AA2}"/>
          </ac:cxnSpMkLst>
        </pc:cxnChg>
        <pc:cxnChg chg="add mod">
          <ac:chgData name="蕭又瑜 HSIAO, YU-YU" userId="c5b0ba1c-d079-4945-ac8c-b522266d3b39" providerId="ADAL" clId="{1BC109BD-4B02-7840-B559-0267C8FFE012}" dt="2023-09-15T03:47:03.053" v="38382" actId="164"/>
          <ac:cxnSpMkLst>
            <pc:docMk/>
            <pc:sldMk cId="140367858" sldId="342"/>
            <ac:cxnSpMk id="18" creationId="{BFE243D1-7B68-894E-1C18-277AA6CABB28}"/>
          </ac:cxnSpMkLst>
        </pc:cxnChg>
        <pc:cxnChg chg="add mod">
          <ac:chgData name="蕭又瑜 HSIAO, YU-YU" userId="c5b0ba1c-d079-4945-ac8c-b522266d3b39" providerId="ADAL" clId="{1BC109BD-4B02-7840-B559-0267C8FFE012}" dt="2023-09-15T03:47:03.053" v="38382" actId="164"/>
          <ac:cxnSpMkLst>
            <pc:docMk/>
            <pc:sldMk cId="140367858" sldId="342"/>
            <ac:cxnSpMk id="19" creationId="{81983AB8-805E-09BE-7B2A-705D5ADA72F1}"/>
          </ac:cxnSpMkLst>
        </pc:cxnChg>
        <pc:cxnChg chg="add mod">
          <ac:chgData name="蕭又瑜 HSIAO, YU-YU" userId="c5b0ba1c-d079-4945-ac8c-b522266d3b39" providerId="ADAL" clId="{1BC109BD-4B02-7840-B559-0267C8FFE012}" dt="2023-09-15T03:47:03.053" v="38382" actId="164"/>
          <ac:cxnSpMkLst>
            <pc:docMk/>
            <pc:sldMk cId="140367858" sldId="342"/>
            <ac:cxnSpMk id="20" creationId="{72C1A5BA-E527-8C02-1067-C87F091E8845}"/>
          </ac:cxnSpMkLst>
        </pc:cxnChg>
      </pc:sldChg>
      <pc:sldChg chg="addSp modSp new mod modAnim">
        <pc:chgData name="蕭又瑜 HSIAO, YU-YU" userId="c5b0ba1c-d079-4945-ac8c-b522266d3b39" providerId="ADAL" clId="{1BC109BD-4B02-7840-B559-0267C8FFE012}" dt="2023-09-22T08:41:44.558" v="41228" actId="20577"/>
        <pc:sldMkLst>
          <pc:docMk/>
          <pc:sldMk cId="668538308" sldId="343"/>
        </pc:sldMkLst>
        <pc:spChg chg="mod">
          <ac:chgData name="蕭又瑜 HSIAO, YU-YU" userId="c5b0ba1c-d079-4945-ac8c-b522266d3b39" providerId="ADAL" clId="{1BC109BD-4B02-7840-B559-0267C8FFE012}" dt="2023-09-15T16:17:26.267" v="39794" actId="20577"/>
          <ac:spMkLst>
            <pc:docMk/>
            <pc:sldMk cId="668538308" sldId="343"/>
            <ac:spMk id="2" creationId="{A29FDFAA-9C67-C493-9750-364A49E0CD2F}"/>
          </ac:spMkLst>
        </pc:spChg>
        <pc:spChg chg="mod">
          <ac:chgData name="蕭又瑜 HSIAO, YU-YU" userId="c5b0ba1c-d079-4945-ac8c-b522266d3b39" providerId="ADAL" clId="{1BC109BD-4B02-7840-B559-0267C8FFE012}" dt="2023-09-15T03:42:05.791" v="38095" actId="113"/>
          <ac:spMkLst>
            <pc:docMk/>
            <pc:sldMk cId="668538308" sldId="343"/>
            <ac:spMk id="3" creationId="{995A2B3F-F976-5488-52A4-38694A51478E}"/>
          </ac:spMkLst>
        </pc:spChg>
        <pc:spChg chg="add mod">
          <ac:chgData name="蕭又瑜 HSIAO, YU-YU" userId="c5b0ba1c-d079-4945-ac8c-b522266d3b39" providerId="ADAL" clId="{1BC109BD-4B02-7840-B559-0267C8FFE012}" dt="2023-09-22T08:41:44.558" v="41228" actId="20577"/>
          <ac:spMkLst>
            <pc:docMk/>
            <pc:sldMk cId="668538308" sldId="343"/>
            <ac:spMk id="6" creationId="{B90BBCB2-AE32-E283-E22A-4F7945C1256E}"/>
          </ac:spMkLst>
        </pc:spChg>
      </pc:sldChg>
      <pc:sldChg chg="addSp delSp modSp new mod modAnim">
        <pc:chgData name="蕭又瑜 HSIAO, YU-YU" userId="c5b0ba1c-d079-4945-ac8c-b522266d3b39" providerId="ADAL" clId="{1BC109BD-4B02-7840-B559-0267C8FFE012}" dt="2023-09-15T16:17:37.369" v="39806" actId="20577"/>
        <pc:sldMkLst>
          <pc:docMk/>
          <pc:sldMk cId="909849771" sldId="344"/>
        </pc:sldMkLst>
        <pc:spChg chg="mod">
          <ac:chgData name="蕭又瑜 HSIAO, YU-YU" userId="c5b0ba1c-d079-4945-ac8c-b522266d3b39" providerId="ADAL" clId="{1BC109BD-4B02-7840-B559-0267C8FFE012}" dt="2023-09-15T16:17:37.369" v="39806" actId="20577"/>
          <ac:spMkLst>
            <pc:docMk/>
            <pc:sldMk cId="909849771" sldId="344"/>
            <ac:spMk id="2" creationId="{129E7ACE-8476-2543-9182-6DF83900DBF5}"/>
          </ac:spMkLst>
        </pc:spChg>
        <pc:spChg chg="mod">
          <ac:chgData name="蕭又瑜 HSIAO, YU-YU" userId="c5b0ba1c-d079-4945-ac8c-b522266d3b39" providerId="ADAL" clId="{1BC109BD-4B02-7840-B559-0267C8FFE012}" dt="2023-09-15T14:21:20.280" v="39563" actId="20577"/>
          <ac:spMkLst>
            <pc:docMk/>
            <pc:sldMk cId="909849771" sldId="344"/>
            <ac:spMk id="3" creationId="{FCA7B944-05D2-1360-8A39-A2825AA4ACE1}"/>
          </ac:spMkLst>
        </pc:spChg>
        <pc:spChg chg="add mod">
          <ac:chgData name="蕭又瑜 HSIAO, YU-YU" userId="c5b0ba1c-d079-4945-ac8c-b522266d3b39" providerId="ADAL" clId="{1BC109BD-4B02-7840-B559-0267C8FFE012}" dt="2023-09-15T07:06:32.223" v="38638" actId="1076"/>
          <ac:spMkLst>
            <pc:docMk/>
            <pc:sldMk cId="909849771" sldId="344"/>
            <ac:spMk id="8" creationId="{D6945B9D-E001-5F2F-75BE-744F9935F793}"/>
          </ac:spMkLst>
        </pc:spChg>
        <pc:picChg chg="add mod modCrop">
          <ac:chgData name="蕭又瑜 HSIAO, YU-YU" userId="c5b0ba1c-d079-4945-ac8c-b522266d3b39" providerId="ADAL" clId="{1BC109BD-4B02-7840-B559-0267C8FFE012}" dt="2023-09-15T07:06:32.223" v="38638" actId="1076"/>
          <ac:picMkLst>
            <pc:docMk/>
            <pc:sldMk cId="909849771" sldId="344"/>
            <ac:picMk id="6" creationId="{CEEA2514-FBF7-21EC-3E56-032B3BF5D296}"/>
          </ac:picMkLst>
        </pc:picChg>
        <pc:picChg chg="add del mod">
          <ac:chgData name="蕭又瑜 HSIAO, YU-YU" userId="c5b0ba1c-d079-4945-ac8c-b522266d3b39" providerId="ADAL" clId="{1BC109BD-4B02-7840-B559-0267C8FFE012}" dt="2023-09-15T06:18:46.409" v="38577" actId="478"/>
          <ac:picMkLst>
            <pc:docMk/>
            <pc:sldMk cId="909849771" sldId="344"/>
            <ac:picMk id="7" creationId="{FEEA1E83-5DD9-4F7A-B7D3-5FBE912252DC}"/>
          </ac:picMkLst>
        </pc:picChg>
      </pc:sldChg>
      <pc:sldChg chg="addSp modSp new mod">
        <pc:chgData name="蕭又瑜 HSIAO, YU-YU" userId="c5b0ba1c-d079-4945-ac8c-b522266d3b39" providerId="ADAL" clId="{1BC109BD-4B02-7840-B559-0267C8FFE012}" dt="2023-09-15T16:17:43.269" v="39812" actId="20577"/>
        <pc:sldMkLst>
          <pc:docMk/>
          <pc:sldMk cId="3359137982" sldId="345"/>
        </pc:sldMkLst>
        <pc:spChg chg="mod">
          <ac:chgData name="蕭又瑜 HSIAO, YU-YU" userId="c5b0ba1c-d079-4945-ac8c-b522266d3b39" providerId="ADAL" clId="{1BC109BD-4B02-7840-B559-0267C8FFE012}" dt="2023-09-15T16:17:43.269" v="39812" actId="20577"/>
          <ac:spMkLst>
            <pc:docMk/>
            <pc:sldMk cId="3359137982" sldId="345"/>
            <ac:spMk id="2" creationId="{115BCF2D-E3EC-6DF2-419F-E0E5D0D9DFF9}"/>
          </ac:spMkLst>
        </pc:spChg>
        <pc:spChg chg="mod">
          <ac:chgData name="蕭又瑜 HSIAO, YU-YU" userId="c5b0ba1c-d079-4945-ac8c-b522266d3b39" providerId="ADAL" clId="{1BC109BD-4B02-7840-B559-0267C8FFE012}" dt="2023-09-15T14:13:40.153" v="39388" actId="20577"/>
          <ac:spMkLst>
            <pc:docMk/>
            <pc:sldMk cId="3359137982" sldId="345"/>
            <ac:spMk id="3" creationId="{6A93013B-BA82-92AB-2DDC-839FA6DE2B0F}"/>
          </ac:spMkLst>
        </pc:spChg>
        <pc:spChg chg="add mod">
          <ac:chgData name="蕭又瑜 HSIAO, YU-YU" userId="c5b0ba1c-d079-4945-ac8c-b522266d3b39" providerId="ADAL" clId="{1BC109BD-4B02-7840-B559-0267C8FFE012}" dt="2023-09-15T14:13:16.019" v="39386" actId="1076"/>
          <ac:spMkLst>
            <pc:docMk/>
            <pc:sldMk cId="3359137982" sldId="345"/>
            <ac:spMk id="8" creationId="{E3766A0A-AA25-B6BE-3C93-65DADBF800A7}"/>
          </ac:spMkLst>
        </pc:spChg>
        <pc:spChg chg="add mod">
          <ac:chgData name="蕭又瑜 HSIAO, YU-YU" userId="c5b0ba1c-d079-4945-ac8c-b522266d3b39" providerId="ADAL" clId="{1BC109BD-4B02-7840-B559-0267C8FFE012}" dt="2023-09-15T14:13:16.019" v="39386" actId="1076"/>
          <ac:spMkLst>
            <pc:docMk/>
            <pc:sldMk cId="3359137982" sldId="345"/>
            <ac:spMk id="9" creationId="{A56CC89B-0667-B100-BFEF-5F89325791D9}"/>
          </ac:spMkLst>
        </pc:spChg>
        <pc:graphicFrameChg chg="add mod modGraphic">
          <ac:chgData name="蕭又瑜 HSIAO, YU-YU" userId="c5b0ba1c-d079-4945-ac8c-b522266d3b39" providerId="ADAL" clId="{1BC109BD-4B02-7840-B559-0267C8FFE012}" dt="2023-09-15T14:13:16.019" v="39386" actId="1076"/>
          <ac:graphicFrameMkLst>
            <pc:docMk/>
            <pc:sldMk cId="3359137982" sldId="345"/>
            <ac:graphicFrameMk id="7" creationId="{8581D446-E173-600D-0CEC-D953561B1127}"/>
          </ac:graphicFrameMkLst>
        </pc:graphicFrameChg>
        <pc:picChg chg="add mod">
          <ac:chgData name="蕭又瑜 HSIAO, YU-YU" userId="c5b0ba1c-d079-4945-ac8c-b522266d3b39" providerId="ADAL" clId="{1BC109BD-4B02-7840-B559-0267C8FFE012}" dt="2023-09-15T14:13:21.138" v="39387" actId="1076"/>
          <ac:picMkLst>
            <pc:docMk/>
            <pc:sldMk cId="3359137982" sldId="345"/>
            <ac:picMk id="6" creationId="{603506A3-C94F-28E4-A0C5-2F981B105D67}"/>
          </ac:picMkLst>
        </pc:picChg>
      </pc:sldChg>
      <pc:sldChg chg="addSp delSp modSp add mod modTransition delAnim modAnim">
        <pc:chgData name="蕭又瑜 HSIAO, YU-YU" userId="c5b0ba1c-d079-4945-ac8c-b522266d3b39" providerId="ADAL" clId="{1BC109BD-4B02-7840-B559-0267C8FFE012}" dt="2023-09-15T16:17:48.457" v="39818" actId="20577"/>
        <pc:sldMkLst>
          <pc:docMk/>
          <pc:sldMk cId="2500183079" sldId="346"/>
        </pc:sldMkLst>
        <pc:spChg chg="mod">
          <ac:chgData name="蕭又瑜 HSIAO, YU-YU" userId="c5b0ba1c-d079-4945-ac8c-b522266d3b39" providerId="ADAL" clId="{1BC109BD-4B02-7840-B559-0267C8FFE012}" dt="2023-09-15T16:17:48.457" v="39818" actId="20577"/>
          <ac:spMkLst>
            <pc:docMk/>
            <pc:sldMk cId="2500183079" sldId="346"/>
            <ac:spMk id="2" creationId="{115BCF2D-E3EC-6DF2-419F-E0E5D0D9DFF9}"/>
          </ac:spMkLst>
        </pc:spChg>
        <pc:spChg chg="del mod">
          <ac:chgData name="蕭又瑜 HSIAO, YU-YU" userId="c5b0ba1c-d079-4945-ac8c-b522266d3b39" providerId="ADAL" clId="{1BC109BD-4B02-7840-B559-0267C8FFE012}" dt="2023-09-15T07:13:28.982" v="38899" actId="3680"/>
          <ac:spMkLst>
            <pc:docMk/>
            <pc:sldMk cId="2500183079" sldId="346"/>
            <ac:spMk id="3" creationId="{6A93013B-BA82-92AB-2DDC-839FA6DE2B0F}"/>
          </ac:spMkLst>
        </pc:spChg>
        <pc:spChg chg="mod">
          <ac:chgData name="蕭又瑜 HSIAO, YU-YU" userId="c5b0ba1c-d079-4945-ac8c-b522266d3b39" providerId="ADAL" clId="{1BC109BD-4B02-7840-B559-0267C8FFE012}" dt="2023-09-15T07:12:36.006" v="38897"/>
          <ac:spMkLst>
            <pc:docMk/>
            <pc:sldMk cId="2500183079" sldId="346"/>
            <ac:spMk id="8" creationId="{4D4DFD1A-315C-D17B-3B35-B4D64C7952FD}"/>
          </ac:spMkLst>
        </pc:spChg>
        <pc:spChg chg="mod">
          <ac:chgData name="蕭又瑜 HSIAO, YU-YU" userId="c5b0ba1c-d079-4945-ac8c-b522266d3b39" providerId="ADAL" clId="{1BC109BD-4B02-7840-B559-0267C8FFE012}" dt="2023-09-15T07:12:36.006" v="38897"/>
          <ac:spMkLst>
            <pc:docMk/>
            <pc:sldMk cId="2500183079" sldId="346"/>
            <ac:spMk id="10" creationId="{EC25DA71-437F-3433-ED3A-3FD6D00725D5}"/>
          </ac:spMkLst>
        </pc:spChg>
        <pc:spChg chg="mod">
          <ac:chgData name="蕭又瑜 HSIAO, YU-YU" userId="c5b0ba1c-d079-4945-ac8c-b522266d3b39" providerId="ADAL" clId="{1BC109BD-4B02-7840-B559-0267C8FFE012}" dt="2023-09-15T07:12:36.006" v="38897"/>
          <ac:spMkLst>
            <pc:docMk/>
            <pc:sldMk cId="2500183079" sldId="346"/>
            <ac:spMk id="11" creationId="{972041E1-FA47-1B42-CF49-09F8BE53420D}"/>
          </ac:spMkLst>
        </pc:spChg>
        <pc:spChg chg="mod">
          <ac:chgData name="蕭又瑜 HSIAO, YU-YU" userId="c5b0ba1c-d079-4945-ac8c-b522266d3b39" providerId="ADAL" clId="{1BC109BD-4B02-7840-B559-0267C8FFE012}" dt="2023-09-15T07:12:36.006" v="38897"/>
          <ac:spMkLst>
            <pc:docMk/>
            <pc:sldMk cId="2500183079" sldId="346"/>
            <ac:spMk id="12" creationId="{9405ECA4-D1F4-3655-E50F-EFEF982DD6AA}"/>
          </ac:spMkLst>
        </pc:spChg>
        <pc:spChg chg="mod">
          <ac:chgData name="蕭又瑜 HSIAO, YU-YU" userId="c5b0ba1c-d079-4945-ac8c-b522266d3b39" providerId="ADAL" clId="{1BC109BD-4B02-7840-B559-0267C8FFE012}" dt="2023-09-15T07:12:36.006" v="38897"/>
          <ac:spMkLst>
            <pc:docMk/>
            <pc:sldMk cId="2500183079" sldId="346"/>
            <ac:spMk id="13" creationId="{38E0599A-454E-572B-377B-D5E5BF1D4C05}"/>
          </ac:spMkLst>
        </pc:spChg>
        <pc:spChg chg="mod">
          <ac:chgData name="蕭又瑜 HSIAO, YU-YU" userId="c5b0ba1c-d079-4945-ac8c-b522266d3b39" providerId="ADAL" clId="{1BC109BD-4B02-7840-B559-0267C8FFE012}" dt="2023-09-15T07:12:36.006" v="38897"/>
          <ac:spMkLst>
            <pc:docMk/>
            <pc:sldMk cId="2500183079" sldId="346"/>
            <ac:spMk id="14" creationId="{06C6F601-93C7-CB46-EB16-CC47A86E01CB}"/>
          </ac:spMkLst>
        </pc:spChg>
        <pc:spChg chg="mod">
          <ac:chgData name="蕭又瑜 HSIAO, YU-YU" userId="c5b0ba1c-d079-4945-ac8c-b522266d3b39" providerId="ADAL" clId="{1BC109BD-4B02-7840-B559-0267C8FFE012}" dt="2023-09-15T07:12:36.006" v="38897"/>
          <ac:spMkLst>
            <pc:docMk/>
            <pc:sldMk cId="2500183079" sldId="346"/>
            <ac:spMk id="15" creationId="{725773DE-5AA1-43CB-25A9-25797DC3429C}"/>
          </ac:spMkLst>
        </pc:spChg>
        <pc:spChg chg="add mod">
          <ac:chgData name="蕭又瑜 HSIAO, YU-YU" userId="c5b0ba1c-d079-4945-ac8c-b522266d3b39" providerId="ADAL" clId="{1BC109BD-4B02-7840-B559-0267C8FFE012}" dt="2023-09-15T07:23:43.433" v="38924" actId="1076"/>
          <ac:spMkLst>
            <pc:docMk/>
            <pc:sldMk cId="2500183079" sldId="346"/>
            <ac:spMk id="24" creationId="{D50E1384-C0FC-8029-6F3D-7397114879F8}"/>
          </ac:spMkLst>
        </pc:spChg>
        <pc:spChg chg="add mod">
          <ac:chgData name="蕭又瑜 HSIAO, YU-YU" userId="c5b0ba1c-d079-4945-ac8c-b522266d3b39" providerId="ADAL" clId="{1BC109BD-4B02-7840-B559-0267C8FFE012}" dt="2023-09-15T07:23:43.433" v="38924" actId="1076"/>
          <ac:spMkLst>
            <pc:docMk/>
            <pc:sldMk cId="2500183079" sldId="346"/>
            <ac:spMk id="26" creationId="{936E3A39-EE86-CB32-8004-16F98C376763}"/>
          </ac:spMkLst>
        </pc:spChg>
        <pc:spChg chg="add mod">
          <ac:chgData name="蕭又瑜 HSIAO, YU-YU" userId="c5b0ba1c-d079-4945-ac8c-b522266d3b39" providerId="ADAL" clId="{1BC109BD-4B02-7840-B559-0267C8FFE012}" dt="2023-09-15T07:23:43.433" v="38924" actId="1076"/>
          <ac:spMkLst>
            <pc:docMk/>
            <pc:sldMk cId="2500183079" sldId="346"/>
            <ac:spMk id="27" creationId="{95C67474-B15F-A45C-5545-F31FF9275D17}"/>
          </ac:spMkLst>
        </pc:spChg>
        <pc:spChg chg="add mod">
          <ac:chgData name="蕭又瑜 HSIAO, YU-YU" userId="c5b0ba1c-d079-4945-ac8c-b522266d3b39" providerId="ADAL" clId="{1BC109BD-4B02-7840-B559-0267C8FFE012}" dt="2023-09-15T07:23:43.433" v="38924" actId="1076"/>
          <ac:spMkLst>
            <pc:docMk/>
            <pc:sldMk cId="2500183079" sldId="346"/>
            <ac:spMk id="28" creationId="{42F8CD8B-606F-84B8-BFB8-FAEF01A9366F}"/>
          </ac:spMkLst>
        </pc:spChg>
        <pc:spChg chg="add mod">
          <ac:chgData name="蕭又瑜 HSIAO, YU-YU" userId="c5b0ba1c-d079-4945-ac8c-b522266d3b39" providerId="ADAL" clId="{1BC109BD-4B02-7840-B559-0267C8FFE012}" dt="2023-09-15T07:23:43.433" v="38924" actId="1076"/>
          <ac:spMkLst>
            <pc:docMk/>
            <pc:sldMk cId="2500183079" sldId="346"/>
            <ac:spMk id="29" creationId="{7C57CD04-5154-CD64-711D-B825C723D746}"/>
          </ac:spMkLst>
        </pc:spChg>
        <pc:spChg chg="add mod">
          <ac:chgData name="蕭又瑜 HSIAO, YU-YU" userId="c5b0ba1c-d079-4945-ac8c-b522266d3b39" providerId="ADAL" clId="{1BC109BD-4B02-7840-B559-0267C8FFE012}" dt="2023-09-15T07:23:43.433" v="38924" actId="1076"/>
          <ac:spMkLst>
            <pc:docMk/>
            <pc:sldMk cId="2500183079" sldId="346"/>
            <ac:spMk id="30" creationId="{BC3C15D6-9D7C-706B-1FBD-C894F51482A0}"/>
          </ac:spMkLst>
        </pc:spChg>
        <pc:spChg chg="add mod">
          <ac:chgData name="蕭又瑜 HSIAO, YU-YU" userId="c5b0ba1c-d079-4945-ac8c-b522266d3b39" providerId="ADAL" clId="{1BC109BD-4B02-7840-B559-0267C8FFE012}" dt="2023-09-15T07:23:43.433" v="38924" actId="1076"/>
          <ac:spMkLst>
            <pc:docMk/>
            <pc:sldMk cId="2500183079" sldId="346"/>
            <ac:spMk id="31" creationId="{1C5387AB-5221-FED7-D7C3-EA70C4D4DAD7}"/>
          </ac:spMkLst>
        </pc:spChg>
        <pc:spChg chg="add del mod">
          <ac:chgData name="蕭又瑜 HSIAO, YU-YU" userId="c5b0ba1c-d079-4945-ac8c-b522266d3b39" providerId="ADAL" clId="{1BC109BD-4B02-7840-B559-0267C8FFE012}" dt="2023-09-15T07:21:03.183" v="38918" actId="478"/>
          <ac:spMkLst>
            <pc:docMk/>
            <pc:sldMk cId="2500183079" sldId="346"/>
            <ac:spMk id="39" creationId="{97C0B6FA-534C-8151-D801-5FB4F06D2758}"/>
          </ac:spMkLst>
        </pc:spChg>
        <pc:spChg chg="add del mod">
          <ac:chgData name="蕭又瑜 HSIAO, YU-YU" userId="c5b0ba1c-d079-4945-ac8c-b522266d3b39" providerId="ADAL" clId="{1BC109BD-4B02-7840-B559-0267C8FFE012}" dt="2023-09-15T07:21:04.548" v="38919" actId="478"/>
          <ac:spMkLst>
            <pc:docMk/>
            <pc:sldMk cId="2500183079" sldId="346"/>
            <ac:spMk id="40" creationId="{EA86C0AE-7DA1-6C7C-6A34-B94503454759}"/>
          </ac:spMkLst>
        </pc:spChg>
        <pc:spChg chg="add mod">
          <ac:chgData name="蕭又瑜 HSIAO, YU-YU" userId="c5b0ba1c-d079-4945-ac8c-b522266d3b39" providerId="ADAL" clId="{1BC109BD-4B02-7840-B559-0267C8FFE012}" dt="2023-09-15T07:25:16.683" v="38961" actId="1076"/>
          <ac:spMkLst>
            <pc:docMk/>
            <pc:sldMk cId="2500183079" sldId="346"/>
            <ac:spMk id="41" creationId="{8D3760DB-3D8A-EAF7-AEFA-F87681C9353B}"/>
          </ac:spMkLst>
        </pc:spChg>
        <pc:spChg chg="add mod">
          <ac:chgData name="蕭又瑜 HSIAO, YU-YU" userId="c5b0ba1c-d079-4945-ac8c-b522266d3b39" providerId="ADAL" clId="{1BC109BD-4B02-7840-B559-0267C8FFE012}" dt="2023-09-15T07:30:04.127" v="38974" actId="1076"/>
          <ac:spMkLst>
            <pc:docMk/>
            <pc:sldMk cId="2500183079" sldId="346"/>
            <ac:spMk id="42" creationId="{C2865296-F790-5FDD-AD1B-0080238A3E53}"/>
          </ac:spMkLst>
        </pc:spChg>
        <pc:spChg chg="add del mod">
          <ac:chgData name="蕭又瑜 HSIAO, YU-YU" userId="c5b0ba1c-d079-4945-ac8c-b522266d3b39" providerId="ADAL" clId="{1BC109BD-4B02-7840-B559-0267C8FFE012}" dt="2023-09-15T07:33:01.632" v="39003"/>
          <ac:spMkLst>
            <pc:docMk/>
            <pc:sldMk cId="2500183079" sldId="346"/>
            <ac:spMk id="43" creationId="{34E9D9BD-2CC7-8D44-AFB6-C7D1D28B30F6}"/>
          </ac:spMkLst>
        </pc:spChg>
        <pc:spChg chg="add mod">
          <ac:chgData name="蕭又瑜 HSIAO, YU-YU" userId="c5b0ba1c-d079-4945-ac8c-b522266d3b39" providerId="ADAL" clId="{1BC109BD-4B02-7840-B559-0267C8FFE012}" dt="2023-09-15T07:32:38.043" v="38997" actId="207"/>
          <ac:spMkLst>
            <pc:docMk/>
            <pc:sldMk cId="2500183079" sldId="346"/>
            <ac:spMk id="44" creationId="{782039D1-0B35-E934-3905-428CB34CCD4D}"/>
          </ac:spMkLst>
        </pc:spChg>
        <pc:spChg chg="add mod">
          <ac:chgData name="蕭又瑜 HSIAO, YU-YU" userId="c5b0ba1c-d079-4945-ac8c-b522266d3b39" providerId="ADAL" clId="{1BC109BD-4B02-7840-B559-0267C8FFE012}" dt="2023-09-15T07:33:37.103" v="39009" actId="1076"/>
          <ac:spMkLst>
            <pc:docMk/>
            <pc:sldMk cId="2500183079" sldId="346"/>
            <ac:spMk id="45" creationId="{6D5EC704-E647-D956-FEB8-8D6A8C91FB1C}"/>
          </ac:spMkLst>
        </pc:spChg>
        <pc:grpChg chg="add del mod">
          <ac:chgData name="蕭又瑜 HSIAO, YU-YU" userId="c5b0ba1c-d079-4945-ac8c-b522266d3b39" providerId="ADAL" clId="{1BC109BD-4B02-7840-B559-0267C8FFE012}" dt="2023-09-15T07:20:42.404" v="38916" actId="478"/>
          <ac:grpSpMkLst>
            <pc:docMk/>
            <pc:sldMk cId="2500183079" sldId="346"/>
            <ac:grpSpMk id="7" creationId="{521CCD7A-B22A-5B43-791C-81DEA8252448}"/>
          </ac:grpSpMkLst>
        </pc:grpChg>
        <pc:graphicFrameChg chg="add mod ord modGraphic">
          <ac:chgData name="蕭又瑜 HSIAO, YU-YU" userId="c5b0ba1c-d079-4945-ac8c-b522266d3b39" providerId="ADAL" clId="{1BC109BD-4B02-7840-B559-0267C8FFE012}" dt="2023-09-15T07:24:31.487" v="38928" actId="1076"/>
          <ac:graphicFrameMkLst>
            <pc:docMk/>
            <pc:sldMk cId="2500183079" sldId="346"/>
            <ac:graphicFrameMk id="23" creationId="{24C8CEBF-A6BB-0380-706F-CAFA40CBF7EA}"/>
          </ac:graphicFrameMkLst>
        </pc:graphicFrameChg>
        <pc:picChg chg="mod">
          <ac:chgData name="蕭又瑜 HSIAO, YU-YU" userId="c5b0ba1c-d079-4945-ac8c-b522266d3b39" providerId="ADAL" clId="{1BC109BD-4B02-7840-B559-0267C8FFE012}" dt="2023-09-15T07:24:24.375" v="38927" actId="1076"/>
          <ac:picMkLst>
            <pc:docMk/>
            <pc:sldMk cId="2500183079" sldId="346"/>
            <ac:picMk id="6" creationId="{603506A3-C94F-28E4-A0C5-2F981B105D67}"/>
          </ac:picMkLst>
        </pc:picChg>
        <pc:cxnChg chg="mod">
          <ac:chgData name="蕭又瑜 HSIAO, YU-YU" userId="c5b0ba1c-d079-4945-ac8c-b522266d3b39" providerId="ADAL" clId="{1BC109BD-4B02-7840-B559-0267C8FFE012}" dt="2023-09-15T07:20:42.404" v="38916" actId="478"/>
          <ac:cxnSpMkLst>
            <pc:docMk/>
            <pc:sldMk cId="2500183079" sldId="346"/>
            <ac:cxnSpMk id="9" creationId="{126A1F6B-DB4E-8A52-B4A5-46276B5E5078}"/>
          </ac:cxnSpMkLst>
        </pc:cxnChg>
        <pc:cxnChg chg="mod">
          <ac:chgData name="蕭又瑜 HSIAO, YU-YU" userId="c5b0ba1c-d079-4945-ac8c-b522266d3b39" providerId="ADAL" clId="{1BC109BD-4B02-7840-B559-0267C8FFE012}" dt="2023-09-15T07:20:42.404" v="38916" actId="478"/>
          <ac:cxnSpMkLst>
            <pc:docMk/>
            <pc:sldMk cId="2500183079" sldId="346"/>
            <ac:cxnSpMk id="16" creationId="{6B5CB5E2-F869-E6D4-96D4-A3D0D416B727}"/>
          </ac:cxnSpMkLst>
        </pc:cxnChg>
        <pc:cxnChg chg="mod">
          <ac:chgData name="蕭又瑜 HSIAO, YU-YU" userId="c5b0ba1c-d079-4945-ac8c-b522266d3b39" providerId="ADAL" clId="{1BC109BD-4B02-7840-B559-0267C8FFE012}" dt="2023-09-15T07:20:42.404" v="38916" actId="478"/>
          <ac:cxnSpMkLst>
            <pc:docMk/>
            <pc:sldMk cId="2500183079" sldId="346"/>
            <ac:cxnSpMk id="17" creationId="{D096D7EF-BDE9-60F1-C579-2F885EB1DAFD}"/>
          </ac:cxnSpMkLst>
        </pc:cxnChg>
        <pc:cxnChg chg="mod">
          <ac:chgData name="蕭又瑜 HSIAO, YU-YU" userId="c5b0ba1c-d079-4945-ac8c-b522266d3b39" providerId="ADAL" clId="{1BC109BD-4B02-7840-B559-0267C8FFE012}" dt="2023-09-15T07:20:42.404" v="38916" actId="478"/>
          <ac:cxnSpMkLst>
            <pc:docMk/>
            <pc:sldMk cId="2500183079" sldId="346"/>
            <ac:cxnSpMk id="18" creationId="{BF026211-21E1-C5A5-3D60-0644D26FBF1F}"/>
          </ac:cxnSpMkLst>
        </pc:cxnChg>
        <pc:cxnChg chg="mod">
          <ac:chgData name="蕭又瑜 HSIAO, YU-YU" userId="c5b0ba1c-d079-4945-ac8c-b522266d3b39" providerId="ADAL" clId="{1BC109BD-4B02-7840-B559-0267C8FFE012}" dt="2023-09-15T07:20:42.404" v="38916" actId="478"/>
          <ac:cxnSpMkLst>
            <pc:docMk/>
            <pc:sldMk cId="2500183079" sldId="346"/>
            <ac:cxnSpMk id="19" creationId="{698C09BA-47D3-4FF5-8F06-9B81C9357D9C}"/>
          </ac:cxnSpMkLst>
        </pc:cxnChg>
        <pc:cxnChg chg="mod">
          <ac:chgData name="蕭又瑜 HSIAO, YU-YU" userId="c5b0ba1c-d079-4945-ac8c-b522266d3b39" providerId="ADAL" clId="{1BC109BD-4B02-7840-B559-0267C8FFE012}" dt="2023-09-15T07:20:42.404" v="38916" actId="478"/>
          <ac:cxnSpMkLst>
            <pc:docMk/>
            <pc:sldMk cId="2500183079" sldId="346"/>
            <ac:cxnSpMk id="20" creationId="{0B1C0A70-9C83-EB5C-5347-D8BC071FFA8C}"/>
          </ac:cxnSpMkLst>
        </pc:cxnChg>
        <pc:cxnChg chg="mod">
          <ac:chgData name="蕭又瑜 HSIAO, YU-YU" userId="c5b0ba1c-d079-4945-ac8c-b522266d3b39" providerId="ADAL" clId="{1BC109BD-4B02-7840-B559-0267C8FFE012}" dt="2023-09-15T07:20:42.404" v="38916" actId="478"/>
          <ac:cxnSpMkLst>
            <pc:docMk/>
            <pc:sldMk cId="2500183079" sldId="346"/>
            <ac:cxnSpMk id="21" creationId="{572E02BC-D39E-231C-51CE-8741B25A69A3}"/>
          </ac:cxnSpMkLst>
        </pc:cxnChg>
        <pc:cxnChg chg="mod">
          <ac:chgData name="蕭又瑜 HSIAO, YU-YU" userId="c5b0ba1c-d079-4945-ac8c-b522266d3b39" providerId="ADAL" clId="{1BC109BD-4B02-7840-B559-0267C8FFE012}" dt="2023-09-15T07:20:42.404" v="38916" actId="478"/>
          <ac:cxnSpMkLst>
            <pc:docMk/>
            <pc:sldMk cId="2500183079" sldId="346"/>
            <ac:cxnSpMk id="22" creationId="{64D4EE1C-F767-9630-D95F-733675772E64}"/>
          </ac:cxnSpMkLst>
        </pc:cxnChg>
        <pc:cxnChg chg="add mod">
          <ac:chgData name="蕭又瑜 HSIAO, YU-YU" userId="c5b0ba1c-d079-4945-ac8c-b522266d3b39" providerId="ADAL" clId="{1BC109BD-4B02-7840-B559-0267C8FFE012}" dt="2023-09-15T07:23:43.433" v="38924" actId="1076"/>
          <ac:cxnSpMkLst>
            <pc:docMk/>
            <pc:sldMk cId="2500183079" sldId="346"/>
            <ac:cxnSpMk id="25" creationId="{17A96229-12E9-8103-5A31-0FC4E62075CC}"/>
          </ac:cxnSpMkLst>
        </pc:cxnChg>
        <pc:cxnChg chg="add mod">
          <ac:chgData name="蕭又瑜 HSIAO, YU-YU" userId="c5b0ba1c-d079-4945-ac8c-b522266d3b39" providerId="ADAL" clId="{1BC109BD-4B02-7840-B559-0267C8FFE012}" dt="2023-09-15T07:23:43.433" v="38924" actId="1076"/>
          <ac:cxnSpMkLst>
            <pc:docMk/>
            <pc:sldMk cId="2500183079" sldId="346"/>
            <ac:cxnSpMk id="32" creationId="{ED30D9B1-3B36-D344-F4AF-F25972FA4E3F}"/>
          </ac:cxnSpMkLst>
        </pc:cxnChg>
        <pc:cxnChg chg="add mod">
          <ac:chgData name="蕭又瑜 HSIAO, YU-YU" userId="c5b0ba1c-d079-4945-ac8c-b522266d3b39" providerId="ADAL" clId="{1BC109BD-4B02-7840-B559-0267C8FFE012}" dt="2023-09-15T07:23:43.433" v="38924" actId="1076"/>
          <ac:cxnSpMkLst>
            <pc:docMk/>
            <pc:sldMk cId="2500183079" sldId="346"/>
            <ac:cxnSpMk id="33" creationId="{CF4107D6-FBD2-9FAA-0F53-526DAD6D004F}"/>
          </ac:cxnSpMkLst>
        </pc:cxnChg>
        <pc:cxnChg chg="add mod">
          <ac:chgData name="蕭又瑜 HSIAO, YU-YU" userId="c5b0ba1c-d079-4945-ac8c-b522266d3b39" providerId="ADAL" clId="{1BC109BD-4B02-7840-B559-0267C8FFE012}" dt="2023-09-15T07:23:43.433" v="38924" actId="1076"/>
          <ac:cxnSpMkLst>
            <pc:docMk/>
            <pc:sldMk cId="2500183079" sldId="346"/>
            <ac:cxnSpMk id="34" creationId="{EDA0D00B-8179-EE1F-50AC-486D89F819B3}"/>
          </ac:cxnSpMkLst>
        </pc:cxnChg>
        <pc:cxnChg chg="add mod">
          <ac:chgData name="蕭又瑜 HSIAO, YU-YU" userId="c5b0ba1c-d079-4945-ac8c-b522266d3b39" providerId="ADAL" clId="{1BC109BD-4B02-7840-B559-0267C8FFE012}" dt="2023-09-15T07:23:43.433" v="38924" actId="1076"/>
          <ac:cxnSpMkLst>
            <pc:docMk/>
            <pc:sldMk cId="2500183079" sldId="346"/>
            <ac:cxnSpMk id="35" creationId="{33370717-74B3-A99F-B913-1B6664388235}"/>
          </ac:cxnSpMkLst>
        </pc:cxnChg>
        <pc:cxnChg chg="add mod">
          <ac:chgData name="蕭又瑜 HSIAO, YU-YU" userId="c5b0ba1c-d079-4945-ac8c-b522266d3b39" providerId="ADAL" clId="{1BC109BD-4B02-7840-B559-0267C8FFE012}" dt="2023-09-15T07:23:43.433" v="38924" actId="1076"/>
          <ac:cxnSpMkLst>
            <pc:docMk/>
            <pc:sldMk cId="2500183079" sldId="346"/>
            <ac:cxnSpMk id="36" creationId="{789B794F-218E-778E-4E39-FADAB7B9FCB2}"/>
          </ac:cxnSpMkLst>
        </pc:cxnChg>
        <pc:cxnChg chg="add mod">
          <ac:chgData name="蕭又瑜 HSIAO, YU-YU" userId="c5b0ba1c-d079-4945-ac8c-b522266d3b39" providerId="ADAL" clId="{1BC109BD-4B02-7840-B559-0267C8FFE012}" dt="2023-09-15T07:23:43.433" v="38924" actId="1076"/>
          <ac:cxnSpMkLst>
            <pc:docMk/>
            <pc:sldMk cId="2500183079" sldId="346"/>
            <ac:cxnSpMk id="37" creationId="{E2BB66B5-638F-3EDE-DFFF-BDCD038C35A6}"/>
          </ac:cxnSpMkLst>
        </pc:cxnChg>
        <pc:cxnChg chg="add mod">
          <ac:chgData name="蕭又瑜 HSIAO, YU-YU" userId="c5b0ba1c-d079-4945-ac8c-b522266d3b39" providerId="ADAL" clId="{1BC109BD-4B02-7840-B559-0267C8FFE012}" dt="2023-09-15T07:23:43.433" v="38924" actId="1076"/>
          <ac:cxnSpMkLst>
            <pc:docMk/>
            <pc:sldMk cId="2500183079" sldId="346"/>
            <ac:cxnSpMk id="38" creationId="{7C45B634-EB84-830D-9774-499AFB266ADB}"/>
          </ac:cxnSpMkLst>
        </pc:cxnChg>
      </pc:sldChg>
      <pc:sldChg chg="addSp delSp modSp add mod addAnim delAnim modAnim">
        <pc:chgData name="蕭又瑜 HSIAO, YU-YU" userId="c5b0ba1c-d079-4945-ac8c-b522266d3b39" providerId="ADAL" clId="{1BC109BD-4B02-7840-B559-0267C8FFE012}" dt="2023-09-15T16:17:53.427" v="39824" actId="20577"/>
        <pc:sldMkLst>
          <pc:docMk/>
          <pc:sldMk cId="1654455501" sldId="347"/>
        </pc:sldMkLst>
        <pc:spChg chg="mod">
          <ac:chgData name="蕭又瑜 HSIAO, YU-YU" userId="c5b0ba1c-d079-4945-ac8c-b522266d3b39" providerId="ADAL" clId="{1BC109BD-4B02-7840-B559-0267C8FFE012}" dt="2023-09-15T16:17:53.427" v="39824" actId="20577"/>
          <ac:spMkLst>
            <pc:docMk/>
            <pc:sldMk cId="1654455501" sldId="347"/>
            <ac:spMk id="2" creationId="{115BCF2D-E3EC-6DF2-419F-E0E5D0D9DFF9}"/>
          </ac:spMkLst>
        </pc:spChg>
        <pc:spChg chg="add mod">
          <ac:chgData name="蕭又瑜 HSIAO, YU-YU" userId="c5b0ba1c-d079-4945-ac8c-b522266d3b39" providerId="ADAL" clId="{1BC109BD-4B02-7840-B559-0267C8FFE012}" dt="2023-09-15T07:38:46.803" v="39025" actId="20577"/>
          <ac:spMkLst>
            <pc:docMk/>
            <pc:sldMk cId="1654455501" sldId="347"/>
            <ac:spMk id="3" creationId="{4CFFB9FD-28A0-2F66-6CF2-C63415995873}"/>
          </ac:spMkLst>
        </pc:spChg>
        <pc:spChg chg="add del mod">
          <ac:chgData name="蕭又瑜 HSIAO, YU-YU" userId="c5b0ba1c-d079-4945-ac8c-b522266d3b39" providerId="ADAL" clId="{1BC109BD-4B02-7840-B559-0267C8FFE012}" dt="2023-09-15T07:41:42.696" v="39044"/>
          <ac:spMkLst>
            <pc:docMk/>
            <pc:sldMk cId="1654455501" sldId="347"/>
            <ac:spMk id="7" creationId="{8DEDAB99-BD74-03B2-FCA6-818D45896742}"/>
          </ac:spMkLst>
        </pc:spChg>
        <pc:spChg chg="add mod">
          <ac:chgData name="蕭又瑜 HSIAO, YU-YU" userId="c5b0ba1c-d079-4945-ac8c-b522266d3b39" providerId="ADAL" clId="{1BC109BD-4B02-7840-B559-0267C8FFE012}" dt="2023-09-15T07:41:52.247" v="39046" actId="20577"/>
          <ac:spMkLst>
            <pc:docMk/>
            <pc:sldMk cId="1654455501" sldId="347"/>
            <ac:spMk id="8" creationId="{7B56F2CD-0C2A-EBE3-A0DC-8B60670E3896}"/>
          </ac:spMkLst>
        </pc:spChg>
        <pc:spChg chg="add del mod">
          <ac:chgData name="蕭又瑜 HSIAO, YU-YU" userId="c5b0ba1c-d079-4945-ac8c-b522266d3b39" providerId="ADAL" clId="{1BC109BD-4B02-7840-B559-0267C8FFE012}" dt="2023-09-15T09:51:02.358" v="39183" actId="21"/>
          <ac:spMkLst>
            <pc:docMk/>
            <pc:sldMk cId="1654455501" sldId="347"/>
            <ac:spMk id="9" creationId="{A12420A9-8C81-2330-3EE8-9D0BA3489AA3}"/>
          </ac:spMkLst>
        </pc:spChg>
        <pc:spChg chg="mod">
          <ac:chgData name="蕭又瑜 HSIAO, YU-YU" userId="c5b0ba1c-d079-4945-ac8c-b522266d3b39" providerId="ADAL" clId="{1BC109BD-4B02-7840-B559-0267C8FFE012}" dt="2023-09-15T07:37:16.604" v="39016" actId="20577"/>
          <ac:spMkLst>
            <pc:docMk/>
            <pc:sldMk cId="1654455501" sldId="347"/>
            <ac:spMk id="42" creationId="{C2865296-F790-5FDD-AD1B-0080238A3E53}"/>
          </ac:spMkLst>
        </pc:spChg>
        <pc:spChg chg="del mod">
          <ac:chgData name="蕭又瑜 HSIAO, YU-YU" userId="c5b0ba1c-d079-4945-ac8c-b522266d3b39" providerId="ADAL" clId="{1BC109BD-4B02-7840-B559-0267C8FFE012}" dt="2023-09-15T07:41:41.200" v="39042" actId="478"/>
          <ac:spMkLst>
            <pc:docMk/>
            <pc:sldMk cId="1654455501" sldId="347"/>
            <ac:spMk id="44" creationId="{782039D1-0B35-E934-3905-428CB34CCD4D}"/>
          </ac:spMkLst>
        </pc:spChg>
        <pc:spChg chg="mod">
          <ac:chgData name="蕭又瑜 HSIAO, YU-YU" userId="c5b0ba1c-d079-4945-ac8c-b522266d3b39" providerId="ADAL" clId="{1BC109BD-4B02-7840-B559-0267C8FFE012}" dt="2023-09-15T07:40:11.868" v="39037" actId="1038"/>
          <ac:spMkLst>
            <pc:docMk/>
            <pc:sldMk cId="1654455501" sldId="347"/>
            <ac:spMk id="45" creationId="{6D5EC704-E647-D956-FEB8-8D6A8C91FB1C}"/>
          </ac:spMkLst>
        </pc:spChg>
        <pc:graphicFrameChg chg="modGraphic">
          <ac:chgData name="蕭又瑜 HSIAO, YU-YU" userId="c5b0ba1c-d079-4945-ac8c-b522266d3b39" providerId="ADAL" clId="{1BC109BD-4B02-7840-B559-0267C8FFE012}" dt="2023-09-15T07:52:22.291" v="39124" actId="6549"/>
          <ac:graphicFrameMkLst>
            <pc:docMk/>
            <pc:sldMk cId="1654455501" sldId="347"/>
            <ac:graphicFrameMk id="23" creationId="{24C8CEBF-A6BB-0380-706F-CAFA40CBF7EA}"/>
          </ac:graphicFrameMkLst>
        </pc:graphicFrameChg>
      </pc:sldChg>
      <pc:sldChg chg="addSp delSp modSp add mod delAnim modAnim">
        <pc:chgData name="蕭又瑜 HSIAO, YU-YU" userId="c5b0ba1c-d079-4945-ac8c-b522266d3b39" providerId="ADAL" clId="{1BC109BD-4B02-7840-B559-0267C8FFE012}" dt="2023-09-15T16:17:57.730" v="39830" actId="20577"/>
        <pc:sldMkLst>
          <pc:docMk/>
          <pc:sldMk cId="1786431265" sldId="348"/>
        </pc:sldMkLst>
        <pc:spChg chg="mod">
          <ac:chgData name="蕭又瑜 HSIAO, YU-YU" userId="c5b0ba1c-d079-4945-ac8c-b522266d3b39" providerId="ADAL" clId="{1BC109BD-4B02-7840-B559-0267C8FFE012}" dt="2023-09-15T16:17:57.730" v="39830" actId="20577"/>
          <ac:spMkLst>
            <pc:docMk/>
            <pc:sldMk cId="1786431265" sldId="348"/>
            <ac:spMk id="2" creationId="{115BCF2D-E3EC-6DF2-419F-E0E5D0D9DFF9}"/>
          </ac:spMkLst>
        </pc:spChg>
        <pc:spChg chg="del">
          <ac:chgData name="蕭又瑜 HSIAO, YU-YU" userId="c5b0ba1c-d079-4945-ac8c-b522266d3b39" providerId="ADAL" clId="{1BC109BD-4B02-7840-B559-0267C8FFE012}" dt="2023-09-15T09:44:30.899" v="39130" actId="478"/>
          <ac:spMkLst>
            <pc:docMk/>
            <pc:sldMk cId="1786431265" sldId="348"/>
            <ac:spMk id="3" creationId="{4CFFB9FD-28A0-2F66-6CF2-C63415995873}"/>
          </ac:spMkLst>
        </pc:spChg>
        <pc:spChg chg="add del mod">
          <ac:chgData name="蕭又瑜 HSIAO, YU-YU" userId="c5b0ba1c-d079-4945-ac8c-b522266d3b39" providerId="ADAL" clId="{1BC109BD-4B02-7840-B559-0267C8FFE012}" dt="2023-09-15T09:51:03.714" v="39184" actId="478"/>
          <ac:spMkLst>
            <pc:docMk/>
            <pc:sldMk cId="1786431265" sldId="348"/>
            <ac:spMk id="7" creationId="{7A3E79B1-63EA-0503-CFC6-389B8ED31FEA}"/>
          </ac:spMkLst>
        </pc:spChg>
        <pc:spChg chg="mod">
          <ac:chgData name="蕭又瑜 HSIAO, YU-YU" userId="c5b0ba1c-d079-4945-ac8c-b522266d3b39" providerId="ADAL" clId="{1BC109BD-4B02-7840-B559-0267C8FFE012}" dt="2023-09-15T09:44:08.915" v="39128" actId="20577"/>
          <ac:spMkLst>
            <pc:docMk/>
            <pc:sldMk cId="1786431265" sldId="348"/>
            <ac:spMk id="8" creationId="{7B56F2CD-0C2A-EBE3-A0DC-8B60670E3896}"/>
          </ac:spMkLst>
        </pc:spChg>
        <pc:spChg chg="add del mod">
          <ac:chgData name="蕭又瑜 HSIAO, YU-YU" userId="c5b0ba1c-d079-4945-ac8c-b522266d3b39" providerId="ADAL" clId="{1BC109BD-4B02-7840-B559-0267C8FFE012}" dt="2023-09-15T09:51:06.024" v="39185"/>
          <ac:spMkLst>
            <pc:docMk/>
            <pc:sldMk cId="1786431265" sldId="348"/>
            <ac:spMk id="9" creationId="{D0D89DB6-BFC6-337C-382C-03125C748E0D}"/>
          </ac:spMkLst>
        </pc:spChg>
        <pc:spChg chg="add del mod">
          <ac:chgData name="蕭又瑜 HSIAO, YU-YU" userId="c5b0ba1c-d079-4945-ac8c-b522266d3b39" providerId="ADAL" clId="{1BC109BD-4B02-7840-B559-0267C8FFE012}" dt="2023-09-15T09:59:24.601" v="39223"/>
          <ac:spMkLst>
            <pc:docMk/>
            <pc:sldMk cId="1786431265" sldId="348"/>
            <ac:spMk id="10" creationId="{E312E5D0-EB62-CC73-A71F-FF7F6F68652E}"/>
          </ac:spMkLst>
        </pc:spChg>
        <pc:spChg chg="add del mod">
          <ac:chgData name="蕭又瑜 HSIAO, YU-YU" userId="c5b0ba1c-d079-4945-ac8c-b522266d3b39" providerId="ADAL" clId="{1BC109BD-4B02-7840-B559-0267C8FFE012}" dt="2023-09-15T10:00:15.547" v="39234" actId="478"/>
          <ac:spMkLst>
            <pc:docMk/>
            <pc:sldMk cId="1786431265" sldId="348"/>
            <ac:spMk id="11" creationId="{941815C2-1587-3C13-9DA1-3BDFF278C65A}"/>
          </ac:spMkLst>
        </pc:spChg>
        <pc:spChg chg="add del mod">
          <ac:chgData name="蕭又瑜 HSIAO, YU-YU" userId="c5b0ba1c-d079-4945-ac8c-b522266d3b39" providerId="ADAL" clId="{1BC109BD-4B02-7840-B559-0267C8FFE012}" dt="2023-09-15T10:00:52.766" v="39239"/>
          <ac:spMkLst>
            <pc:docMk/>
            <pc:sldMk cId="1786431265" sldId="348"/>
            <ac:spMk id="12" creationId="{0E09EED2-91B7-7AC2-25FF-5E83501464CA}"/>
          </ac:spMkLst>
        </pc:spChg>
        <pc:spChg chg="mod">
          <ac:chgData name="蕭又瑜 HSIAO, YU-YU" userId="c5b0ba1c-d079-4945-ac8c-b522266d3b39" providerId="ADAL" clId="{1BC109BD-4B02-7840-B559-0267C8FFE012}" dt="2023-09-15T09:44:03.032" v="39127" actId="20577"/>
          <ac:spMkLst>
            <pc:docMk/>
            <pc:sldMk cId="1786431265" sldId="348"/>
            <ac:spMk id="42" creationId="{C2865296-F790-5FDD-AD1B-0080238A3E53}"/>
          </ac:spMkLst>
        </pc:spChg>
        <pc:spChg chg="mod">
          <ac:chgData name="蕭又瑜 HSIAO, YU-YU" userId="c5b0ba1c-d079-4945-ac8c-b522266d3b39" providerId="ADAL" clId="{1BC109BD-4B02-7840-B559-0267C8FFE012}" dt="2023-09-15T09:48:40.712" v="39154" actId="1076"/>
          <ac:spMkLst>
            <pc:docMk/>
            <pc:sldMk cId="1786431265" sldId="348"/>
            <ac:spMk id="45" creationId="{6D5EC704-E647-D956-FEB8-8D6A8C91FB1C}"/>
          </ac:spMkLst>
        </pc:spChg>
        <pc:graphicFrameChg chg="mod modGraphic">
          <ac:chgData name="蕭又瑜 HSIAO, YU-YU" userId="c5b0ba1c-d079-4945-ac8c-b522266d3b39" providerId="ADAL" clId="{1BC109BD-4B02-7840-B559-0267C8FFE012}" dt="2023-09-15T07:52:18.150" v="39123"/>
          <ac:graphicFrameMkLst>
            <pc:docMk/>
            <pc:sldMk cId="1786431265" sldId="348"/>
            <ac:graphicFrameMk id="23" creationId="{24C8CEBF-A6BB-0380-706F-CAFA40CBF7EA}"/>
          </ac:graphicFrameMkLst>
        </pc:graphicFrameChg>
        <pc:picChg chg="mod">
          <ac:chgData name="蕭又瑜 HSIAO, YU-YU" userId="c5b0ba1c-d079-4945-ac8c-b522266d3b39" providerId="ADAL" clId="{1BC109BD-4B02-7840-B559-0267C8FFE012}" dt="2023-09-15T10:14:57.105" v="39301" actId="1076"/>
          <ac:picMkLst>
            <pc:docMk/>
            <pc:sldMk cId="1786431265" sldId="348"/>
            <ac:picMk id="6" creationId="{603506A3-C94F-28E4-A0C5-2F981B105D67}"/>
          </ac:picMkLst>
        </pc:picChg>
      </pc:sldChg>
      <pc:sldChg chg="modSp add mod modAnim">
        <pc:chgData name="蕭又瑜 HSIAO, YU-YU" userId="c5b0ba1c-d079-4945-ac8c-b522266d3b39" providerId="ADAL" clId="{1BC109BD-4B02-7840-B559-0267C8FFE012}" dt="2023-09-15T16:18:02.820" v="39836" actId="20577"/>
        <pc:sldMkLst>
          <pc:docMk/>
          <pc:sldMk cId="4157104810" sldId="349"/>
        </pc:sldMkLst>
        <pc:spChg chg="mod">
          <ac:chgData name="蕭又瑜 HSIAO, YU-YU" userId="c5b0ba1c-d079-4945-ac8c-b522266d3b39" providerId="ADAL" clId="{1BC109BD-4B02-7840-B559-0267C8FFE012}" dt="2023-09-15T16:18:02.820" v="39836" actId="20577"/>
          <ac:spMkLst>
            <pc:docMk/>
            <pc:sldMk cId="4157104810" sldId="349"/>
            <ac:spMk id="2" creationId="{115BCF2D-E3EC-6DF2-419F-E0E5D0D9DFF9}"/>
          </ac:spMkLst>
        </pc:spChg>
        <pc:spChg chg="mod">
          <ac:chgData name="蕭又瑜 HSIAO, YU-YU" userId="c5b0ba1c-d079-4945-ac8c-b522266d3b39" providerId="ADAL" clId="{1BC109BD-4B02-7840-B559-0267C8FFE012}" dt="2023-09-15T14:25:30.839" v="39571" actId="20577"/>
          <ac:spMkLst>
            <pc:docMk/>
            <pc:sldMk cId="4157104810" sldId="349"/>
            <ac:spMk id="42" creationId="{C2865296-F790-5FDD-AD1B-0080238A3E53}"/>
          </ac:spMkLst>
        </pc:spChg>
        <pc:spChg chg="mod">
          <ac:chgData name="蕭又瑜 HSIAO, YU-YU" userId="c5b0ba1c-d079-4945-ac8c-b522266d3b39" providerId="ADAL" clId="{1BC109BD-4B02-7840-B559-0267C8FFE012}" dt="2023-09-15T14:25:38.308" v="39572" actId="20577"/>
          <ac:spMkLst>
            <pc:docMk/>
            <pc:sldMk cId="4157104810" sldId="349"/>
            <ac:spMk id="45" creationId="{6D5EC704-E647-D956-FEB8-8D6A8C91FB1C}"/>
          </ac:spMkLst>
        </pc:spChg>
        <pc:graphicFrameChg chg="modGraphic">
          <ac:chgData name="蕭又瑜 HSIAO, YU-YU" userId="c5b0ba1c-d079-4945-ac8c-b522266d3b39" providerId="ADAL" clId="{1BC109BD-4B02-7840-B559-0267C8FFE012}" dt="2023-09-15T15:41:13.767" v="39612" actId="6549"/>
          <ac:graphicFrameMkLst>
            <pc:docMk/>
            <pc:sldMk cId="4157104810" sldId="349"/>
            <ac:graphicFrameMk id="23" creationId="{24C8CEBF-A6BB-0380-706F-CAFA40CBF7EA}"/>
          </ac:graphicFrameMkLst>
        </pc:graphicFrameChg>
      </pc:sldChg>
      <pc:sldChg chg="delSp modSp add mod delAnim modAnim">
        <pc:chgData name="蕭又瑜 HSIAO, YU-YU" userId="c5b0ba1c-d079-4945-ac8c-b522266d3b39" providerId="ADAL" clId="{1BC109BD-4B02-7840-B559-0267C8FFE012}" dt="2023-09-15T16:18:07.408" v="39842" actId="20577"/>
        <pc:sldMkLst>
          <pc:docMk/>
          <pc:sldMk cId="1931911871" sldId="350"/>
        </pc:sldMkLst>
        <pc:spChg chg="mod">
          <ac:chgData name="蕭又瑜 HSIAO, YU-YU" userId="c5b0ba1c-d079-4945-ac8c-b522266d3b39" providerId="ADAL" clId="{1BC109BD-4B02-7840-B559-0267C8FFE012}" dt="2023-09-15T16:18:07.408" v="39842" actId="20577"/>
          <ac:spMkLst>
            <pc:docMk/>
            <pc:sldMk cId="1931911871" sldId="350"/>
            <ac:spMk id="2" creationId="{115BCF2D-E3EC-6DF2-419F-E0E5D0D9DFF9}"/>
          </ac:spMkLst>
        </pc:spChg>
        <pc:spChg chg="mod">
          <ac:chgData name="蕭又瑜 HSIAO, YU-YU" userId="c5b0ba1c-d079-4945-ac8c-b522266d3b39" providerId="ADAL" clId="{1BC109BD-4B02-7840-B559-0267C8FFE012}" dt="2023-09-15T15:35:01.247" v="39584" actId="20577"/>
          <ac:spMkLst>
            <pc:docMk/>
            <pc:sldMk cId="1931911871" sldId="350"/>
            <ac:spMk id="8" creationId="{7B56F2CD-0C2A-EBE3-A0DC-8B60670E3896}"/>
          </ac:spMkLst>
        </pc:spChg>
        <pc:spChg chg="del">
          <ac:chgData name="蕭又瑜 HSIAO, YU-YU" userId="c5b0ba1c-d079-4945-ac8c-b522266d3b39" providerId="ADAL" clId="{1BC109BD-4B02-7840-B559-0267C8FFE012}" dt="2023-09-15T15:35:09.259" v="39586" actId="478"/>
          <ac:spMkLst>
            <pc:docMk/>
            <pc:sldMk cId="1931911871" sldId="350"/>
            <ac:spMk id="9" creationId="{D0D89DB6-BFC6-337C-382C-03125C748E0D}"/>
          </ac:spMkLst>
        </pc:spChg>
        <pc:spChg chg="mod">
          <ac:chgData name="蕭又瑜 HSIAO, YU-YU" userId="c5b0ba1c-d079-4945-ac8c-b522266d3b39" providerId="ADAL" clId="{1BC109BD-4B02-7840-B559-0267C8FFE012}" dt="2023-09-15T15:34:53.529" v="39583" actId="20577"/>
          <ac:spMkLst>
            <pc:docMk/>
            <pc:sldMk cId="1931911871" sldId="350"/>
            <ac:spMk id="42" creationId="{C2865296-F790-5FDD-AD1B-0080238A3E53}"/>
          </ac:spMkLst>
        </pc:spChg>
        <pc:spChg chg="mod">
          <ac:chgData name="蕭又瑜 HSIAO, YU-YU" userId="c5b0ba1c-d079-4945-ac8c-b522266d3b39" providerId="ADAL" clId="{1BC109BD-4B02-7840-B559-0267C8FFE012}" dt="2023-09-15T15:35:04.686" v="39585" actId="20577"/>
          <ac:spMkLst>
            <pc:docMk/>
            <pc:sldMk cId="1931911871" sldId="350"/>
            <ac:spMk id="45" creationId="{6D5EC704-E647-D956-FEB8-8D6A8C91FB1C}"/>
          </ac:spMkLst>
        </pc:spChg>
        <pc:graphicFrameChg chg="modGraphic">
          <ac:chgData name="蕭又瑜 HSIAO, YU-YU" userId="c5b0ba1c-d079-4945-ac8c-b522266d3b39" providerId="ADAL" clId="{1BC109BD-4B02-7840-B559-0267C8FFE012}" dt="2023-09-15T15:41:18.774" v="39613" actId="6549"/>
          <ac:graphicFrameMkLst>
            <pc:docMk/>
            <pc:sldMk cId="1931911871" sldId="350"/>
            <ac:graphicFrameMk id="23" creationId="{24C8CEBF-A6BB-0380-706F-CAFA40CBF7EA}"/>
          </ac:graphicFrameMkLst>
        </pc:graphicFrameChg>
      </pc:sldChg>
      <pc:sldChg chg="addSp delSp modSp add mod addAnim delAnim modAnim">
        <pc:chgData name="蕭又瑜 HSIAO, YU-YU" userId="c5b0ba1c-d079-4945-ac8c-b522266d3b39" providerId="ADAL" clId="{1BC109BD-4B02-7840-B559-0267C8FFE012}" dt="2023-09-15T16:18:12.198" v="39848" actId="20577"/>
        <pc:sldMkLst>
          <pc:docMk/>
          <pc:sldMk cId="3931684611" sldId="351"/>
        </pc:sldMkLst>
        <pc:spChg chg="mod">
          <ac:chgData name="蕭又瑜 HSIAO, YU-YU" userId="c5b0ba1c-d079-4945-ac8c-b522266d3b39" providerId="ADAL" clId="{1BC109BD-4B02-7840-B559-0267C8FFE012}" dt="2023-09-15T16:18:12.198" v="39848" actId="20577"/>
          <ac:spMkLst>
            <pc:docMk/>
            <pc:sldMk cId="3931684611" sldId="351"/>
            <ac:spMk id="2" creationId="{115BCF2D-E3EC-6DF2-419F-E0E5D0D9DFF9}"/>
          </ac:spMkLst>
        </pc:spChg>
        <pc:spChg chg="add del">
          <ac:chgData name="蕭又瑜 HSIAO, YU-YU" userId="c5b0ba1c-d079-4945-ac8c-b522266d3b39" providerId="ADAL" clId="{1BC109BD-4B02-7840-B559-0267C8FFE012}" dt="2023-09-15T15:38:18.491" v="39597" actId="478"/>
          <ac:spMkLst>
            <pc:docMk/>
            <pc:sldMk cId="3931684611" sldId="351"/>
            <ac:spMk id="8" creationId="{7B56F2CD-0C2A-EBE3-A0DC-8B60670E3896}"/>
          </ac:spMkLst>
        </pc:spChg>
        <pc:spChg chg="mod">
          <ac:chgData name="蕭又瑜 HSIAO, YU-YU" userId="c5b0ba1c-d079-4945-ac8c-b522266d3b39" providerId="ADAL" clId="{1BC109BD-4B02-7840-B559-0267C8FFE012}" dt="2023-09-15T15:38:21.778" v="39598" actId="20577"/>
          <ac:spMkLst>
            <pc:docMk/>
            <pc:sldMk cId="3931684611" sldId="351"/>
            <ac:spMk id="42" creationId="{C2865296-F790-5FDD-AD1B-0080238A3E53}"/>
          </ac:spMkLst>
        </pc:spChg>
        <pc:spChg chg="mod">
          <ac:chgData name="蕭又瑜 HSIAO, YU-YU" userId="c5b0ba1c-d079-4945-ac8c-b522266d3b39" providerId="ADAL" clId="{1BC109BD-4B02-7840-B559-0267C8FFE012}" dt="2023-09-15T15:40:13.990" v="39608" actId="1076"/>
          <ac:spMkLst>
            <pc:docMk/>
            <pc:sldMk cId="3931684611" sldId="351"/>
            <ac:spMk id="45" creationId="{6D5EC704-E647-D956-FEB8-8D6A8C91FB1C}"/>
          </ac:spMkLst>
        </pc:spChg>
        <pc:graphicFrameChg chg="modGraphic">
          <ac:chgData name="蕭又瑜 HSIAO, YU-YU" userId="c5b0ba1c-d079-4945-ac8c-b522266d3b39" providerId="ADAL" clId="{1BC109BD-4B02-7840-B559-0267C8FFE012}" dt="2023-09-15T15:41:21.978" v="39614" actId="6549"/>
          <ac:graphicFrameMkLst>
            <pc:docMk/>
            <pc:sldMk cId="3931684611" sldId="351"/>
            <ac:graphicFrameMk id="23" creationId="{24C8CEBF-A6BB-0380-706F-CAFA40CBF7EA}"/>
          </ac:graphicFrameMkLst>
        </pc:graphicFrameChg>
      </pc:sldChg>
      <pc:sldChg chg="addSp modSp new mod">
        <pc:chgData name="蕭又瑜 HSIAO, YU-YU" userId="c5b0ba1c-d079-4945-ac8c-b522266d3b39" providerId="ADAL" clId="{1BC109BD-4B02-7840-B559-0267C8FFE012}" dt="2023-09-15T16:18:18.969" v="39854" actId="20577"/>
        <pc:sldMkLst>
          <pc:docMk/>
          <pc:sldMk cId="424455966" sldId="352"/>
        </pc:sldMkLst>
        <pc:spChg chg="mod">
          <ac:chgData name="蕭又瑜 HSIAO, YU-YU" userId="c5b0ba1c-d079-4945-ac8c-b522266d3b39" providerId="ADAL" clId="{1BC109BD-4B02-7840-B559-0267C8FFE012}" dt="2023-09-15T16:18:18.969" v="39854" actId="20577"/>
          <ac:spMkLst>
            <pc:docMk/>
            <pc:sldMk cId="424455966" sldId="352"/>
            <ac:spMk id="2" creationId="{F3FF3350-AD43-AB34-AB6E-23EF354C5954}"/>
          </ac:spMkLst>
        </pc:spChg>
        <pc:spChg chg="mod">
          <ac:chgData name="蕭又瑜 HSIAO, YU-YU" userId="c5b0ba1c-d079-4945-ac8c-b522266d3b39" providerId="ADAL" clId="{1BC109BD-4B02-7840-B559-0267C8FFE012}" dt="2023-09-15T16:16:46.863" v="39788" actId="20577"/>
          <ac:spMkLst>
            <pc:docMk/>
            <pc:sldMk cId="424455966" sldId="352"/>
            <ac:spMk id="3" creationId="{7965DA3C-1F06-B0B8-1BB3-99991DA34A7C}"/>
          </ac:spMkLst>
        </pc:spChg>
        <pc:picChg chg="add mod">
          <ac:chgData name="蕭又瑜 HSIAO, YU-YU" userId="c5b0ba1c-d079-4945-ac8c-b522266d3b39" providerId="ADAL" clId="{1BC109BD-4B02-7840-B559-0267C8FFE012}" dt="2023-09-15T16:14:25.768" v="39744" actId="1076"/>
          <ac:picMkLst>
            <pc:docMk/>
            <pc:sldMk cId="424455966" sldId="352"/>
            <ac:picMk id="6" creationId="{69266525-DD41-919F-2BF2-F7531D019A7D}"/>
          </ac:picMkLst>
        </pc:picChg>
      </pc:sldChg>
      <pc:sldChg chg="addSp delSp modSp new mod">
        <pc:chgData name="蕭又瑜 HSIAO, YU-YU" userId="c5b0ba1c-d079-4945-ac8c-b522266d3b39" providerId="ADAL" clId="{1BC109BD-4B02-7840-B559-0267C8FFE012}" dt="2023-09-25T12:29:00.241" v="42980" actId="20577"/>
        <pc:sldMkLst>
          <pc:docMk/>
          <pc:sldMk cId="1198878655" sldId="353"/>
        </pc:sldMkLst>
        <pc:spChg chg="mod">
          <ac:chgData name="蕭又瑜 HSIAO, YU-YU" userId="c5b0ba1c-d079-4945-ac8c-b522266d3b39" providerId="ADAL" clId="{1BC109BD-4B02-7840-B559-0267C8FFE012}" dt="2023-09-25T12:29:00.241" v="42980" actId="20577"/>
          <ac:spMkLst>
            <pc:docMk/>
            <pc:sldMk cId="1198878655" sldId="353"/>
            <ac:spMk id="2" creationId="{E97B4C96-454A-F367-08B8-B2819E3DEEC7}"/>
          </ac:spMkLst>
        </pc:spChg>
        <pc:spChg chg="mod">
          <ac:chgData name="蕭又瑜 HSIAO, YU-YU" userId="c5b0ba1c-d079-4945-ac8c-b522266d3b39" providerId="ADAL" clId="{1BC109BD-4B02-7840-B559-0267C8FFE012}" dt="2023-09-22T09:17:51.481" v="41805" actId="20577"/>
          <ac:spMkLst>
            <pc:docMk/>
            <pc:sldMk cId="1198878655" sldId="353"/>
            <ac:spMk id="3" creationId="{F070EEED-6213-8B15-EE72-36E7FD40EF9D}"/>
          </ac:spMkLst>
        </pc:spChg>
        <pc:picChg chg="add del mod">
          <ac:chgData name="蕭又瑜 HSIAO, YU-YU" userId="c5b0ba1c-d079-4945-ac8c-b522266d3b39" providerId="ADAL" clId="{1BC109BD-4B02-7840-B559-0267C8FFE012}" dt="2023-09-22T08:46:00.285" v="41251" actId="478"/>
          <ac:picMkLst>
            <pc:docMk/>
            <pc:sldMk cId="1198878655" sldId="353"/>
            <ac:picMk id="6" creationId="{4EE75A99-3B43-EB5C-016F-F613E16892EB}"/>
          </ac:picMkLst>
        </pc:picChg>
        <pc:picChg chg="add mod">
          <ac:chgData name="蕭又瑜 HSIAO, YU-YU" userId="c5b0ba1c-d079-4945-ac8c-b522266d3b39" providerId="ADAL" clId="{1BC109BD-4B02-7840-B559-0267C8FFE012}" dt="2023-09-22T08:50:29.512" v="41454" actId="1076"/>
          <ac:picMkLst>
            <pc:docMk/>
            <pc:sldMk cId="1198878655" sldId="353"/>
            <ac:picMk id="7" creationId="{655960D4-BFB3-8B9F-729E-9CA4F6B80CED}"/>
          </ac:picMkLst>
        </pc:picChg>
        <pc:picChg chg="add mod">
          <ac:chgData name="蕭又瑜 HSIAO, YU-YU" userId="c5b0ba1c-d079-4945-ac8c-b522266d3b39" providerId="ADAL" clId="{1BC109BD-4B02-7840-B559-0267C8FFE012}" dt="2023-09-22T08:51:25.667" v="41459" actId="1076"/>
          <ac:picMkLst>
            <pc:docMk/>
            <pc:sldMk cId="1198878655" sldId="353"/>
            <ac:picMk id="8" creationId="{71B7520B-CD90-A44F-DA91-5A04C44B29A7}"/>
          </ac:picMkLst>
        </pc:picChg>
      </pc:sldChg>
      <pc:sldChg chg="addSp modSp new mod">
        <pc:chgData name="蕭又瑜 HSIAO, YU-YU" userId="c5b0ba1c-d079-4945-ac8c-b522266d3b39" providerId="ADAL" clId="{1BC109BD-4B02-7840-B559-0267C8FFE012}" dt="2023-09-25T12:29:05.192" v="42983" actId="20577"/>
        <pc:sldMkLst>
          <pc:docMk/>
          <pc:sldMk cId="3929744788" sldId="354"/>
        </pc:sldMkLst>
        <pc:spChg chg="mod">
          <ac:chgData name="蕭又瑜 HSIAO, YU-YU" userId="c5b0ba1c-d079-4945-ac8c-b522266d3b39" providerId="ADAL" clId="{1BC109BD-4B02-7840-B559-0267C8FFE012}" dt="2023-09-25T12:29:05.192" v="42983" actId="20577"/>
          <ac:spMkLst>
            <pc:docMk/>
            <pc:sldMk cId="3929744788" sldId="354"/>
            <ac:spMk id="2" creationId="{5D1AE0B4-A372-866E-2A83-9F64EFC65800}"/>
          </ac:spMkLst>
        </pc:spChg>
        <pc:spChg chg="mod">
          <ac:chgData name="蕭又瑜 HSIAO, YU-YU" userId="c5b0ba1c-d079-4945-ac8c-b522266d3b39" providerId="ADAL" clId="{1BC109BD-4B02-7840-B559-0267C8FFE012}" dt="2023-09-22T16:47:18.794" v="42871" actId="207"/>
          <ac:spMkLst>
            <pc:docMk/>
            <pc:sldMk cId="3929744788" sldId="354"/>
            <ac:spMk id="3" creationId="{2F63F705-9BAE-F9D5-50B3-D16E1D63A52C}"/>
          </ac:spMkLst>
        </pc:spChg>
        <pc:picChg chg="add mod">
          <ac:chgData name="蕭又瑜 HSIAO, YU-YU" userId="c5b0ba1c-d079-4945-ac8c-b522266d3b39" providerId="ADAL" clId="{1BC109BD-4B02-7840-B559-0267C8FFE012}" dt="2023-09-22T09:19:01.491" v="41842" actId="1076"/>
          <ac:picMkLst>
            <pc:docMk/>
            <pc:sldMk cId="3929744788" sldId="354"/>
            <ac:picMk id="6" creationId="{6CF77287-81C9-67AE-3F1C-D5D25652895D}"/>
          </ac:picMkLst>
        </pc:picChg>
      </pc:sldChg>
      <pc:sldChg chg="modSp new mod ord">
        <pc:chgData name="蕭又瑜 HSIAO, YU-YU" userId="c5b0ba1c-d079-4945-ac8c-b522266d3b39" providerId="ADAL" clId="{1BC109BD-4B02-7840-B559-0267C8FFE012}" dt="2023-09-22T09:46:25.168" v="42198" actId="20578"/>
        <pc:sldMkLst>
          <pc:docMk/>
          <pc:sldMk cId="56857848" sldId="355"/>
        </pc:sldMkLst>
        <pc:spChg chg="mod">
          <ac:chgData name="蕭又瑜 HSIAO, YU-YU" userId="c5b0ba1c-d079-4945-ac8c-b522266d3b39" providerId="ADAL" clId="{1BC109BD-4B02-7840-B559-0267C8FFE012}" dt="2023-09-22T09:34:21.464" v="42093" actId="20577"/>
          <ac:spMkLst>
            <pc:docMk/>
            <pc:sldMk cId="56857848" sldId="355"/>
            <ac:spMk id="2" creationId="{3F1B68CF-5822-84BB-6632-FDA496C86986}"/>
          </ac:spMkLst>
        </pc:spChg>
        <pc:spChg chg="mod">
          <ac:chgData name="蕭又瑜 HSIAO, YU-YU" userId="c5b0ba1c-d079-4945-ac8c-b522266d3b39" providerId="ADAL" clId="{1BC109BD-4B02-7840-B559-0267C8FFE012}" dt="2023-09-22T09:39:07.445" v="42196" actId="27636"/>
          <ac:spMkLst>
            <pc:docMk/>
            <pc:sldMk cId="56857848" sldId="355"/>
            <ac:spMk id="3" creationId="{FA0AAD1A-0153-C432-0BD8-E89BA8DFD268}"/>
          </ac:spMkLst>
        </pc:spChg>
      </pc:sldChg>
      <pc:sldChg chg="addSp delSp modSp new mod">
        <pc:chgData name="蕭又瑜 HSIAO, YU-YU" userId="c5b0ba1c-d079-4945-ac8c-b522266d3b39" providerId="ADAL" clId="{1BC109BD-4B02-7840-B559-0267C8FFE012}" dt="2023-09-26T02:14:43.563" v="42990" actId="20577"/>
        <pc:sldMkLst>
          <pc:docMk/>
          <pc:sldMk cId="2473030514" sldId="356"/>
        </pc:sldMkLst>
        <pc:spChg chg="mod">
          <ac:chgData name="蕭又瑜 HSIAO, YU-YU" userId="c5b0ba1c-d079-4945-ac8c-b522266d3b39" providerId="ADAL" clId="{1BC109BD-4B02-7840-B559-0267C8FFE012}" dt="2023-09-22T10:36:16.431" v="42854" actId="20577"/>
          <ac:spMkLst>
            <pc:docMk/>
            <pc:sldMk cId="2473030514" sldId="356"/>
            <ac:spMk id="2" creationId="{22938F3A-A7D5-4169-E1DE-CA4F62FAE28F}"/>
          </ac:spMkLst>
        </pc:spChg>
        <pc:spChg chg="mod">
          <ac:chgData name="蕭又瑜 HSIAO, YU-YU" userId="c5b0ba1c-d079-4945-ac8c-b522266d3b39" providerId="ADAL" clId="{1BC109BD-4B02-7840-B559-0267C8FFE012}" dt="2023-09-26T02:14:43.563" v="42990" actId="20577"/>
          <ac:spMkLst>
            <pc:docMk/>
            <pc:sldMk cId="2473030514" sldId="356"/>
            <ac:spMk id="3" creationId="{4520F608-7F72-93A4-27E9-A5C44B3FF36C}"/>
          </ac:spMkLst>
        </pc:spChg>
        <pc:spChg chg="add mod">
          <ac:chgData name="蕭又瑜 HSIAO, YU-YU" userId="c5b0ba1c-d079-4945-ac8c-b522266d3b39" providerId="ADAL" clId="{1BC109BD-4B02-7840-B559-0267C8FFE012}" dt="2023-09-22T10:23:18.709" v="42833" actId="1076"/>
          <ac:spMkLst>
            <pc:docMk/>
            <pc:sldMk cId="2473030514" sldId="356"/>
            <ac:spMk id="12" creationId="{973A5AEA-B4D6-21ED-8568-CE8FAE9DAE76}"/>
          </ac:spMkLst>
        </pc:spChg>
        <pc:spChg chg="add mod">
          <ac:chgData name="蕭又瑜 HSIAO, YU-YU" userId="c5b0ba1c-d079-4945-ac8c-b522266d3b39" providerId="ADAL" clId="{1BC109BD-4B02-7840-B559-0267C8FFE012}" dt="2023-09-22T10:23:16.583" v="42832" actId="1076"/>
          <ac:spMkLst>
            <pc:docMk/>
            <pc:sldMk cId="2473030514" sldId="356"/>
            <ac:spMk id="13" creationId="{0BC6E54A-179B-C557-39D2-3CF1DBBA7B09}"/>
          </ac:spMkLst>
        </pc:spChg>
        <pc:picChg chg="add del mod">
          <ac:chgData name="蕭又瑜 HSIAO, YU-YU" userId="c5b0ba1c-d079-4945-ac8c-b522266d3b39" providerId="ADAL" clId="{1BC109BD-4B02-7840-B559-0267C8FFE012}" dt="2023-09-22T10:18:43.941" v="42633" actId="478"/>
          <ac:picMkLst>
            <pc:docMk/>
            <pc:sldMk cId="2473030514" sldId="356"/>
            <ac:picMk id="6" creationId="{CC88F836-2937-757A-21B5-9C7570BE88FF}"/>
          </ac:picMkLst>
        </pc:picChg>
        <pc:picChg chg="add mod">
          <ac:chgData name="蕭又瑜 HSIAO, YU-YU" userId="c5b0ba1c-d079-4945-ac8c-b522266d3b39" providerId="ADAL" clId="{1BC109BD-4B02-7840-B559-0267C8FFE012}" dt="2023-09-25T09:32:10.354" v="42905" actId="1076"/>
          <ac:picMkLst>
            <pc:docMk/>
            <pc:sldMk cId="2473030514" sldId="356"/>
            <ac:picMk id="6" creationId="{E909B36C-12A2-CBF6-E4E4-59C946785A2E}"/>
          </ac:picMkLst>
        </pc:picChg>
        <pc:picChg chg="add del mod">
          <ac:chgData name="蕭又瑜 HSIAO, YU-YU" userId="c5b0ba1c-d079-4945-ac8c-b522266d3b39" providerId="ADAL" clId="{1BC109BD-4B02-7840-B559-0267C8FFE012}" dt="2023-09-22T10:16:50.889" v="42564" actId="478"/>
          <ac:picMkLst>
            <pc:docMk/>
            <pc:sldMk cId="2473030514" sldId="356"/>
            <ac:picMk id="7" creationId="{A2D3CDC1-DA57-A0BF-D21F-9E6F75B70789}"/>
          </ac:picMkLst>
        </pc:picChg>
        <pc:picChg chg="add del mod">
          <ac:chgData name="蕭又瑜 HSIAO, YU-YU" userId="c5b0ba1c-d079-4945-ac8c-b522266d3b39" providerId="ADAL" clId="{1BC109BD-4B02-7840-B559-0267C8FFE012}" dt="2023-09-22T10:20:23.187" v="42767" actId="478"/>
          <ac:picMkLst>
            <pc:docMk/>
            <pc:sldMk cId="2473030514" sldId="356"/>
            <ac:picMk id="8" creationId="{8E502657-5847-66F5-85D6-AFBBBFCF3A59}"/>
          </ac:picMkLst>
        </pc:picChg>
        <pc:picChg chg="add del mod">
          <ac:chgData name="蕭又瑜 HSIAO, YU-YU" userId="c5b0ba1c-d079-4945-ac8c-b522266d3b39" providerId="ADAL" clId="{1BC109BD-4B02-7840-B559-0267C8FFE012}" dt="2023-09-22T10:20:23.665" v="42768" actId="478"/>
          <ac:picMkLst>
            <pc:docMk/>
            <pc:sldMk cId="2473030514" sldId="356"/>
            <ac:picMk id="9" creationId="{16B81A36-D924-6539-F73E-5BB6FDBB7D53}"/>
          </ac:picMkLst>
        </pc:picChg>
        <pc:picChg chg="add mod">
          <ac:chgData name="蕭又瑜 HSIAO, YU-YU" userId="c5b0ba1c-d079-4945-ac8c-b522266d3b39" providerId="ADAL" clId="{1BC109BD-4B02-7840-B559-0267C8FFE012}" dt="2023-09-22T10:23:18.709" v="42833" actId="1076"/>
          <ac:picMkLst>
            <pc:docMk/>
            <pc:sldMk cId="2473030514" sldId="356"/>
            <ac:picMk id="10" creationId="{643EDD2C-F98F-3CDD-3C9D-8E22FC38C0ED}"/>
          </ac:picMkLst>
        </pc:picChg>
        <pc:picChg chg="add del mod">
          <ac:chgData name="蕭又瑜 HSIAO, YU-YU" userId="c5b0ba1c-d079-4945-ac8c-b522266d3b39" providerId="ADAL" clId="{1BC109BD-4B02-7840-B559-0267C8FFE012}" dt="2023-09-22T10:40:04.587" v="42855" actId="478"/>
          <ac:picMkLst>
            <pc:docMk/>
            <pc:sldMk cId="2473030514" sldId="356"/>
            <ac:picMk id="11" creationId="{025296BF-0323-4359-E3BB-617DB0A8C562}"/>
          </ac:picMkLst>
        </pc:picChg>
        <pc:picChg chg="add mod">
          <ac:chgData name="蕭又瑜 HSIAO, YU-YU" userId="c5b0ba1c-d079-4945-ac8c-b522266d3b39" providerId="ADAL" clId="{1BC109BD-4B02-7840-B559-0267C8FFE012}" dt="2023-09-22T10:40:19.832" v="42859" actId="1076"/>
          <ac:picMkLst>
            <pc:docMk/>
            <pc:sldMk cId="2473030514" sldId="356"/>
            <ac:picMk id="14" creationId="{BE1FF6EB-62DE-51C1-EC6A-47F3C1BBA627}"/>
          </ac:picMkLst>
        </pc:picChg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361352987" sldId="413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3261519165" sldId="416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329903653" sldId="417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1422404058" sldId="418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3172515276" sldId="419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4243120096" sldId="420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2902185108" sldId="421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4247488820" sldId="422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4036764752" sldId="423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3306128638" sldId="424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1466821733" sldId="425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3824907233" sldId="426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2233181704" sldId="427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709599591" sldId="428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3719573856" sldId="429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3320328902" sldId="430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2320895313" sldId="431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1607430229" sldId="432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2251195338" sldId="433"/>
        </pc:sldMkLst>
      </pc:sldChg>
      <pc:sldChg chg="del">
        <pc:chgData name="蕭又瑜 HSIAO, YU-YU" userId="c5b0ba1c-d079-4945-ac8c-b522266d3b39" providerId="ADAL" clId="{1BC109BD-4B02-7840-B559-0267C8FFE012}" dt="2023-08-25T02:51:59.419" v="0" actId="2696"/>
        <pc:sldMkLst>
          <pc:docMk/>
          <pc:sldMk cId="2875451668" sldId="434"/>
        </pc:sldMkLst>
      </pc:sldChg>
    </pc:docChg>
  </pc:docChgLst>
  <pc:docChgLst>
    <pc:chgData name="蕭又瑜 HSIAO, YU-YU" userId="c5b0ba1c-d079-4945-ac8c-b522266d3b39" providerId="ADAL" clId="{62AF62C8-5E65-A848-9C8C-80BB4D8ECAE3}"/>
    <pc:docChg chg="undo redo custSel addSld delSld modSld sldOrd">
      <pc:chgData name="蕭又瑜 HSIAO, YU-YU" userId="c5b0ba1c-d079-4945-ac8c-b522266d3b39" providerId="ADAL" clId="{62AF62C8-5E65-A848-9C8C-80BB4D8ECAE3}" dt="2024-05-31T11:04:26.547" v="20267"/>
      <pc:docMkLst>
        <pc:docMk/>
      </pc:docMkLst>
      <pc:sldChg chg="modSp mod modAnim">
        <pc:chgData name="蕭又瑜 HSIAO, YU-YU" userId="c5b0ba1c-d079-4945-ac8c-b522266d3b39" providerId="ADAL" clId="{62AF62C8-5E65-A848-9C8C-80BB4D8ECAE3}" dt="2024-05-31T11:04:18.030" v="20265" actId="167"/>
        <pc:sldMkLst>
          <pc:docMk/>
          <pc:sldMk cId="2272096034" sldId="278"/>
        </pc:sldMkLst>
        <pc:spChg chg="mod">
          <ac:chgData name="蕭又瑜 HSIAO, YU-YU" userId="c5b0ba1c-d079-4945-ac8c-b522266d3b39" providerId="ADAL" clId="{62AF62C8-5E65-A848-9C8C-80BB4D8ECAE3}" dt="2024-05-29T03:22:48.018" v="9" actId="20577"/>
          <ac:spMkLst>
            <pc:docMk/>
            <pc:sldMk cId="2272096034" sldId="278"/>
            <ac:spMk id="6" creationId="{2B7FB782-BE58-52DC-28B5-8E36E9CABB08}"/>
          </ac:spMkLst>
        </pc:spChg>
        <pc:spChg chg="mod">
          <ac:chgData name="蕭又瑜 HSIAO, YU-YU" userId="c5b0ba1c-d079-4945-ac8c-b522266d3b39" providerId="ADAL" clId="{62AF62C8-5E65-A848-9C8C-80BB4D8ECAE3}" dt="2024-05-29T03:22:40.780" v="3" actId="20577"/>
          <ac:spMkLst>
            <pc:docMk/>
            <pc:sldMk cId="2272096034" sldId="278"/>
            <ac:spMk id="9" creationId="{FC9D984D-DA23-5394-B6DE-FE419B5D9CC0}"/>
          </ac:spMkLst>
        </pc:spChg>
        <pc:spChg chg="mod">
          <ac:chgData name="蕭又瑜 HSIAO, YU-YU" userId="c5b0ba1c-d079-4945-ac8c-b522266d3b39" providerId="ADAL" clId="{62AF62C8-5E65-A848-9C8C-80BB4D8ECAE3}" dt="2024-05-29T03:22:42.947" v="5" actId="20577"/>
          <ac:spMkLst>
            <pc:docMk/>
            <pc:sldMk cId="2272096034" sldId="278"/>
            <ac:spMk id="14" creationId="{ABAE8602-FDA6-71F7-A9D3-A23108531FF5}"/>
          </ac:spMkLst>
        </pc:spChg>
        <pc:spChg chg="mod">
          <ac:chgData name="蕭又瑜 HSIAO, YU-YU" userId="c5b0ba1c-d079-4945-ac8c-b522266d3b39" providerId="ADAL" clId="{62AF62C8-5E65-A848-9C8C-80BB4D8ECAE3}" dt="2024-05-31T11:04:18.030" v="20265" actId="167"/>
          <ac:spMkLst>
            <pc:docMk/>
            <pc:sldMk cId="2272096034" sldId="278"/>
            <ac:spMk id="17" creationId="{09EA4EA4-2A99-E998-0895-98225896A3C5}"/>
          </ac:spMkLst>
        </pc:spChg>
        <pc:spChg chg="mod">
          <ac:chgData name="蕭又瑜 HSIAO, YU-YU" userId="c5b0ba1c-d079-4945-ac8c-b522266d3b39" providerId="ADAL" clId="{62AF62C8-5E65-A848-9C8C-80BB4D8ECAE3}" dt="2024-05-29T03:22:45.258" v="7" actId="20577"/>
          <ac:spMkLst>
            <pc:docMk/>
            <pc:sldMk cId="2272096034" sldId="278"/>
            <ac:spMk id="21" creationId="{0398D09D-3D19-FCA1-EFD5-01281B1489B1}"/>
          </ac:spMkLst>
        </pc:spChg>
        <pc:spChg chg="mod">
          <ac:chgData name="蕭又瑜 HSIAO, YU-YU" userId="c5b0ba1c-d079-4945-ac8c-b522266d3b39" providerId="ADAL" clId="{62AF62C8-5E65-A848-9C8C-80BB4D8ECAE3}" dt="2024-05-29T03:22:38.124" v="1" actId="20577"/>
          <ac:spMkLst>
            <pc:docMk/>
            <pc:sldMk cId="2272096034" sldId="278"/>
            <ac:spMk id="66" creationId="{14FA874D-20EB-4F31-411B-40B6ABF767DE}"/>
          </ac:spMkLst>
        </pc:spChg>
        <pc:spChg chg="mod">
          <ac:chgData name="蕭又瑜 HSIAO, YU-YU" userId="c5b0ba1c-d079-4945-ac8c-b522266d3b39" providerId="ADAL" clId="{62AF62C8-5E65-A848-9C8C-80BB4D8ECAE3}" dt="2024-05-29T03:22:49.741" v="11" actId="20577"/>
          <ac:spMkLst>
            <pc:docMk/>
            <pc:sldMk cId="2272096034" sldId="278"/>
            <ac:spMk id="69" creationId="{660CCDC2-4530-2E09-FB00-6F9D29BFB49D}"/>
          </ac:spMkLst>
        </pc:spChg>
      </pc:sldChg>
      <pc:sldChg chg="addSp delSp modSp mod modAnim">
        <pc:chgData name="蕭又瑜 HSIAO, YU-YU" userId="c5b0ba1c-d079-4945-ac8c-b522266d3b39" providerId="ADAL" clId="{62AF62C8-5E65-A848-9C8C-80BB4D8ECAE3}" dt="2024-05-29T12:54:34.784" v="3105"/>
        <pc:sldMkLst>
          <pc:docMk/>
          <pc:sldMk cId="413509967" sldId="279"/>
        </pc:sldMkLst>
        <pc:spChg chg="add mod">
          <ac:chgData name="蕭又瑜 HSIAO, YU-YU" userId="c5b0ba1c-d079-4945-ac8c-b522266d3b39" providerId="ADAL" clId="{62AF62C8-5E65-A848-9C8C-80BB4D8ECAE3}" dt="2024-05-29T12:54:09.328" v="3095"/>
          <ac:spMkLst>
            <pc:docMk/>
            <pc:sldMk cId="413509967" sldId="279"/>
            <ac:spMk id="3" creationId="{0F03565D-BD2F-E0DC-4DF1-5E1E1F5BE31D}"/>
          </ac:spMkLst>
        </pc:spChg>
        <pc:spChg chg="del">
          <ac:chgData name="蕭又瑜 HSIAO, YU-YU" userId="c5b0ba1c-d079-4945-ac8c-b522266d3b39" providerId="ADAL" clId="{62AF62C8-5E65-A848-9C8C-80BB4D8ECAE3}" dt="2024-05-29T12:54:12.302" v="3097" actId="478"/>
          <ac:spMkLst>
            <pc:docMk/>
            <pc:sldMk cId="413509967" sldId="279"/>
            <ac:spMk id="6" creationId="{33DBB8DA-7855-707B-8A3B-838E4962B025}"/>
          </ac:spMkLst>
        </pc:spChg>
        <pc:spChg chg="add mod">
          <ac:chgData name="蕭又瑜 HSIAO, YU-YU" userId="c5b0ba1c-d079-4945-ac8c-b522266d3b39" providerId="ADAL" clId="{62AF62C8-5E65-A848-9C8C-80BB4D8ECAE3}" dt="2024-05-29T12:54:12.555" v="3098"/>
          <ac:spMkLst>
            <pc:docMk/>
            <pc:sldMk cId="413509967" sldId="279"/>
            <ac:spMk id="7" creationId="{06D0A3AD-6D71-AAD6-038D-052D2420F90E}"/>
          </ac:spMkLst>
        </pc:spChg>
      </pc:sldChg>
      <pc:sldChg chg="addSp delSp modSp mod modAnim">
        <pc:chgData name="蕭又瑜 HSIAO, YU-YU" userId="c5b0ba1c-d079-4945-ac8c-b522266d3b39" providerId="ADAL" clId="{62AF62C8-5E65-A848-9C8C-80BB4D8ECAE3}" dt="2024-05-29T12:54:31.166" v="3104"/>
        <pc:sldMkLst>
          <pc:docMk/>
          <pc:sldMk cId="3771205875" sldId="281"/>
        </pc:sldMkLst>
        <pc:spChg chg="del">
          <ac:chgData name="蕭又瑜 HSIAO, YU-YU" userId="c5b0ba1c-d079-4945-ac8c-b522266d3b39" providerId="ADAL" clId="{62AF62C8-5E65-A848-9C8C-80BB4D8ECAE3}" dt="2024-05-29T12:54:15.200" v="3099" actId="478"/>
          <ac:spMkLst>
            <pc:docMk/>
            <pc:sldMk cId="3771205875" sldId="281"/>
            <ac:spMk id="7" creationId="{744F785F-A3A5-352F-AD10-5D095B052D13}"/>
          </ac:spMkLst>
        </pc:spChg>
        <pc:spChg chg="add mod">
          <ac:chgData name="蕭又瑜 HSIAO, YU-YU" userId="c5b0ba1c-d079-4945-ac8c-b522266d3b39" providerId="ADAL" clId="{62AF62C8-5E65-A848-9C8C-80BB4D8ECAE3}" dt="2024-05-29T12:54:15.460" v="3100"/>
          <ac:spMkLst>
            <pc:docMk/>
            <pc:sldMk cId="3771205875" sldId="281"/>
            <ac:spMk id="9" creationId="{9A0DB898-03BF-121D-6A43-968C831C3BFC}"/>
          </ac:spMkLst>
        </pc:spChg>
      </pc:sldChg>
      <pc:sldChg chg="addSp delSp modSp mod modAnim">
        <pc:chgData name="蕭又瑜 HSIAO, YU-YU" userId="c5b0ba1c-d079-4945-ac8c-b522266d3b39" providerId="ADAL" clId="{62AF62C8-5E65-A848-9C8C-80BB4D8ECAE3}" dt="2024-05-29T12:58:56.488" v="3249" actId="20577"/>
        <pc:sldMkLst>
          <pc:docMk/>
          <pc:sldMk cId="2729134727" sldId="282"/>
        </pc:sldMkLst>
        <pc:spChg chg="del">
          <ac:chgData name="蕭又瑜 HSIAO, YU-YU" userId="c5b0ba1c-d079-4945-ac8c-b522266d3b39" providerId="ADAL" clId="{62AF62C8-5E65-A848-9C8C-80BB4D8ECAE3}" dt="2024-05-29T12:54:18.054" v="3101" actId="478"/>
          <ac:spMkLst>
            <pc:docMk/>
            <pc:sldMk cId="2729134727" sldId="282"/>
            <ac:spMk id="10" creationId="{4C02CB7D-0B07-D6C1-B2A6-0652411473E1}"/>
          </ac:spMkLst>
        </pc:spChg>
        <pc:spChg chg="add mod">
          <ac:chgData name="蕭又瑜 HSIAO, YU-YU" userId="c5b0ba1c-d079-4945-ac8c-b522266d3b39" providerId="ADAL" clId="{62AF62C8-5E65-A848-9C8C-80BB4D8ECAE3}" dt="2024-05-29T12:54:18.225" v="3102"/>
          <ac:spMkLst>
            <pc:docMk/>
            <pc:sldMk cId="2729134727" sldId="282"/>
            <ac:spMk id="11" creationId="{51AE8486-6010-2382-7372-9F598B61E757}"/>
          </ac:spMkLst>
        </pc:spChg>
        <pc:spChg chg="mod">
          <ac:chgData name="蕭又瑜 HSIAO, YU-YU" userId="c5b0ba1c-d079-4945-ac8c-b522266d3b39" providerId="ADAL" clId="{62AF62C8-5E65-A848-9C8C-80BB4D8ECAE3}" dt="2024-05-29T12:58:56.488" v="3249" actId="20577"/>
          <ac:spMkLst>
            <pc:docMk/>
            <pc:sldMk cId="2729134727" sldId="282"/>
            <ac:spMk id="12" creationId="{A2C3B7A5-308A-68DD-198E-13862A80309E}"/>
          </ac:spMkLst>
        </pc:spChg>
      </pc:sldChg>
      <pc:sldChg chg="modSp">
        <pc:chgData name="蕭又瑜 HSIAO, YU-YU" userId="c5b0ba1c-d079-4945-ac8c-b522266d3b39" providerId="ADAL" clId="{62AF62C8-5E65-A848-9C8C-80BB4D8ECAE3}" dt="2024-05-29T13:29:09.964" v="3345" actId="207"/>
        <pc:sldMkLst>
          <pc:docMk/>
          <pc:sldMk cId="32400180" sldId="320"/>
        </pc:sldMkLst>
        <pc:spChg chg="mod">
          <ac:chgData name="蕭又瑜 HSIAO, YU-YU" userId="c5b0ba1c-d079-4945-ac8c-b522266d3b39" providerId="ADAL" clId="{62AF62C8-5E65-A848-9C8C-80BB4D8ECAE3}" dt="2024-05-29T13:29:09.964" v="3345" actId="207"/>
          <ac:spMkLst>
            <pc:docMk/>
            <pc:sldMk cId="32400180" sldId="320"/>
            <ac:spMk id="10" creationId="{48858583-DDE8-AD64-F663-FFD7E05DB9D4}"/>
          </ac:spMkLst>
        </pc:spChg>
      </pc:sldChg>
      <pc:sldChg chg="modSp mod">
        <pc:chgData name="蕭又瑜 HSIAO, YU-YU" userId="c5b0ba1c-d079-4945-ac8c-b522266d3b39" providerId="ADAL" clId="{62AF62C8-5E65-A848-9C8C-80BB4D8ECAE3}" dt="2024-05-29T13:28:38.504" v="3343" actId="207"/>
        <pc:sldMkLst>
          <pc:docMk/>
          <pc:sldMk cId="1258319914" sldId="323"/>
        </pc:sldMkLst>
        <pc:spChg chg="mod">
          <ac:chgData name="蕭又瑜 HSIAO, YU-YU" userId="c5b0ba1c-d079-4945-ac8c-b522266d3b39" providerId="ADAL" clId="{62AF62C8-5E65-A848-9C8C-80BB4D8ECAE3}" dt="2024-05-29T13:28:38.504" v="3343" actId="207"/>
          <ac:spMkLst>
            <pc:docMk/>
            <pc:sldMk cId="1258319914" sldId="323"/>
            <ac:spMk id="10" creationId="{48858583-DDE8-AD64-F663-FFD7E05DB9D4}"/>
          </ac:spMkLst>
        </pc:spChg>
      </pc:sldChg>
      <pc:sldChg chg="modSp mod">
        <pc:chgData name="蕭又瑜 HSIAO, YU-YU" userId="c5b0ba1c-d079-4945-ac8c-b522266d3b39" providerId="ADAL" clId="{62AF62C8-5E65-A848-9C8C-80BB4D8ECAE3}" dt="2024-05-30T02:48:09.468" v="3376" actId="20577"/>
        <pc:sldMkLst>
          <pc:docMk/>
          <pc:sldMk cId="2052940900" sldId="326"/>
        </pc:sldMkLst>
        <pc:spChg chg="mod">
          <ac:chgData name="蕭又瑜 HSIAO, YU-YU" userId="c5b0ba1c-d079-4945-ac8c-b522266d3b39" providerId="ADAL" clId="{62AF62C8-5E65-A848-9C8C-80BB4D8ECAE3}" dt="2024-05-30T02:48:09.468" v="3376" actId="20577"/>
          <ac:spMkLst>
            <pc:docMk/>
            <pc:sldMk cId="2052940900" sldId="326"/>
            <ac:spMk id="3" creationId="{8A5009F6-CFCA-C025-78EC-EA63C1BF4C95}"/>
          </ac:spMkLst>
        </pc:spChg>
      </pc:sldChg>
      <pc:sldChg chg="addSp delSp modSp mod">
        <pc:chgData name="蕭又瑜 HSIAO, YU-YU" userId="c5b0ba1c-d079-4945-ac8c-b522266d3b39" providerId="ADAL" clId="{62AF62C8-5E65-A848-9C8C-80BB4D8ECAE3}" dt="2024-05-29T07:56:40.585" v="1101" actId="1076"/>
        <pc:sldMkLst>
          <pc:docMk/>
          <pc:sldMk cId="1067036834" sldId="327"/>
        </pc:sldMkLst>
        <pc:picChg chg="add del mod">
          <ac:chgData name="蕭又瑜 HSIAO, YU-YU" userId="c5b0ba1c-d079-4945-ac8c-b522266d3b39" providerId="ADAL" clId="{62AF62C8-5E65-A848-9C8C-80BB4D8ECAE3}" dt="2024-05-29T07:56:34.761" v="1100" actId="478"/>
          <ac:picMkLst>
            <pc:docMk/>
            <pc:sldMk cId="1067036834" sldId="327"/>
            <ac:picMk id="7" creationId="{3B96CED5-E0C7-9CD8-0509-C3739D90A2EA}"/>
          </ac:picMkLst>
        </pc:picChg>
        <pc:picChg chg="add mod">
          <ac:chgData name="蕭又瑜 HSIAO, YU-YU" userId="c5b0ba1c-d079-4945-ac8c-b522266d3b39" providerId="ADAL" clId="{62AF62C8-5E65-A848-9C8C-80BB4D8ECAE3}" dt="2024-05-29T07:56:40.585" v="1101" actId="1076"/>
          <ac:picMkLst>
            <pc:docMk/>
            <pc:sldMk cId="1067036834" sldId="327"/>
            <ac:picMk id="9" creationId="{2D79443F-09C0-71F6-8825-35307280BA65}"/>
          </ac:picMkLst>
        </pc:picChg>
      </pc:sldChg>
      <pc:sldChg chg="addSp modSp mod">
        <pc:chgData name="蕭又瑜 HSIAO, YU-YU" userId="c5b0ba1c-d079-4945-ac8c-b522266d3b39" providerId="ADAL" clId="{62AF62C8-5E65-A848-9C8C-80BB4D8ECAE3}" dt="2024-05-30T07:43:06.667" v="8123" actId="20577"/>
        <pc:sldMkLst>
          <pc:docMk/>
          <pc:sldMk cId="2835163786" sldId="331"/>
        </pc:sldMkLst>
        <pc:spChg chg="mod">
          <ac:chgData name="蕭又瑜 HSIAO, YU-YU" userId="c5b0ba1c-d079-4945-ac8c-b522266d3b39" providerId="ADAL" clId="{62AF62C8-5E65-A848-9C8C-80BB4D8ECAE3}" dt="2024-05-30T07:43:06.667" v="8123" actId="20577"/>
          <ac:spMkLst>
            <pc:docMk/>
            <pc:sldMk cId="2835163786" sldId="331"/>
            <ac:spMk id="3" creationId="{EADD30BA-233B-D3EA-A59B-66CD9145A426}"/>
          </ac:spMkLst>
        </pc:spChg>
        <pc:spChg chg="add mod">
          <ac:chgData name="蕭又瑜 HSIAO, YU-YU" userId="c5b0ba1c-d079-4945-ac8c-b522266d3b39" providerId="ADAL" clId="{62AF62C8-5E65-A848-9C8C-80BB4D8ECAE3}" dt="2024-05-30T03:35:42.675" v="4680" actId="20577"/>
          <ac:spMkLst>
            <pc:docMk/>
            <pc:sldMk cId="2835163786" sldId="331"/>
            <ac:spMk id="6" creationId="{3A3F8685-4F23-E043-07FE-C98FA140DA00}"/>
          </ac:spMkLst>
        </pc:spChg>
      </pc:sldChg>
      <pc:sldChg chg="modSp mod">
        <pc:chgData name="蕭又瑜 HSIAO, YU-YU" userId="c5b0ba1c-d079-4945-ac8c-b522266d3b39" providerId="ADAL" clId="{62AF62C8-5E65-A848-9C8C-80BB4D8ECAE3}" dt="2024-05-30T02:50:11.547" v="3380" actId="113"/>
        <pc:sldMkLst>
          <pc:docMk/>
          <pc:sldMk cId="152187097" sldId="334"/>
        </pc:sldMkLst>
        <pc:spChg chg="mod">
          <ac:chgData name="蕭又瑜 HSIAO, YU-YU" userId="c5b0ba1c-d079-4945-ac8c-b522266d3b39" providerId="ADAL" clId="{62AF62C8-5E65-A848-9C8C-80BB4D8ECAE3}" dt="2024-05-30T02:50:11.547" v="3380" actId="113"/>
          <ac:spMkLst>
            <pc:docMk/>
            <pc:sldMk cId="152187097" sldId="334"/>
            <ac:spMk id="3" creationId="{966085A1-595B-8F6D-FBBC-908135CF9603}"/>
          </ac:spMkLst>
        </pc:spChg>
      </pc:sldChg>
      <pc:sldChg chg="modTransition">
        <pc:chgData name="蕭又瑜 HSIAO, YU-YU" userId="c5b0ba1c-d079-4945-ac8c-b522266d3b39" providerId="ADAL" clId="{62AF62C8-5E65-A848-9C8C-80BB4D8ECAE3}" dt="2024-05-29T12:29:10.397" v="2863"/>
        <pc:sldMkLst>
          <pc:docMk/>
          <pc:sldMk cId="1002012861" sldId="337"/>
        </pc:sldMkLst>
      </pc:sldChg>
      <pc:sldChg chg="addSp modSp mod modAnim">
        <pc:chgData name="蕭又瑜 HSIAO, YU-YU" userId="c5b0ba1c-d079-4945-ac8c-b522266d3b39" providerId="ADAL" clId="{62AF62C8-5E65-A848-9C8C-80BB4D8ECAE3}" dt="2024-05-29T12:34:02.590" v="2895" actId="1076"/>
        <pc:sldMkLst>
          <pc:docMk/>
          <pc:sldMk cId="1322391463" sldId="340"/>
        </pc:sldMkLst>
        <pc:spChg chg="mod">
          <ac:chgData name="蕭又瑜 HSIAO, YU-YU" userId="c5b0ba1c-d079-4945-ac8c-b522266d3b39" providerId="ADAL" clId="{62AF62C8-5E65-A848-9C8C-80BB4D8ECAE3}" dt="2024-05-29T03:41:51.999" v="79" actId="20577"/>
          <ac:spMkLst>
            <pc:docMk/>
            <pc:sldMk cId="1322391463" sldId="340"/>
            <ac:spMk id="9" creationId="{3ED950E3-678A-C345-BA10-2FB0785879D4}"/>
          </ac:spMkLst>
        </pc:spChg>
        <pc:spChg chg="mod">
          <ac:chgData name="蕭又瑜 HSIAO, YU-YU" userId="c5b0ba1c-d079-4945-ac8c-b522266d3b39" providerId="ADAL" clId="{62AF62C8-5E65-A848-9C8C-80BB4D8ECAE3}" dt="2024-05-29T03:41:56.350" v="82" actId="20577"/>
          <ac:spMkLst>
            <pc:docMk/>
            <pc:sldMk cId="1322391463" sldId="340"/>
            <ac:spMk id="14" creationId="{BCA713E0-BD4A-58D0-B8D5-1B6FA590055B}"/>
          </ac:spMkLst>
        </pc:spChg>
        <pc:picChg chg="add mod">
          <ac:chgData name="蕭又瑜 HSIAO, YU-YU" userId="c5b0ba1c-d079-4945-ac8c-b522266d3b39" providerId="ADAL" clId="{62AF62C8-5E65-A848-9C8C-80BB4D8ECAE3}" dt="2024-05-29T12:33:48.032" v="2891" actId="1076"/>
          <ac:picMkLst>
            <pc:docMk/>
            <pc:sldMk cId="1322391463" sldId="340"/>
            <ac:picMk id="3" creationId="{9F44A9B4-70F5-3C38-302F-628877286F23}"/>
          </ac:picMkLst>
        </pc:picChg>
        <pc:picChg chg="mod">
          <ac:chgData name="蕭又瑜 HSIAO, YU-YU" userId="c5b0ba1c-d079-4945-ac8c-b522266d3b39" providerId="ADAL" clId="{62AF62C8-5E65-A848-9C8C-80BB4D8ECAE3}" dt="2024-05-29T12:33:48.032" v="2891" actId="1076"/>
          <ac:picMkLst>
            <pc:docMk/>
            <pc:sldMk cId="1322391463" sldId="340"/>
            <ac:picMk id="11" creationId="{6ED77EB3-7E52-AFE4-3043-11E56C8E2A55}"/>
          </ac:picMkLst>
        </pc:picChg>
        <pc:picChg chg="mod">
          <ac:chgData name="蕭又瑜 HSIAO, YU-YU" userId="c5b0ba1c-d079-4945-ac8c-b522266d3b39" providerId="ADAL" clId="{62AF62C8-5E65-A848-9C8C-80BB4D8ECAE3}" dt="2024-05-29T12:34:02.590" v="2895" actId="1076"/>
          <ac:picMkLst>
            <pc:docMk/>
            <pc:sldMk cId="1322391463" sldId="340"/>
            <ac:picMk id="13" creationId="{632664FB-E72D-0A26-5665-812E6C1A4645}"/>
          </ac:picMkLst>
        </pc:picChg>
        <pc:picChg chg="mod">
          <ac:chgData name="蕭又瑜 HSIAO, YU-YU" userId="c5b0ba1c-d079-4945-ac8c-b522266d3b39" providerId="ADAL" clId="{62AF62C8-5E65-A848-9C8C-80BB4D8ECAE3}" dt="2024-05-29T12:33:48.032" v="2891" actId="1076"/>
          <ac:picMkLst>
            <pc:docMk/>
            <pc:sldMk cId="1322391463" sldId="340"/>
            <ac:picMk id="2050" creationId="{45923E89-4CB3-F781-49AF-E0AED6BAEFE6}"/>
          </ac:picMkLst>
        </pc:picChg>
      </pc:sldChg>
      <pc:sldChg chg="modSp mod">
        <pc:chgData name="蕭又瑜 HSIAO, YU-YU" userId="c5b0ba1c-d079-4945-ac8c-b522266d3b39" providerId="ADAL" clId="{62AF62C8-5E65-A848-9C8C-80BB4D8ECAE3}" dt="2024-05-29T03:43:28.436" v="83" actId="208"/>
        <pc:sldMkLst>
          <pc:docMk/>
          <pc:sldMk cId="1614415753" sldId="341"/>
        </pc:sldMkLst>
        <pc:picChg chg="mod">
          <ac:chgData name="蕭又瑜 HSIAO, YU-YU" userId="c5b0ba1c-d079-4945-ac8c-b522266d3b39" providerId="ADAL" clId="{62AF62C8-5E65-A848-9C8C-80BB4D8ECAE3}" dt="2024-05-29T03:43:28.436" v="83" actId="208"/>
          <ac:picMkLst>
            <pc:docMk/>
            <pc:sldMk cId="1614415753" sldId="341"/>
            <ac:picMk id="16" creationId="{96D0122D-B8E4-B045-45C6-303220A6D061}"/>
          </ac:picMkLst>
        </pc:picChg>
      </pc:sldChg>
      <pc:sldChg chg="modSp mod">
        <pc:chgData name="蕭又瑜 HSIAO, YU-YU" userId="c5b0ba1c-d079-4945-ac8c-b522266d3b39" providerId="ADAL" clId="{62AF62C8-5E65-A848-9C8C-80BB4D8ECAE3}" dt="2024-05-29T03:44:12.650" v="85" actId="208"/>
        <pc:sldMkLst>
          <pc:docMk/>
          <pc:sldMk cId="1153964966" sldId="342"/>
        </pc:sldMkLst>
        <pc:picChg chg="mod">
          <ac:chgData name="蕭又瑜 HSIAO, YU-YU" userId="c5b0ba1c-d079-4945-ac8c-b522266d3b39" providerId="ADAL" clId="{62AF62C8-5E65-A848-9C8C-80BB4D8ECAE3}" dt="2024-05-29T03:44:09.257" v="84" actId="208"/>
          <ac:picMkLst>
            <pc:docMk/>
            <pc:sldMk cId="1153964966" sldId="342"/>
            <ac:picMk id="6" creationId="{45B610A9-9D78-B21E-EDC6-802F5988D5FD}"/>
          </ac:picMkLst>
        </pc:picChg>
        <pc:picChg chg="mod">
          <ac:chgData name="蕭又瑜 HSIAO, YU-YU" userId="c5b0ba1c-d079-4945-ac8c-b522266d3b39" providerId="ADAL" clId="{62AF62C8-5E65-A848-9C8C-80BB4D8ECAE3}" dt="2024-05-29T03:44:12.650" v="85" actId="208"/>
          <ac:picMkLst>
            <pc:docMk/>
            <pc:sldMk cId="1153964966" sldId="342"/>
            <ac:picMk id="7" creationId="{3E1E37E7-781F-0980-763B-AA09408F595F}"/>
          </ac:picMkLst>
        </pc:picChg>
      </pc:sldChg>
      <pc:sldChg chg="modSp modAnim">
        <pc:chgData name="蕭又瑜 HSIAO, YU-YU" userId="c5b0ba1c-d079-4945-ac8c-b522266d3b39" providerId="ADAL" clId="{62AF62C8-5E65-A848-9C8C-80BB4D8ECAE3}" dt="2024-05-29T12:26:31.114" v="2831" actId="20577"/>
        <pc:sldMkLst>
          <pc:docMk/>
          <pc:sldMk cId="3265551418" sldId="344"/>
        </pc:sldMkLst>
        <pc:spChg chg="mod">
          <ac:chgData name="蕭又瑜 HSIAO, YU-YU" userId="c5b0ba1c-d079-4945-ac8c-b522266d3b39" providerId="ADAL" clId="{62AF62C8-5E65-A848-9C8C-80BB4D8ECAE3}" dt="2024-05-29T12:26:31.114" v="2831" actId="20577"/>
          <ac:spMkLst>
            <pc:docMk/>
            <pc:sldMk cId="3265551418" sldId="344"/>
            <ac:spMk id="2" creationId="{F891FF45-DC32-EDF6-559A-AD5F5C26E0CF}"/>
          </ac:spMkLst>
        </pc:spChg>
      </pc:sldChg>
      <pc:sldChg chg="addSp modSp mod modAnim">
        <pc:chgData name="蕭又瑜 HSIAO, YU-YU" userId="c5b0ba1c-d079-4945-ac8c-b522266d3b39" providerId="ADAL" clId="{62AF62C8-5E65-A848-9C8C-80BB4D8ECAE3}" dt="2024-05-29T12:26:35.711" v="2833" actId="20577"/>
        <pc:sldMkLst>
          <pc:docMk/>
          <pc:sldMk cId="3071455610" sldId="345"/>
        </pc:sldMkLst>
        <pc:spChg chg="mod">
          <ac:chgData name="蕭又瑜 HSIAO, YU-YU" userId="c5b0ba1c-d079-4945-ac8c-b522266d3b39" providerId="ADAL" clId="{62AF62C8-5E65-A848-9C8C-80BB4D8ECAE3}" dt="2024-05-29T12:26:35.711" v="2833" actId="20577"/>
          <ac:spMkLst>
            <pc:docMk/>
            <pc:sldMk cId="3071455610" sldId="345"/>
            <ac:spMk id="2" creationId="{F891FF45-DC32-EDF6-559A-AD5F5C26E0CF}"/>
          </ac:spMkLst>
        </pc:spChg>
        <pc:spChg chg="add mod">
          <ac:chgData name="蕭又瑜 HSIAO, YU-YU" userId="c5b0ba1c-d079-4945-ac8c-b522266d3b39" providerId="ADAL" clId="{62AF62C8-5E65-A848-9C8C-80BB4D8ECAE3}" dt="2024-05-29T11:45:53.525" v="2553"/>
          <ac:spMkLst>
            <pc:docMk/>
            <pc:sldMk cId="3071455610" sldId="345"/>
            <ac:spMk id="6" creationId="{4CAB41C8-8AA7-67CD-1C26-B50D4DD451C4}"/>
          </ac:spMkLst>
        </pc:spChg>
        <pc:spChg chg="mod">
          <ac:chgData name="蕭又瑜 HSIAO, YU-YU" userId="c5b0ba1c-d079-4945-ac8c-b522266d3b39" providerId="ADAL" clId="{62AF62C8-5E65-A848-9C8C-80BB4D8ECAE3}" dt="2024-05-29T03:55:25.622" v="148" actId="20577"/>
          <ac:spMkLst>
            <pc:docMk/>
            <pc:sldMk cId="3071455610" sldId="345"/>
            <ac:spMk id="36" creationId="{48E3D270-DD94-37B5-A76D-B0A4B68BA3D2}"/>
          </ac:spMkLst>
        </pc:spChg>
        <pc:picChg chg="add mod">
          <ac:chgData name="蕭又瑜 HSIAO, YU-YU" userId="c5b0ba1c-d079-4945-ac8c-b522266d3b39" providerId="ADAL" clId="{62AF62C8-5E65-A848-9C8C-80BB4D8ECAE3}" dt="2024-05-29T11:45:53.525" v="2553"/>
          <ac:picMkLst>
            <pc:docMk/>
            <pc:sldMk cId="3071455610" sldId="345"/>
            <ac:picMk id="8" creationId="{6BE6B4C7-4AB7-63F4-2FDD-70A63050937F}"/>
          </ac:picMkLst>
        </pc:picChg>
      </pc:sldChg>
      <pc:sldChg chg="addSp modSp mod modAnim">
        <pc:chgData name="蕭又瑜 HSIAO, YU-YU" userId="c5b0ba1c-d079-4945-ac8c-b522266d3b39" providerId="ADAL" clId="{62AF62C8-5E65-A848-9C8C-80BB4D8ECAE3}" dt="2024-05-29T12:26:38.577" v="2835" actId="20577"/>
        <pc:sldMkLst>
          <pc:docMk/>
          <pc:sldMk cId="277231534" sldId="346"/>
        </pc:sldMkLst>
        <pc:spChg chg="mod">
          <ac:chgData name="蕭又瑜 HSIAO, YU-YU" userId="c5b0ba1c-d079-4945-ac8c-b522266d3b39" providerId="ADAL" clId="{62AF62C8-5E65-A848-9C8C-80BB4D8ECAE3}" dt="2024-05-29T12:26:38.577" v="2835" actId="20577"/>
          <ac:spMkLst>
            <pc:docMk/>
            <pc:sldMk cId="277231534" sldId="346"/>
            <ac:spMk id="2" creationId="{F891FF45-DC32-EDF6-559A-AD5F5C26E0CF}"/>
          </ac:spMkLst>
        </pc:spChg>
        <pc:spChg chg="add mod">
          <ac:chgData name="蕭又瑜 HSIAO, YU-YU" userId="c5b0ba1c-d079-4945-ac8c-b522266d3b39" providerId="ADAL" clId="{62AF62C8-5E65-A848-9C8C-80BB4D8ECAE3}" dt="2024-05-29T11:46:59.376" v="2591" actId="20577"/>
          <ac:spMkLst>
            <pc:docMk/>
            <pc:sldMk cId="277231534" sldId="346"/>
            <ac:spMk id="6" creationId="{C3D1DCD8-5D69-F23B-991F-156AD8F61A94}"/>
          </ac:spMkLst>
        </pc:spChg>
      </pc:sldChg>
      <pc:sldChg chg="addSp modSp modAnim">
        <pc:chgData name="蕭又瑜 HSIAO, YU-YU" userId="c5b0ba1c-d079-4945-ac8c-b522266d3b39" providerId="ADAL" clId="{62AF62C8-5E65-A848-9C8C-80BB4D8ECAE3}" dt="2024-05-29T12:26:41.599" v="2837" actId="20577"/>
        <pc:sldMkLst>
          <pc:docMk/>
          <pc:sldMk cId="1791104387" sldId="347"/>
        </pc:sldMkLst>
        <pc:spChg chg="mod">
          <ac:chgData name="蕭又瑜 HSIAO, YU-YU" userId="c5b0ba1c-d079-4945-ac8c-b522266d3b39" providerId="ADAL" clId="{62AF62C8-5E65-A848-9C8C-80BB4D8ECAE3}" dt="2024-05-29T12:26:41.599" v="2837" actId="20577"/>
          <ac:spMkLst>
            <pc:docMk/>
            <pc:sldMk cId="1791104387" sldId="347"/>
            <ac:spMk id="2" creationId="{F891FF45-DC32-EDF6-559A-AD5F5C26E0CF}"/>
          </ac:spMkLst>
        </pc:spChg>
        <pc:spChg chg="add mod">
          <ac:chgData name="蕭又瑜 HSIAO, YU-YU" userId="c5b0ba1c-d079-4945-ac8c-b522266d3b39" providerId="ADAL" clId="{62AF62C8-5E65-A848-9C8C-80BB4D8ECAE3}" dt="2024-05-29T11:52:56.213" v="2705" actId="20577"/>
          <ac:spMkLst>
            <pc:docMk/>
            <pc:sldMk cId="1791104387" sldId="347"/>
            <ac:spMk id="6" creationId="{7940D3B8-78E0-CC50-FECA-752C48CA4EB1}"/>
          </ac:spMkLst>
        </pc:spChg>
      </pc:sldChg>
      <pc:sldChg chg="addSp delSp modSp mod modTransition modAnim">
        <pc:chgData name="蕭又瑜 HSIAO, YU-YU" userId="c5b0ba1c-d079-4945-ac8c-b522266d3b39" providerId="ADAL" clId="{62AF62C8-5E65-A848-9C8C-80BB4D8ECAE3}" dt="2024-05-29T12:38:53.538" v="2918"/>
        <pc:sldMkLst>
          <pc:docMk/>
          <pc:sldMk cId="4134941280" sldId="348"/>
        </pc:sldMkLst>
        <pc:spChg chg="mod">
          <ac:chgData name="蕭又瑜 HSIAO, YU-YU" userId="c5b0ba1c-d079-4945-ac8c-b522266d3b39" providerId="ADAL" clId="{62AF62C8-5E65-A848-9C8C-80BB4D8ECAE3}" dt="2024-05-29T12:26:27.665" v="2829" actId="20577"/>
          <ac:spMkLst>
            <pc:docMk/>
            <pc:sldMk cId="4134941280" sldId="348"/>
            <ac:spMk id="2" creationId="{F891FF45-DC32-EDF6-559A-AD5F5C26E0CF}"/>
          </ac:spMkLst>
        </pc:spChg>
        <pc:spChg chg="mod">
          <ac:chgData name="蕭又瑜 HSIAO, YU-YU" userId="c5b0ba1c-d079-4945-ac8c-b522266d3b39" providerId="ADAL" clId="{62AF62C8-5E65-A848-9C8C-80BB4D8ECAE3}" dt="2024-05-29T03:53:25.913" v="138" actId="14100"/>
          <ac:spMkLst>
            <pc:docMk/>
            <pc:sldMk cId="4134941280" sldId="348"/>
            <ac:spMk id="37" creationId="{3E44DB37-05BC-C76A-7CC9-B1ECDD8CB549}"/>
          </ac:spMkLst>
        </pc:spChg>
        <pc:spChg chg="mod">
          <ac:chgData name="蕭又瑜 HSIAO, YU-YU" userId="c5b0ba1c-d079-4945-ac8c-b522266d3b39" providerId="ADAL" clId="{62AF62C8-5E65-A848-9C8C-80BB4D8ECAE3}" dt="2024-05-29T03:53:29.503" v="139" actId="1076"/>
          <ac:spMkLst>
            <pc:docMk/>
            <pc:sldMk cId="4134941280" sldId="348"/>
            <ac:spMk id="38" creationId="{06269DCC-368D-88E5-08E7-1038A73AA0D9}"/>
          </ac:spMkLst>
        </pc:spChg>
        <pc:spChg chg="mod">
          <ac:chgData name="蕭又瑜 HSIAO, YU-YU" userId="c5b0ba1c-d079-4945-ac8c-b522266d3b39" providerId="ADAL" clId="{62AF62C8-5E65-A848-9C8C-80BB4D8ECAE3}" dt="2024-05-29T12:38:21.766" v="2905" actId="207"/>
          <ac:spMkLst>
            <pc:docMk/>
            <pc:sldMk cId="4134941280" sldId="348"/>
            <ac:spMk id="39" creationId="{1CAA6062-AD65-4CAC-C126-C4CF364A2B35}"/>
          </ac:spMkLst>
        </pc:spChg>
        <pc:picChg chg="add mod">
          <ac:chgData name="蕭又瑜 HSIAO, YU-YU" userId="c5b0ba1c-d079-4945-ac8c-b522266d3b39" providerId="ADAL" clId="{62AF62C8-5E65-A848-9C8C-80BB4D8ECAE3}" dt="2024-05-29T03:53:12.045" v="134" actId="171"/>
          <ac:picMkLst>
            <pc:docMk/>
            <pc:sldMk cId="4134941280" sldId="348"/>
            <ac:picMk id="3" creationId="{E943BF5F-3106-9204-CA90-DA5E695E61D9}"/>
          </ac:picMkLst>
        </pc:picChg>
        <pc:picChg chg="del">
          <ac:chgData name="蕭又瑜 HSIAO, YU-YU" userId="c5b0ba1c-d079-4945-ac8c-b522266d3b39" providerId="ADAL" clId="{62AF62C8-5E65-A848-9C8C-80BB4D8ECAE3}" dt="2024-05-29T03:53:14.007" v="135" actId="478"/>
          <ac:picMkLst>
            <pc:docMk/>
            <pc:sldMk cId="4134941280" sldId="348"/>
            <ac:picMk id="9" creationId="{823D3DB3-1B4A-1CCA-496A-D85188056CE9}"/>
          </ac:picMkLst>
        </pc:picChg>
        <pc:cxnChg chg="mod">
          <ac:chgData name="蕭又瑜 HSIAO, YU-YU" userId="c5b0ba1c-d079-4945-ac8c-b522266d3b39" providerId="ADAL" clId="{62AF62C8-5E65-A848-9C8C-80BB4D8ECAE3}" dt="2024-05-29T12:38:34.285" v="2907" actId="208"/>
          <ac:cxnSpMkLst>
            <pc:docMk/>
            <pc:sldMk cId="4134941280" sldId="348"/>
            <ac:cxnSpMk id="30" creationId="{ADA69A29-FAF8-74A7-7925-21AA8617B4E3}"/>
          </ac:cxnSpMkLst>
        </pc:cxnChg>
        <pc:cxnChg chg="mod">
          <ac:chgData name="蕭又瑜 HSIAO, YU-YU" userId="c5b0ba1c-d079-4945-ac8c-b522266d3b39" providerId="ADAL" clId="{62AF62C8-5E65-A848-9C8C-80BB4D8ECAE3}" dt="2024-05-29T12:38:34.285" v="2907" actId="208"/>
          <ac:cxnSpMkLst>
            <pc:docMk/>
            <pc:sldMk cId="4134941280" sldId="348"/>
            <ac:cxnSpMk id="31" creationId="{78C13FF6-EF2B-49C7-875B-20A129D283CB}"/>
          </ac:cxnSpMkLst>
        </pc:cxnChg>
        <pc:cxnChg chg="mod">
          <ac:chgData name="蕭又瑜 HSIAO, YU-YU" userId="c5b0ba1c-d079-4945-ac8c-b522266d3b39" providerId="ADAL" clId="{62AF62C8-5E65-A848-9C8C-80BB4D8ECAE3}" dt="2024-05-29T12:38:34.285" v="2907" actId="208"/>
          <ac:cxnSpMkLst>
            <pc:docMk/>
            <pc:sldMk cId="4134941280" sldId="348"/>
            <ac:cxnSpMk id="32" creationId="{E0D4DA67-13ED-99A3-3322-0802FB4D013C}"/>
          </ac:cxnSpMkLst>
        </pc:cxnChg>
      </pc:sldChg>
      <pc:sldChg chg="modSp modAnim">
        <pc:chgData name="蕭又瑜 HSIAO, YU-YU" userId="c5b0ba1c-d079-4945-ac8c-b522266d3b39" providerId="ADAL" clId="{62AF62C8-5E65-A848-9C8C-80BB4D8ECAE3}" dt="2024-05-29T12:26:24.686" v="2827" actId="20577"/>
        <pc:sldMkLst>
          <pc:docMk/>
          <pc:sldMk cId="3199000685" sldId="349"/>
        </pc:sldMkLst>
        <pc:spChg chg="mod">
          <ac:chgData name="蕭又瑜 HSIAO, YU-YU" userId="c5b0ba1c-d079-4945-ac8c-b522266d3b39" providerId="ADAL" clId="{62AF62C8-5E65-A848-9C8C-80BB4D8ECAE3}" dt="2024-05-29T12:26:24.686" v="2827" actId="20577"/>
          <ac:spMkLst>
            <pc:docMk/>
            <pc:sldMk cId="3199000685" sldId="349"/>
            <ac:spMk id="2" creationId="{93AC31C4-7A56-D3B5-216D-0D2061AD1A28}"/>
          </ac:spMkLst>
        </pc:spChg>
        <pc:spChg chg="mod">
          <ac:chgData name="蕭又瑜 HSIAO, YU-YU" userId="c5b0ba1c-d079-4945-ac8c-b522266d3b39" providerId="ADAL" clId="{62AF62C8-5E65-A848-9C8C-80BB4D8ECAE3}" dt="2024-05-29T03:45:46.308" v="88" actId="20578"/>
          <ac:spMkLst>
            <pc:docMk/>
            <pc:sldMk cId="3199000685" sldId="349"/>
            <ac:spMk id="70" creationId="{0389C1A4-3C86-72A4-DC5E-BC43937D61E0}"/>
          </ac:spMkLst>
        </pc:spChg>
      </pc:sldChg>
      <pc:sldChg chg="modSp mod">
        <pc:chgData name="蕭又瑜 HSIAO, YU-YU" userId="c5b0ba1c-d079-4945-ac8c-b522266d3b39" providerId="ADAL" clId="{62AF62C8-5E65-A848-9C8C-80BB4D8ECAE3}" dt="2024-05-30T07:42:00.119" v="8105" actId="20577"/>
        <pc:sldMkLst>
          <pc:docMk/>
          <pc:sldMk cId="1792410247" sldId="351"/>
        </pc:sldMkLst>
        <pc:spChg chg="mod">
          <ac:chgData name="蕭又瑜 HSIAO, YU-YU" userId="c5b0ba1c-d079-4945-ac8c-b522266d3b39" providerId="ADAL" clId="{62AF62C8-5E65-A848-9C8C-80BB4D8ECAE3}" dt="2024-05-29T12:26:45.286" v="2839" actId="20577"/>
          <ac:spMkLst>
            <pc:docMk/>
            <pc:sldMk cId="1792410247" sldId="351"/>
            <ac:spMk id="2" creationId="{F91D3C0D-9BB0-C35B-45A2-A1E00AE3F60D}"/>
          </ac:spMkLst>
        </pc:spChg>
        <pc:spChg chg="mod">
          <ac:chgData name="蕭又瑜 HSIAO, YU-YU" userId="c5b0ba1c-d079-4945-ac8c-b522266d3b39" providerId="ADAL" clId="{62AF62C8-5E65-A848-9C8C-80BB4D8ECAE3}" dt="2024-05-30T07:42:00.119" v="8105" actId="20577"/>
          <ac:spMkLst>
            <pc:docMk/>
            <pc:sldMk cId="1792410247" sldId="351"/>
            <ac:spMk id="3" creationId="{1EF47F83-BD85-D244-6747-7D899658C138}"/>
          </ac:spMkLst>
        </pc:spChg>
      </pc:sldChg>
      <pc:sldChg chg="addSp delSp modSp mod">
        <pc:chgData name="蕭又瑜 HSIAO, YU-YU" userId="c5b0ba1c-d079-4945-ac8c-b522266d3b39" providerId="ADAL" clId="{62AF62C8-5E65-A848-9C8C-80BB4D8ECAE3}" dt="2024-05-29T12:38:39.997" v="2915" actId="1076"/>
        <pc:sldMkLst>
          <pc:docMk/>
          <pc:sldMk cId="3016812831" sldId="352"/>
        </pc:sldMkLst>
        <pc:picChg chg="add mod">
          <ac:chgData name="蕭又瑜 HSIAO, YU-YU" userId="c5b0ba1c-d079-4945-ac8c-b522266d3b39" providerId="ADAL" clId="{62AF62C8-5E65-A848-9C8C-80BB4D8ECAE3}" dt="2024-05-29T12:38:39.997" v="2915" actId="1076"/>
          <ac:picMkLst>
            <pc:docMk/>
            <pc:sldMk cId="3016812831" sldId="352"/>
            <ac:picMk id="6" creationId="{74F6D37A-6D4B-4BB5-5424-0B748F4ED108}"/>
          </ac:picMkLst>
        </pc:picChg>
        <pc:picChg chg="mod">
          <ac:chgData name="蕭又瑜 HSIAO, YU-YU" userId="c5b0ba1c-d079-4945-ac8c-b522266d3b39" providerId="ADAL" clId="{62AF62C8-5E65-A848-9C8C-80BB4D8ECAE3}" dt="2024-05-29T03:44:56.546" v="86" actId="208"/>
          <ac:picMkLst>
            <pc:docMk/>
            <pc:sldMk cId="3016812831" sldId="352"/>
            <ac:picMk id="7" creationId="{3E1E37E7-781F-0980-763B-AA09408F595F}"/>
          </ac:picMkLst>
        </pc:picChg>
        <pc:picChg chg="del">
          <ac:chgData name="蕭又瑜 HSIAO, YU-YU" userId="c5b0ba1c-d079-4945-ac8c-b522266d3b39" providerId="ADAL" clId="{62AF62C8-5E65-A848-9C8C-80BB4D8ECAE3}" dt="2024-05-29T12:36:51.141" v="2896" actId="478"/>
          <ac:picMkLst>
            <pc:docMk/>
            <pc:sldMk cId="3016812831" sldId="352"/>
            <ac:picMk id="9" creationId="{FCFEDA2E-DF8D-945F-BE52-E0B68A1EACA7}"/>
          </ac:picMkLst>
        </pc:picChg>
      </pc:sldChg>
      <pc:sldChg chg="addSp modSp new mod">
        <pc:chgData name="蕭又瑜 HSIAO, YU-YU" userId="c5b0ba1c-d079-4945-ac8c-b522266d3b39" providerId="ADAL" clId="{62AF62C8-5E65-A848-9C8C-80BB4D8ECAE3}" dt="2024-05-29T12:26:48.083" v="2843" actId="27636"/>
        <pc:sldMkLst>
          <pc:docMk/>
          <pc:sldMk cId="3645807846" sldId="353"/>
        </pc:sldMkLst>
        <pc:spChg chg="mod">
          <ac:chgData name="蕭又瑜 HSIAO, YU-YU" userId="c5b0ba1c-d079-4945-ac8c-b522266d3b39" providerId="ADAL" clId="{62AF62C8-5E65-A848-9C8C-80BB4D8ECAE3}" dt="2024-05-29T12:26:48.083" v="2843" actId="27636"/>
          <ac:spMkLst>
            <pc:docMk/>
            <pc:sldMk cId="3645807846" sldId="353"/>
            <ac:spMk id="2" creationId="{04831209-F5D1-57FC-7BB4-52A4444FD811}"/>
          </ac:spMkLst>
        </pc:spChg>
        <pc:spChg chg="mod">
          <ac:chgData name="蕭又瑜 HSIAO, YU-YU" userId="c5b0ba1c-d079-4945-ac8c-b522266d3b39" providerId="ADAL" clId="{62AF62C8-5E65-A848-9C8C-80BB4D8ECAE3}" dt="2024-05-29T07:44:15.728" v="993" actId="20577"/>
          <ac:spMkLst>
            <pc:docMk/>
            <pc:sldMk cId="3645807846" sldId="353"/>
            <ac:spMk id="3" creationId="{501965A3-B649-A7C1-3874-A62C4487A9C2}"/>
          </ac:spMkLst>
        </pc:spChg>
        <pc:spChg chg="add mod">
          <ac:chgData name="蕭又瑜 HSIAO, YU-YU" userId="c5b0ba1c-d079-4945-ac8c-b522266d3b39" providerId="ADAL" clId="{62AF62C8-5E65-A848-9C8C-80BB4D8ECAE3}" dt="2024-05-29T06:37:36.402" v="432" actId="1076"/>
          <ac:spMkLst>
            <pc:docMk/>
            <pc:sldMk cId="3645807846" sldId="353"/>
            <ac:spMk id="7" creationId="{FB1FD746-BE5C-EBFE-BE2E-89BB9FC64947}"/>
          </ac:spMkLst>
        </pc:spChg>
        <pc:spChg chg="add mod">
          <ac:chgData name="蕭又瑜 HSIAO, YU-YU" userId="c5b0ba1c-d079-4945-ac8c-b522266d3b39" providerId="ADAL" clId="{62AF62C8-5E65-A848-9C8C-80BB4D8ECAE3}" dt="2024-05-29T06:38:53.876" v="486" actId="1076"/>
          <ac:spMkLst>
            <pc:docMk/>
            <pc:sldMk cId="3645807846" sldId="353"/>
            <ac:spMk id="8" creationId="{B065AAF0-646D-77AF-72B2-88F8E28FA127}"/>
          </ac:spMkLst>
        </pc:spChg>
        <pc:picChg chg="add mod">
          <ac:chgData name="蕭又瑜 HSIAO, YU-YU" userId="c5b0ba1c-d079-4945-ac8c-b522266d3b39" providerId="ADAL" clId="{62AF62C8-5E65-A848-9C8C-80BB4D8ECAE3}" dt="2024-05-29T06:37:39.137" v="433" actId="1076"/>
          <ac:picMkLst>
            <pc:docMk/>
            <pc:sldMk cId="3645807846" sldId="353"/>
            <ac:picMk id="6" creationId="{B82B755E-429A-BC19-2746-DE8FB891F741}"/>
          </ac:picMkLst>
        </pc:picChg>
      </pc:sldChg>
      <pc:sldChg chg="addSp delSp modSp add mod modAnim">
        <pc:chgData name="蕭又瑜 HSIAO, YU-YU" userId="c5b0ba1c-d079-4945-ac8c-b522266d3b39" providerId="ADAL" clId="{62AF62C8-5E65-A848-9C8C-80BB4D8ECAE3}" dt="2024-05-29T12:26:54.211" v="2847" actId="27636"/>
        <pc:sldMkLst>
          <pc:docMk/>
          <pc:sldMk cId="4180981007" sldId="354"/>
        </pc:sldMkLst>
        <pc:spChg chg="mod">
          <ac:chgData name="蕭又瑜 HSIAO, YU-YU" userId="c5b0ba1c-d079-4945-ac8c-b522266d3b39" providerId="ADAL" clId="{62AF62C8-5E65-A848-9C8C-80BB4D8ECAE3}" dt="2024-05-29T12:26:54.211" v="2847" actId="27636"/>
          <ac:spMkLst>
            <pc:docMk/>
            <pc:sldMk cId="4180981007" sldId="354"/>
            <ac:spMk id="2" creationId="{04831209-F5D1-57FC-7BB4-52A4444FD811}"/>
          </ac:spMkLst>
        </pc:spChg>
        <pc:spChg chg="mod">
          <ac:chgData name="蕭又瑜 HSIAO, YU-YU" userId="c5b0ba1c-d079-4945-ac8c-b522266d3b39" providerId="ADAL" clId="{62AF62C8-5E65-A848-9C8C-80BB4D8ECAE3}" dt="2024-05-29T06:48:28.080" v="704" actId="20577"/>
          <ac:spMkLst>
            <pc:docMk/>
            <pc:sldMk cId="4180981007" sldId="354"/>
            <ac:spMk id="3" creationId="{501965A3-B649-A7C1-3874-A62C4487A9C2}"/>
          </ac:spMkLst>
        </pc:spChg>
        <pc:spChg chg="del">
          <ac:chgData name="蕭又瑜 HSIAO, YU-YU" userId="c5b0ba1c-d079-4945-ac8c-b522266d3b39" providerId="ADAL" clId="{62AF62C8-5E65-A848-9C8C-80BB4D8ECAE3}" dt="2024-05-29T06:39:22.358" v="492" actId="478"/>
          <ac:spMkLst>
            <pc:docMk/>
            <pc:sldMk cId="4180981007" sldId="354"/>
            <ac:spMk id="7" creationId="{FB1FD746-BE5C-EBFE-BE2E-89BB9FC64947}"/>
          </ac:spMkLst>
        </pc:spChg>
        <pc:spChg chg="del">
          <ac:chgData name="蕭又瑜 HSIAO, YU-YU" userId="c5b0ba1c-d079-4945-ac8c-b522266d3b39" providerId="ADAL" clId="{62AF62C8-5E65-A848-9C8C-80BB4D8ECAE3}" dt="2024-05-29T06:39:20.080" v="491" actId="478"/>
          <ac:spMkLst>
            <pc:docMk/>
            <pc:sldMk cId="4180981007" sldId="354"/>
            <ac:spMk id="8" creationId="{B065AAF0-646D-77AF-72B2-88F8E28FA127}"/>
          </ac:spMkLst>
        </pc:spChg>
        <pc:spChg chg="add mod">
          <ac:chgData name="蕭又瑜 HSIAO, YU-YU" userId="c5b0ba1c-d079-4945-ac8c-b522266d3b39" providerId="ADAL" clId="{62AF62C8-5E65-A848-9C8C-80BB4D8ECAE3}" dt="2024-05-29T06:41:36.916" v="566" actId="14100"/>
          <ac:spMkLst>
            <pc:docMk/>
            <pc:sldMk cId="4180981007" sldId="354"/>
            <ac:spMk id="11" creationId="{36142787-A5EA-1E14-075E-77588DFB959D}"/>
          </ac:spMkLst>
        </pc:spChg>
        <pc:spChg chg="add mod">
          <ac:chgData name="蕭又瑜 HSIAO, YU-YU" userId="c5b0ba1c-d079-4945-ac8c-b522266d3b39" providerId="ADAL" clId="{62AF62C8-5E65-A848-9C8C-80BB4D8ECAE3}" dt="2024-05-29T06:41:36.916" v="566" actId="14100"/>
          <ac:spMkLst>
            <pc:docMk/>
            <pc:sldMk cId="4180981007" sldId="354"/>
            <ac:spMk id="14" creationId="{2D75CFA5-6B7A-792F-796D-9945F0367A1C}"/>
          </ac:spMkLst>
        </pc:spChg>
        <pc:spChg chg="add mod">
          <ac:chgData name="蕭又瑜 HSIAO, YU-YU" userId="c5b0ba1c-d079-4945-ac8c-b522266d3b39" providerId="ADAL" clId="{62AF62C8-5E65-A848-9C8C-80BB4D8ECAE3}" dt="2024-05-29T06:41:36.916" v="566" actId="14100"/>
          <ac:spMkLst>
            <pc:docMk/>
            <pc:sldMk cId="4180981007" sldId="354"/>
            <ac:spMk id="15" creationId="{D2C20347-0D15-8DC8-D242-73EBCE1998AB}"/>
          </ac:spMkLst>
        </pc:spChg>
        <pc:spChg chg="add mod">
          <ac:chgData name="蕭又瑜 HSIAO, YU-YU" userId="c5b0ba1c-d079-4945-ac8c-b522266d3b39" providerId="ADAL" clId="{62AF62C8-5E65-A848-9C8C-80BB4D8ECAE3}" dt="2024-05-29T06:41:36.916" v="566" actId="14100"/>
          <ac:spMkLst>
            <pc:docMk/>
            <pc:sldMk cId="4180981007" sldId="354"/>
            <ac:spMk id="16" creationId="{76ABDF09-E4CC-C99A-6166-8B05F009D589}"/>
          </ac:spMkLst>
        </pc:spChg>
        <pc:spChg chg="add mod">
          <ac:chgData name="蕭又瑜 HSIAO, YU-YU" userId="c5b0ba1c-d079-4945-ac8c-b522266d3b39" providerId="ADAL" clId="{62AF62C8-5E65-A848-9C8C-80BB4D8ECAE3}" dt="2024-05-29T06:41:36.916" v="566" actId="14100"/>
          <ac:spMkLst>
            <pc:docMk/>
            <pc:sldMk cId="4180981007" sldId="354"/>
            <ac:spMk id="17" creationId="{952BEA83-5DC8-8AAC-3841-1DEF1047C713}"/>
          </ac:spMkLst>
        </pc:spChg>
        <pc:spChg chg="add mod">
          <ac:chgData name="蕭又瑜 HSIAO, YU-YU" userId="c5b0ba1c-d079-4945-ac8c-b522266d3b39" providerId="ADAL" clId="{62AF62C8-5E65-A848-9C8C-80BB4D8ECAE3}" dt="2024-05-29T06:41:36.916" v="566" actId="14100"/>
          <ac:spMkLst>
            <pc:docMk/>
            <pc:sldMk cId="4180981007" sldId="354"/>
            <ac:spMk id="18" creationId="{519B04A5-5092-FC7A-9F19-E5E0F7F1E528}"/>
          </ac:spMkLst>
        </pc:spChg>
        <pc:spChg chg="add mod">
          <ac:chgData name="蕭又瑜 HSIAO, YU-YU" userId="c5b0ba1c-d079-4945-ac8c-b522266d3b39" providerId="ADAL" clId="{62AF62C8-5E65-A848-9C8C-80BB4D8ECAE3}" dt="2024-05-29T06:41:36.916" v="566" actId="14100"/>
          <ac:spMkLst>
            <pc:docMk/>
            <pc:sldMk cId="4180981007" sldId="354"/>
            <ac:spMk id="19" creationId="{976ED56A-E2FE-64A0-F490-18AEE0BF3327}"/>
          </ac:spMkLst>
        </pc:spChg>
        <pc:spChg chg="add mod">
          <ac:chgData name="蕭又瑜 HSIAO, YU-YU" userId="c5b0ba1c-d079-4945-ac8c-b522266d3b39" providerId="ADAL" clId="{62AF62C8-5E65-A848-9C8C-80BB4D8ECAE3}" dt="2024-05-29T06:54:36.743" v="824" actId="1076"/>
          <ac:spMkLst>
            <pc:docMk/>
            <pc:sldMk cId="4180981007" sldId="354"/>
            <ac:spMk id="25" creationId="{14A323E3-2B6E-3775-C23A-20D85DE70165}"/>
          </ac:spMkLst>
        </pc:spChg>
        <pc:spChg chg="add mod">
          <ac:chgData name="蕭又瑜 HSIAO, YU-YU" userId="c5b0ba1c-d079-4945-ac8c-b522266d3b39" providerId="ADAL" clId="{62AF62C8-5E65-A848-9C8C-80BB4D8ECAE3}" dt="2024-05-29T06:54:42.959" v="827" actId="14100"/>
          <ac:spMkLst>
            <pc:docMk/>
            <pc:sldMk cId="4180981007" sldId="354"/>
            <ac:spMk id="28" creationId="{728F9CA2-FE9A-91EC-0FB6-E28C32AF45BA}"/>
          </ac:spMkLst>
        </pc:spChg>
        <pc:spChg chg="add mod">
          <ac:chgData name="蕭又瑜 HSIAO, YU-YU" userId="c5b0ba1c-d079-4945-ac8c-b522266d3b39" providerId="ADAL" clId="{62AF62C8-5E65-A848-9C8C-80BB4D8ECAE3}" dt="2024-05-29T06:54:30.104" v="821" actId="1076"/>
          <ac:spMkLst>
            <pc:docMk/>
            <pc:sldMk cId="4180981007" sldId="354"/>
            <ac:spMk id="29" creationId="{53C6D2DB-8641-4134-1E86-62CA39D2F1C1}"/>
          </ac:spMkLst>
        </pc:spChg>
        <pc:spChg chg="add mod">
          <ac:chgData name="蕭又瑜 HSIAO, YU-YU" userId="c5b0ba1c-d079-4945-ac8c-b522266d3b39" providerId="ADAL" clId="{62AF62C8-5E65-A848-9C8C-80BB4D8ECAE3}" dt="2024-05-29T07:41:00.027" v="864" actId="6549"/>
          <ac:spMkLst>
            <pc:docMk/>
            <pc:sldMk cId="4180981007" sldId="354"/>
            <ac:spMk id="34" creationId="{9FFD7BAE-FB33-74F0-D9C5-868635BA66C7}"/>
          </ac:spMkLst>
        </pc:spChg>
        <pc:spChg chg="add mod">
          <ac:chgData name="蕭又瑜 HSIAO, YU-YU" userId="c5b0ba1c-d079-4945-ac8c-b522266d3b39" providerId="ADAL" clId="{62AF62C8-5E65-A848-9C8C-80BB4D8ECAE3}" dt="2024-05-29T07:41:29.564" v="866" actId="14100"/>
          <ac:spMkLst>
            <pc:docMk/>
            <pc:sldMk cId="4180981007" sldId="354"/>
            <ac:spMk id="38" creationId="{526F16D8-61A8-EFDD-70F7-F4B5591C1A2C}"/>
          </ac:spMkLst>
        </pc:spChg>
        <pc:spChg chg="add mod">
          <ac:chgData name="蕭又瑜 HSIAO, YU-YU" userId="c5b0ba1c-d079-4945-ac8c-b522266d3b39" providerId="ADAL" clId="{62AF62C8-5E65-A848-9C8C-80BB4D8ECAE3}" dt="2024-05-29T07:41:34.992" v="867" actId="14100"/>
          <ac:spMkLst>
            <pc:docMk/>
            <pc:sldMk cId="4180981007" sldId="354"/>
            <ac:spMk id="40" creationId="{EA562579-5B3D-E9C2-9517-FA3AE941303C}"/>
          </ac:spMkLst>
        </pc:spChg>
        <pc:spChg chg="add mod">
          <ac:chgData name="蕭又瑜 HSIAO, YU-YU" userId="c5b0ba1c-d079-4945-ac8c-b522266d3b39" providerId="ADAL" clId="{62AF62C8-5E65-A848-9C8C-80BB4D8ECAE3}" dt="2024-05-29T07:50:33.670" v="1050" actId="1076"/>
          <ac:spMkLst>
            <pc:docMk/>
            <pc:sldMk cId="4180981007" sldId="354"/>
            <ac:spMk id="41" creationId="{F95F2827-04CA-A14E-BF8F-6E5FFDC0B317}"/>
          </ac:spMkLst>
        </pc:spChg>
        <pc:spChg chg="add mod">
          <ac:chgData name="蕭又瑜 HSIAO, YU-YU" userId="c5b0ba1c-d079-4945-ac8c-b522266d3b39" providerId="ADAL" clId="{62AF62C8-5E65-A848-9C8C-80BB4D8ECAE3}" dt="2024-05-29T07:51:09.449" v="1065" actId="1076"/>
          <ac:spMkLst>
            <pc:docMk/>
            <pc:sldMk cId="4180981007" sldId="354"/>
            <ac:spMk id="42" creationId="{ABBE1281-01D7-1B24-1F99-00326FF6D27C}"/>
          </ac:spMkLst>
        </pc:spChg>
        <pc:picChg chg="del">
          <ac:chgData name="蕭又瑜 HSIAO, YU-YU" userId="c5b0ba1c-d079-4945-ac8c-b522266d3b39" providerId="ADAL" clId="{62AF62C8-5E65-A848-9C8C-80BB4D8ECAE3}" dt="2024-05-29T06:39:18.817" v="490" actId="478"/>
          <ac:picMkLst>
            <pc:docMk/>
            <pc:sldMk cId="4180981007" sldId="354"/>
            <ac:picMk id="6" creationId="{B82B755E-429A-BC19-2746-DE8FB891F741}"/>
          </ac:picMkLst>
        </pc:picChg>
        <pc:picChg chg="add mod">
          <ac:chgData name="蕭又瑜 HSIAO, YU-YU" userId="c5b0ba1c-d079-4945-ac8c-b522266d3b39" providerId="ADAL" clId="{62AF62C8-5E65-A848-9C8C-80BB4D8ECAE3}" dt="2024-05-29T06:41:36.916" v="566" actId="14100"/>
          <ac:picMkLst>
            <pc:docMk/>
            <pc:sldMk cId="4180981007" sldId="354"/>
            <ac:picMk id="9" creationId="{F06B37F7-7B3F-232E-DC8C-8D7A91523D48}"/>
          </ac:picMkLst>
        </pc:picChg>
        <pc:picChg chg="add mod">
          <ac:chgData name="蕭又瑜 HSIAO, YU-YU" userId="c5b0ba1c-d079-4945-ac8c-b522266d3b39" providerId="ADAL" clId="{62AF62C8-5E65-A848-9C8C-80BB4D8ECAE3}" dt="2024-05-29T08:13:24.713" v="1415" actId="208"/>
          <ac:picMkLst>
            <pc:docMk/>
            <pc:sldMk cId="4180981007" sldId="354"/>
            <ac:picMk id="23" creationId="{44843FC8-0C72-DE9F-9EA9-2295B59D0A45}"/>
          </ac:picMkLst>
        </pc:picChg>
        <pc:picChg chg="add del mod">
          <ac:chgData name="蕭又瑜 HSIAO, YU-YU" userId="c5b0ba1c-d079-4945-ac8c-b522266d3b39" providerId="ADAL" clId="{62AF62C8-5E65-A848-9C8C-80BB4D8ECAE3}" dt="2024-05-29T06:44:47.838" v="614" actId="478"/>
          <ac:picMkLst>
            <pc:docMk/>
            <pc:sldMk cId="4180981007" sldId="354"/>
            <ac:picMk id="33" creationId="{6A9DE795-4E9D-9CEF-4A5D-F29C23EDE563}"/>
          </ac:picMkLst>
        </pc:picChg>
        <pc:cxnChg chg="add mod">
          <ac:chgData name="蕭又瑜 HSIAO, YU-YU" userId="c5b0ba1c-d079-4945-ac8c-b522266d3b39" providerId="ADAL" clId="{62AF62C8-5E65-A848-9C8C-80BB4D8ECAE3}" dt="2024-05-29T06:41:36.916" v="566" actId="14100"/>
          <ac:cxnSpMkLst>
            <pc:docMk/>
            <pc:sldMk cId="4180981007" sldId="354"/>
            <ac:cxnSpMk id="10" creationId="{F9B3FD4F-CE0C-AE69-732C-F841093258B5}"/>
          </ac:cxnSpMkLst>
        </pc:cxnChg>
        <pc:cxnChg chg="add mod">
          <ac:chgData name="蕭又瑜 HSIAO, YU-YU" userId="c5b0ba1c-d079-4945-ac8c-b522266d3b39" providerId="ADAL" clId="{62AF62C8-5E65-A848-9C8C-80BB4D8ECAE3}" dt="2024-05-29T06:41:36.916" v="566" actId="14100"/>
          <ac:cxnSpMkLst>
            <pc:docMk/>
            <pc:sldMk cId="4180981007" sldId="354"/>
            <ac:cxnSpMk id="12" creationId="{48BC11FA-69AA-DBFD-D1C9-99FB9B235E86}"/>
          </ac:cxnSpMkLst>
        </pc:cxnChg>
        <pc:cxnChg chg="add mod">
          <ac:chgData name="蕭又瑜 HSIAO, YU-YU" userId="c5b0ba1c-d079-4945-ac8c-b522266d3b39" providerId="ADAL" clId="{62AF62C8-5E65-A848-9C8C-80BB4D8ECAE3}" dt="2024-05-29T06:41:36.916" v="566" actId="14100"/>
          <ac:cxnSpMkLst>
            <pc:docMk/>
            <pc:sldMk cId="4180981007" sldId="354"/>
            <ac:cxnSpMk id="13" creationId="{CBC466EF-1397-F266-1EA0-2C180D1D9596}"/>
          </ac:cxnSpMkLst>
        </pc:cxnChg>
        <pc:cxnChg chg="add mod">
          <ac:chgData name="蕭又瑜 HSIAO, YU-YU" userId="c5b0ba1c-d079-4945-ac8c-b522266d3b39" providerId="ADAL" clId="{62AF62C8-5E65-A848-9C8C-80BB4D8ECAE3}" dt="2024-05-29T06:53:52.913" v="782" actId="1036"/>
          <ac:cxnSpMkLst>
            <pc:docMk/>
            <pc:sldMk cId="4180981007" sldId="354"/>
            <ac:cxnSpMk id="24" creationId="{EE118B84-DFA8-ECAA-9801-26EC85AB5821}"/>
          </ac:cxnSpMkLst>
        </pc:cxnChg>
        <pc:cxnChg chg="add mod">
          <ac:chgData name="蕭又瑜 HSIAO, YU-YU" userId="c5b0ba1c-d079-4945-ac8c-b522266d3b39" providerId="ADAL" clId="{62AF62C8-5E65-A848-9C8C-80BB4D8ECAE3}" dt="2024-05-29T06:54:10.392" v="819" actId="14100"/>
          <ac:cxnSpMkLst>
            <pc:docMk/>
            <pc:sldMk cId="4180981007" sldId="354"/>
            <ac:cxnSpMk id="26" creationId="{51236054-8964-FAC5-1902-CC1550D4C801}"/>
          </ac:cxnSpMkLst>
        </pc:cxnChg>
        <pc:cxnChg chg="add mod">
          <ac:chgData name="蕭又瑜 HSIAO, YU-YU" userId="c5b0ba1c-d079-4945-ac8c-b522266d3b39" providerId="ADAL" clId="{62AF62C8-5E65-A848-9C8C-80BB4D8ECAE3}" dt="2024-05-29T06:54:23.490" v="820" actId="14100"/>
          <ac:cxnSpMkLst>
            <pc:docMk/>
            <pc:sldMk cId="4180981007" sldId="354"/>
            <ac:cxnSpMk id="27" creationId="{C1ED8531-6C9A-153E-2B07-B96EDDD3A949}"/>
          </ac:cxnSpMkLst>
        </pc:cxnChg>
        <pc:cxnChg chg="add mod">
          <ac:chgData name="蕭又瑜 HSIAO, YU-YU" userId="c5b0ba1c-d079-4945-ac8c-b522266d3b39" providerId="ADAL" clId="{62AF62C8-5E65-A848-9C8C-80BB4D8ECAE3}" dt="2024-05-29T06:55:50.763" v="839" actId="1076"/>
          <ac:cxnSpMkLst>
            <pc:docMk/>
            <pc:sldMk cId="4180981007" sldId="354"/>
            <ac:cxnSpMk id="39" creationId="{2E59A142-44DF-4988-16A4-29B213D9AA70}"/>
          </ac:cxnSpMkLst>
        </pc:cxnChg>
      </pc:sldChg>
      <pc:sldChg chg="addSp delSp modSp add mod modTransition delAnim modAnim">
        <pc:chgData name="蕭又瑜 HSIAO, YU-YU" userId="c5b0ba1c-d079-4945-ac8c-b522266d3b39" providerId="ADAL" clId="{62AF62C8-5E65-A848-9C8C-80BB4D8ECAE3}" dt="2024-05-29T12:26:57.485" v="2851" actId="27636"/>
        <pc:sldMkLst>
          <pc:docMk/>
          <pc:sldMk cId="3117495677" sldId="355"/>
        </pc:sldMkLst>
        <pc:spChg chg="mod">
          <ac:chgData name="蕭又瑜 HSIAO, YU-YU" userId="c5b0ba1c-d079-4945-ac8c-b522266d3b39" providerId="ADAL" clId="{62AF62C8-5E65-A848-9C8C-80BB4D8ECAE3}" dt="2024-05-29T12:26:57.485" v="2851" actId="27636"/>
          <ac:spMkLst>
            <pc:docMk/>
            <pc:sldMk cId="3117495677" sldId="355"/>
            <ac:spMk id="2" creationId="{04831209-F5D1-57FC-7BB4-52A4444FD811}"/>
          </ac:spMkLst>
        </pc:spChg>
        <pc:spChg chg="add mod">
          <ac:chgData name="蕭又瑜 HSIAO, YU-YU" userId="c5b0ba1c-d079-4945-ac8c-b522266d3b39" providerId="ADAL" clId="{62AF62C8-5E65-A848-9C8C-80BB4D8ECAE3}" dt="2024-05-29T07:52:05.070" v="1076" actId="1076"/>
          <ac:spMkLst>
            <pc:docMk/>
            <pc:sldMk cId="3117495677" sldId="355"/>
            <ac:spMk id="8" creationId="{F910E02F-1F45-8827-E6AA-BDAEA0DD638C}"/>
          </ac:spMkLst>
        </pc:spChg>
        <pc:spChg chg="add del mod">
          <ac:chgData name="蕭又瑜 HSIAO, YU-YU" userId="c5b0ba1c-d079-4945-ac8c-b522266d3b39" providerId="ADAL" clId="{62AF62C8-5E65-A848-9C8C-80BB4D8ECAE3}" dt="2024-05-29T07:52:14.516" v="1078" actId="478"/>
          <ac:spMkLst>
            <pc:docMk/>
            <pc:sldMk cId="3117495677" sldId="355"/>
            <ac:spMk id="10" creationId="{F42F6DC8-FDD5-016A-0D5E-EE3CABEEA969}"/>
          </ac:spMkLst>
        </pc:spChg>
        <pc:spChg chg="add del mod">
          <ac:chgData name="蕭又瑜 HSIAO, YU-YU" userId="c5b0ba1c-d079-4945-ac8c-b522266d3b39" providerId="ADAL" clId="{62AF62C8-5E65-A848-9C8C-80BB4D8ECAE3}" dt="2024-05-29T07:52:13.586" v="1077" actId="478"/>
          <ac:spMkLst>
            <pc:docMk/>
            <pc:sldMk cId="3117495677" sldId="355"/>
            <ac:spMk id="11" creationId="{AA593325-A385-8B79-2A8A-11B464AFE1B2}"/>
          </ac:spMkLst>
        </pc:spChg>
        <pc:spChg chg="add del mod">
          <ac:chgData name="蕭又瑜 HSIAO, YU-YU" userId="c5b0ba1c-d079-4945-ac8c-b522266d3b39" providerId="ADAL" clId="{62AF62C8-5E65-A848-9C8C-80BB4D8ECAE3}" dt="2024-05-29T07:52:15.730" v="1079" actId="478"/>
          <ac:spMkLst>
            <pc:docMk/>
            <pc:sldMk cId="3117495677" sldId="355"/>
            <ac:spMk id="12" creationId="{21CA8301-5CF9-689D-CFD5-3290A1902A03}"/>
          </ac:spMkLst>
        </pc:spChg>
        <pc:spChg chg="add mod">
          <ac:chgData name="蕭又瑜 HSIAO, YU-YU" userId="c5b0ba1c-d079-4945-ac8c-b522266d3b39" providerId="ADAL" clId="{62AF62C8-5E65-A848-9C8C-80BB4D8ECAE3}" dt="2024-05-29T08:57:56.251" v="2104" actId="20577"/>
          <ac:spMkLst>
            <pc:docMk/>
            <pc:sldMk cId="3117495677" sldId="355"/>
            <ac:spMk id="14" creationId="{FF5FD686-957C-E47B-E475-49D9EB1BA63A}"/>
          </ac:spMkLst>
        </pc:spChg>
        <pc:spChg chg="del">
          <ac:chgData name="蕭又瑜 HSIAO, YU-YU" userId="c5b0ba1c-d079-4945-ac8c-b522266d3b39" providerId="ADAL" clId="{62AF62C8-5E65-A848-9C8C-80BB4D8ECAE3}" dt="2024-05-29T07:51:45.390" v="1074" actId="478"/>
          <ac:spMkLst>
            <pc:docMk/>
            <pc:sldMk cId="3117495677" sldId="355"/>
            <ac:spMk id="25" creationId="{14A323E3-2B6E-3775-C23A-20D85DE70165}"/>
          </ac:spMkLst>
        </pc:spChg>
        <pc:spChg chg="del">
          <ac:chgData name="蕭又瑜 HSIAO, YU-YU" userId="c5b0ba1c-d079-4945-ac8c-b522266d3b39" providerId="ADAL" clId="{62AF62C8-5E65-A848-9C8C-80BB4D8ECAE3}" dt="2024-05-29T07:51:45.390" v="1074" actId="478"/>
          <ac:spMkLst>
            <pc:docMk/>
            <pc:sldMk cId="3117495677" sldId="355"/>
            <ac:spMk id="28" creationId="{728F9CA2-FE9A-91EC-0FB6-E28C32AF45BA}"/>
          </ac:spMkLst>
        </pc:spChg>
        <pc:spChg chg="del">
          <ac:chgData name="蕭又瑜 HSIAO, YU-YU" userId="c5b0ba1c-d079-4945-ac8c-b522266d3b39" providerId="ADAL" clId="{62AF62C8-5E65-A848-9C8C-80BB4D8ECAE3}" dt="2024-05-29T07:51:45.390" v="1074" actId="478"/>
          <ac:spMkLst>
            <pc:docMk/>
            <pc:sldMk cId="3117495677" sldId="355"/>
            <ac:spMk id="29" creationId="{53C6D2DB-8641-4134-1E86-62CA39D2F1C1}"/>
          </ac:spMkLst>
        </pc:spChg>
        <pc:spChg chg="mod">
          <ac:chgData name="蕭又瑜 HSIAO, YU-YU" userId="c5b0ba1c-d079-4945-ac8c-b522266d3b39" providerId="ADAL" clId="{62AF62C8-5E65-A848-9C8C-80BB4D8ECAE3}" dt="2024-05-29T07:51:31.762" v="1069" actId="20577"/>
          <ac:spMkLst>
            <pc:docMk/>
            <pc:sldMk cId="3117495677" sldId="355"/>
            <ac:spMk id="34" creationId="{9FFD7BAE-FB33-74F0-D9C5-868635BA66C7}"/>
          </ac:spMkLst>
        </pc:spChg>
        <pc:spChg chg="del">
          <ac:chgData name="蕭又瑜 HSIAO, YU-YU" userId="c5b0ba1c-d079-4945-ac8c-b522266d3b39" providerId="ADAL" clId="{62AF62C8-5E65-A848-9C8C-80BB4D8ECAE3}" dt="2024-05-29T07:51:42.253" v="1073" actId="478"/>
          <ac:spMkLst>
            <pc:docMk/>
            <pc:sldMk cId="3117495677" sldId="355"/>
            <ac:spMk id="38" creationId="{526F16D8-61A8-EFDD-70F7-F4B5591C1A2C}"/>
          </ac:spMkLst>
        </pc:spChg>
        <pc:spChg chg="del">
          <ac:chgData name="蕭又瑜 HSIAO, YU-YU" userId="c5b0ba1c-d079-4945-ac8c-b522266d3b39" providerId="ADAL" clId="{62AF62C8-5E65-A848-9C8C-80BB4D8ECAE3}" dt="2024-05-29T07:51:45.390" v="1074" actId="478"/>
          <ac:spMkLst>
            <pc:docMk/>
            <pc:sldMk cId="3117495677" sldId="355"/>
            <ac:spMk id="40" creationId="{EA562579-5B3D-E9C2-9517-FA3AE941303C}"/>
          </ac:spMkLst>
        </pc:spChg>
        <pc:spChg chg="del">
          <ac:chgData name="蕭又瑜 HSIAO, YU-YU" userId="c5b0ba1c-d079-4945-ac8c-b522266d3b39" providerId="ADAL" clId="{62AF62C8-5E65-A848-9C8C-80BB4D8ECAE3}" dt="2024-05-29T07:51:40.870" v="1071" actId="478"/>
          <ac:spMkLst>
            <pc:docMk/>
            <pc:sldMk cId="3117495677" sldId="355"/>
            <ac:spMk id="41" creationId="{F95F2827-04CA-A14E-BF8F-6E5FFDC0B317}"/>
          </ac:spMkLst>
        </pc:spChg>
        <pc:spChg chg="del">
          <ac:chgData name="蕭又瑜 HSIAO, YU-YU" userId="c5b0ba1c-d079-4945-ac8c-b522266d3b39" providerId="ADAL" clId="{62AF62C8-5E65-A848-9C8C-80BB4D8ECAE3}" dt="2024-05-29T07:51:40.002" v="1070" actId="478"/>
          <ac:spMkLst>
            <pc:docMk/>
            <pc:sldMk cId="3117495677" sldId="355"/>
            <ac:spMk id="42" creationId="{ABBE1281-01D7-1B24-1F99-00326FF6D27C}"/>
          </ac:spMkLst>
        </pc:spChg>
        <pc:picChg chg="add mod">
          <ac:chgData name="蕭又瑜 HSIAO, YU-YU" userId="c5b0ba1c-d079-4945-ac8c-b522266d3b39" providerId="ADAL" clId="{62AF62C8-5E65-A848-9C8C-80BB4D8ECAE3}" dt="2024-05-29T08:13:34.746" v="1416" actId="208"/>
          <ac:picMkLst>
            <pc:docMk/>
            <pc:sldMk cId="3117495677" sldId="355"/>
            <ac:picMk id="6" creationId="{386596D5-9631-ADFD-BCCC-CA46B33A6E09}"/>
          </ac:picMkLst>
        </pc:picChg>
        <pc:picChg chg="del">
          <ac:chgData name="蕭又瑜 HSIAO, YU-YU" userId="c5b0ba1c-d079-4945-ac8c-b522266d3b39" providerId="ADAL" clId="{62AF62C8-5E65-A848-9C8C-80BB4D8ECAE3}" dt="2024-05-29T07:51:41.368" v="1072" actId="478"/>
          <ac:picMkLst>
            <pc:docMk/>
            <pc:sldMk cId="3117495677" sldId="355"/>
            <ac:picMk id="23" creationId="{44843FC8-0C72-DE9F-9EA9-2295B59D0A45}"/>
          </ac:picMkLst>
        </pc:picChg>
        <pc:cxnChg chg="add mod">
          <ac:chgData name="蕭又瑜 HSIAO, YU-YU" userId="c5b0ba1c-d079-4945-ac8c-b522266d3b39" providerId="ADAL" clId="{62AF62C8-5E65-A848-9C8C-80BB4D8ECAE3}" dt="2024-05-29T07:52:05.070" v="1076" actId="1076"/>
          <ac:cxnSpMkLst>
            <pc:docMk/>
            <pc:sldMk cId="3117495677" sldId="355"/>
            <ac:cxnSpMk id="7" creationId="{E4C64657-D450-7779-4F2F-97CBBD16E8EB}"/>
          </ac:cxnSpMkLst>
        </pc:cxnChg>
        <pc:cxnChg chg="add mod">
          <ac:chgData name="蕭又瑜 HSIAO, YU-YU" userId="c5b0ba1c-d079-4945-ac8c-b522266d3b39" providerId="ADAL" clId="{62AF62C8-5E65-A848-9C8C-80BB4D8ECAE3}" dt="2024-05-29T07:52:05.070" v="1076" actId="1076"/>
          <ac:cxnSpMkLst>
            <pc:docMk/>
            <pc:sldMk cId="3117495677" sldId="355"/>
            <ac:cxnSpMk id="9" creationId="{DE6CAE62-C542-F529-363F-8544457557C6}"/>
          </ac:cxnSpMkLst>
        </pc:cxnChg>
        <pc:cxnChg chg="add mod">
          <ac:chgData name="蕭又瑜 HSIAO, YU-YU" userId="c5b0ba1c-d079-4945-ac8c-b522266d3b39" providerId="ADAL" clId="{62AF62C8-5E65-A848-9C8C-80BB4D8ECAE3}" dt="2024-05-29T07:52:05.070" v="1076" actId="1076"/>
          <ac:cxnSpMkLst>
            <pc:docMk/>
            <pc:sldMk cId="3117495677" sldId="355"/>
            <ac:cxnSpMk id="13" creationId="{E603648F-2BD9-1F79-834D-55AA3246A1EB}"/>
          </ac:cxnSpMkLst>
        </pc:cxnChg>
        <pc:cxnChg chg="del">
          <ac:chgData name="蕭又瑜 HSIAO, YU-YU" userId="c5b0ba1c-d079-4945-ac8c-b522266d3b39" providerId="ADAL" clId="{62AF62C8-5E65-A848-9C8C-80BB4D8ECAE3}" dt="2024-05-29T07:51:45.390" v="1074" actId="478"/>
          <ac:cxnSpMkLst>
            <pc:docMk/>
            <pc:sldMk cId="3117495677" sldId="355"/>
            <ac:cxnSpMk id="24" creationId="{EE118B84-DFA8-ECAA-9801-26EC85AB5821}"/>
          </ac:cxnSpMkLst>
        </pc:cxnChg>
        <pc:cxnChg chg="del">
          <ac:chgData name="蕭又瑜 HSIAO, YU-YU" userId="c5b0ba1c-d079-4945-ac8c-b522266d3b39" providerId="ADAL" clId="{62AF62C8-5E65-A848-9C8C-80BB4D8ECAE3}" dt="2024-05-29T07:51:45.390" v="1074" actId="478"/>
          <ac:cxnSpMkLst>
            <pc:docMk/>
            <pc:sldMk cId="3117495677" sldId="355"/>
            <ac:cxnSpMk id="26" creationId="{51236054-8964-FAC5-1902-CC1550D4C801}"/>
          </ac:cxnSpMkLst>
        </pc:cxnChg>
        <pc:cxnChg chg="del">
          <ac:chgData name="蕭又瑜 HSIAO, YU-YU" userId="c5b0ba1c-d079-4945-ac8c-b522266d3b39" providerId="ADAL" clId="{62AF62C8-5E65-A848-9C8C-80BB4D8ECAE3}" dt="2024-05-29T07:51:45.390" v="1074" actId="478"/>
          <ac:cxnSpMkLst>
            <pc:docMk/>
            <pc:sldMk cId="3117495677" sldId="355"/>
            <ac:cxnSpMk id="27" creationId="{C1ED8531-6C9A-153E-2B07-B96EDDD3A949}"/>
          </ac:cxnSpMkLst>
        </pc:cxnChg>
      </pc:sldChg>
      <pc:sldChg chg="addSp delSp modSp add mod modTransition delAnim modAnim">
        <pc:chgData name="蕭又瑜 HSIAO, YU-YU" userId="c5b0ba1c-d079-4945-ac8c-b522266d3b39" providerId="ADAL" clId="{62AF62C8-5E65-A848-9C8C-80BB4D8ECAE3}" dt="2024-05-29T12:27:02.545" v="2855" actId="27636"/>
        <pc:sldMkLst>
          <pc:docMk/>
          <pc:sldMk cId="1206457024" sldId="356"/>
        </pc:sldMkLst>
        <pc:spChg chg="mod">
          <ac:chgData name="蕭又瑜 HSIAO, YU-YU" userId="c5b0ba1c-d079-4945-ac8c-b522266d3b39" providerId="ADAL" clId="{62AF62C8-5E65-A848-9C8C-80BB4D8ECAE3}" dt="2024-05-29T12:27:02.545" v="2855" actId="27636"/>
          <ac:spMkLst>
            <pc:docMk/>
            <pc:sldMk cId="1206457024" sldId="356"/>
            <ac:spMk id="2" creationId="{04831209-F5D1-57FC-7BB4-52A4444FD811}"/>
          </ac:spMkLst>
        </pc:spChg>
        <pc:spChg chg="mod">
          <ac:chgData name="蕭又瑜 HSIAO, YU-YU" userId="c5b0ba1c-d079-4945-ac8c-b522266d3b39" providerId="ADAL" clId="{62AF62C8-5E65-A848-9C8C-80BB4D8ECAE3}" dt="2024-05-29T08:22:58.428" v="1479" actId="207"/>
          <ac:spMkLst>
            <pc:docMk/>
            <pc:sldMk cId="1206457024" sldId="356"/>
            <ac:spMk id="3" creationId="{501965A3-B649-A7C1-3874-A62C4487A9C2}"/>
          </ac:spMkLst>
        </pc:spChg>
        <pc:spChg chg="del">
          <ac:chgData name="蕭又瑜 HSIAO, YU-YU" userId="c5b0ba1c-d079-4945-ac8c-b522266d3b39" providerId="ADAL" clId="{62AF62C8-5E65-A848-9C8C-80BB4D8ECAE3}" dt="2024-05-29T07:58:42.525" v="1109" actId="478"/>
          <ac:spMkLst>
            <pc:docMk/>
            <pc:sldMk cId="1206457024" sldId="356"/>
            <ac:spMk id="8" creationId="{F910E02F-1F45-8827-E6AA-BDAEA0DD638C}"/>
          </ac:spMkLst>
        </pc:spChg>
        <pc:spChg chg="add mod">
          <ac:chgData name="蕭又瑜 HSIAO, YU-YU" userId="c5b0ba1c-d079-4945-ac8c-b522266d3b39" providerId="ADAL" clId="{62AF62C8-5E65-A848-9C8C-80BB4D8ECAE3}" dt="2024-05-29T08:11:16.390" v="1403" actId="14100"/>
          <ac:spMkLst>
            <pc:docMk/>
            <pc:sldMk cId="1206457024" sldId="356"/>
            <ac:spMk id="11" creationId="{8F77A48A-9214-0616-41D9-A81724DD23A2}"/>
          </ac:spMkLst>
        </pc:spChg>
        <pc:spChg chg="add mod">
          <ac:chgData name="蕭又瑜 HSIAO, YU-YU" userId="c5b0ba1c-d079-4945-ac8c-b522266d3b39" providerId="ADAL" clId="{62AF62C8-5E65-A848-9C8C-80BB4D8ECAE3}" dt="2024-05-29T08:11:08.921" v="1402" actId="1076"/>
          <ac:spMkLst>
            <pc:docMk/>
            <pc:sldMk cId="1206457024" sldId="356"/>
            <ac:spMk id="12" creationId="{D448A286-D6C8-255B-5636-81125307124E}"/>
          </ac:spMkLst>
        </pc:spChg>
        <pc:spChg chg="del">
          <ac:chgData name="蕭又瑜 HSIAO, YU-YU" userId="c5b0ba1c-d079-4945-ac8c-b522266d3b39" providerId="ADAL" clId="{62AF62C8-5E65-A848-9C8C-80BB4D8ECAE3}" dt="2024-05-29T07:58:37.824" v="1107" actId="478"/>
          <ac:spMkLst>
            <pc:docMk/>
            <pc:sldMk cId="1206457024" sldId="356"/>
            <ac:spMk id="14" creationId="{FF5FD686-957C-E47B-E475-49D9EB1BA63A}"/>
          </ac:spMkLst>
        </pc:spChg>
        <pc:spChg chg="del">
          <ac:chgData name="蕭又瑜 HSIAO, YU-YU" userId="c5b0ba1c-d079-4945-ac8c-b522266d3b39" providerId="ADAL" clId="{62AF62C8-5E65-A848-9C8C-80BB4D8ECAE3}" dt="2024-05-29T07:58:40.128" v="1108" actId="478"/>
          <ac:spMkLst>
            <pc:docMk/>
            <pc:sldMk cId="1206457024" sldId="356"/>
            <ac:spMk id="34" creationId="{9FFD7BAE-FB33-74F0-D9C5-868635BA66C7}"/>
          </ac:spMkLst>
        </pc:spChg>
        <pc:picChg chg="mod">
          <ac:chgData name="蕭又瑜 HSIAO, YU-YU" userId="c5b0ba1c-d079-4945-ac8c-b522266d3b39" providerId="ADAL" clId="{62AF62C8-5E65-A848-9C8C-80BB4D8ECAE3}" dt="2024-05-29T08:13:45.169" v="1418" actId="208"/>
          <ac:picMkLst>
            <pc:docMk/>
            <pc:sldMk cId="1206457024" sldId="356"/>
            <ac:picMk id="6" creationId="{386596D5-9631-ADFD-BCCC-CA46B33A6E09}"/>
          </ac:picMkLst>
        </pc:picChg>
        <pc:picChg chg="add mod">
          <ac:chgData name="蕭又瑜 HSIAO, YU-YU" userId="c5b0ba1c-d079-4945-ac8c-b522266d3b39" providerId="ADAL" clId="{62AF62C8-5E65-A848-9C8C-80BB4D8ECAE3}" dt="2024-05-29T08:13:42.879" v="1417" actId="208"/>
          <ac:picMkLst>
            <pc:docMk/>
            <pc:sldMk cId="1206457024" sldId="356"/>
            <ac:picMk id="10" creationId="{38300752-D296-5C27-2453-A57558F4818A}"/>
          </ac:picMkLst>
        </pc:picChg>
        <pc:picChg chg="add mod">
          <ac:chgData name="蕭又瑜 HSIAO, YU-YU" userId="c5b0ba1c-d079-4945-ac8c-b522266d3b39" providerId="ADAL" clId="{62AF62C8-5E65-A848-9C8C-80BB4D8ECAE3}" dt="2024-05-29T08:13:14.112" v="1414" actId="1076"/>
          <ac:picMkLst>
            <pc:docMk/>
            <pc:sldMk cId="1206457024" sldId="356"/>
            <ac:picMk id="15" creationId="{C8AB7270-E705-C72A-0FF7-8F4178920089}"/>
          </ac:picMkLst>
        </pc:picChg>
        <pc:cxnChg chg="del">
          <ac:chgData name="蕭又瑜 HSIAO, YU-YU" userId="c5b0ba1c-d079-4945-ac8c-b522266d3b39" providerId="ADAL" clId="{62AF62C8-5E65-A848-9C8C-80BB4D8ECAE3}" dt="2024-05-29T07:58:44.488" v="1110" actId="478"/>
          <ac:cxnSpMkLst>
            <pc:docMk/>
            <pc:sldMk cId="1206457024" sldId="356"/>
            <ac:cxnSpMk id="7" creationId="{E4C64657-D450-7779-4F2F-97CBBD16E8EB}"/>
          </ac:cxnSpMkLst>
        </pc:cxnChg>
        <pc:cxnChg chg="del">
          <ac:chgData name="蕭又瑜 HSIAO, YU-YU" userId="c5b0ba1c-d079-4945-ac8c-b522266d3b39" providerId="ADAL" clId="{62AF62C8-5E65-A848-9C8C-80BB4D8ECAE3}" dt="2024-05-29T07:58:44.488" v="1110" actId="478"/>
          <ac:cxnSpMkLst>
            <pc:docMk/>
            <pc:sldMk cId="1206457024" sldId="356"/>
            <ac:cxnSpMk id="9" creationId="{DE6CAE62-C542-F529-363F-8544457557C6}"/>
          </ac:cxnSpMkLst>
        </pc:cxnChg>
        <pc:cxnChg chg="del">
          <ac:chgData name="蕭又瑜 HSIAO, YU-YU" userId="c5b0ba1c-d079-4945-ac8c-b522266d3b39" providerId="ADAL" clId="{62AF62C8-5E65-A848-9C8C-80BB4D8ECAE3}" dt="2024-05-29T07:58:44.488" v="1110" actId="478"/>
          <ac:cxnSpMkLst>
            <pc:docMk/>
            <pc:sldMk cId="1206457024" sldId="356"/>
            <ac:cxnSpMk id="13" creationId="{E603648F-2BD9-1F79-834D-55AA3246A1EB}"/>
          </ac:cxnSpMkLst>
        </pc:cxnChg>
      </pc:sldChg>
      <pc:sldChg chg="addSp modSp new mod">
        <pc:chgData name="蕭又瑜 HSIAO, YU-YU" userId="c5b0ba1c-d079-4945-ac8c-b522266d3b39" providerId="ADAL" clId="{62AF62C8-5E65-A848-9C8C-80BB4D8ECAE3}" dt="2024-05-29T12:27:05.415" v="2857" actId="20577"/>
        <pc:sldMkLst>
          <pc:docMk/>
          <pc:sldMk cId="840446408" sldId="357"/>
        </pc:sldMkLst>
        <pc:spChg chg="mod">
          <ac:chgData name="蕭又瑜 HSIAO, YU-YU" userId="c5b0ba1c-d079-4945-ac8c-b522266d3b39" providerId="ADAL" clId="{62AF62C8-5E65-A848-9C8C-80BB4D8ECAE3}" dt="2024-05-29T12:27:05.415" v="2857" actId="20577"/>
          <ac:spMkLst>
            <pc:docMk/>
            <pc:sldMk cId="840446408" sldId="357"/>
            <ac:spMk id="2" creationId="{F7BBBA5F-FDF1-A63B-4518-DB7A76989AD8}"/>
          </ac:spMkLst>
        </pc:spChg>
        <pc:spChg chg="mod">
          <ac:chgData name="蕭又瑜 HSIAO, YU-YU" userId="c5b0ba1c-d079-4945-ac8c-b522266d3b39" providerId="ADAL" clId="{62AF62C8-5E65-A848-9C8C-80BB4D8ECAE3}" dt="2024-05-29T11:34:12.330" v="2257" actId="20577"/>
          <ac:spMkLst>
            <pc:docMk/>
            <pc:sldMk cId="840446408" sldId="357"/>
            <ac:spMk id="3" creationId="{4265BC39-1499-5CE6-4E0F-6B767D7504E0}"/>
          </ac:spMkLst>
        </pc:spChg>
        <pc:picChg chg="add mod modCrop">
          <ac:chgData name="蕭又瑜 HSIAO, YU-YU" userId="c5b0ba1c-d079-4945-ac8c-b522266d3b39" providerId="ADAL" clId="{62AF62C8-5E65-A848-9C8C-80BB4D8ECAE3}" dt="2024-05-29T11:29:48.137" v="2222" actId="1076"/>
          <ac:picMkLst>
            <pc:docMk/>
            <pc:sldMk cId="840446408" sldId="357"/>
            <ac:picMk id="7" creationId="{0C4947B7-689C-ADFC-8ABA-8631772698E3}"/>
          </ac:picMkLst>
        </pc:picChg>
      </pc:sldChg>
      <pc:sldChg chg="addSp delSp modSp add mod modAnim">
        <pc:chgData name="蕭又瑜 HSIAO, YU-YU" userId="c5b0ba1c-d079-4945-ac8c-b522266d3b39" providerId="ADAL" clId="{62AF62C8-5E65-A848-9C8C-80BB4D8ECAE3}" dt="2024-05-29T12:27:08.369" v="2859" actId="20577"/>
        <pc:sldMkLst>
          <pc:docMk/>
          <pc:sldMk cId="2788969859" sldId="358"/>
        </pc:sldMkLst>
        <pc:spChg chg="mod">
          <ac:chgData name="蕭又瑜 HSIAO, YU-YU" userId="c5b0ba1c-d079-4945-ac8c-b522266d3b39" providerId="ADAL" clId="{62AF62C8-5E65-A848-9C8C-80BB4D8ECAE3}" dt="2024-05-29T12:27:08.369" v="2859" actId="20577"/>
          <ac:spMkLst>
            <pc:docMk/>
            <pc:sldMk cId="2788969859" sldId="358"/>
            <ac:spMk id="2" creationId="{F7BBBA5F-FDF1-A63B-4518-DB7A76989AD8}"/>
          </ac:spMkLst>
        </pc:spChg>
        <pc:spChg chg="mod">
          <ac:chgData name="蕭又瑜 HSIAO, YU-YU" userId="c5b0ba1c-d079-4945-ac8c-b522266d3b39" providerId="ADAL" clId="{62AF62C8-5E65-A848-9C8C-80BB4D8ECAE3}" dt="2024-05-29T08:56:47.903" v="2092" actId="20577"/>
          <ac:spMkLst>
            <pc:docMk/>
            <pc:sldMk cId="2788969859" sldId="358"/>
            <ac:spMk id="3" creationId="{4265BC39-1499-5CE6-4E0F-6B767D7504E0}"/>
          </ac:spMkLst>
        </pc:spChg>
        <pc:spChg chg="add mod">
          <ac:chgData name="蕭又瑜 HSIAO, YU-YU" userId="c5b0ba1c-d079-4945-ac8c-b522266d3b39" providerId="ADAL" clId="{62AF62C8-5E65-A848-9C8C-80BB4D8ECAE3}" dt="2024-05-29T08:37:23.785" v="1850"/>
          <ac:spMkLst>
            <pc:docMk/>
            <pc:sldMk cId="2788969859" sldId="358"/>
            <ac:spMk id="7" creationId="{A4D81DDC-F086-39AC-76AD-706C1F8B7F06}"/>
          </ac:spMkLst>
        </pc:spChg>
        <pc:spChg chg="add mod">
          <ac:chgData name="蕭又瑜 HSIAO, YU-YU" userId="c5b0ba1c-d079-4945-ac8c-b522266d3b39" providerId="ADAL" clId="{62AF62C8-5E65-A848-9C8C-80BB4D8ECAE3}" dt="2024-05-29T08:37:23.785" v="1850"/>
          <ac:spMkLst>
            <pc:docMk/>
            <pc:sldMk cId="2788969859" sldId="358"/>
            <ac:spMk id="8" creationId="{4B11F9B5-EA7C-EC8B-6730-B90275128D3B}"/>
          </ac:spMkLst>
        </pc:spChg>
        <pc:spChg chg="add mod">
          <ac:chgData name="蕭又瑜 HSIAO, YU-YU" userId="c5b0ba1c-d079-4945-ac8c-b522266d3b39" providerId="ADAL" clId="{62AF62C8-5E65-A848-9C8C-80BB4D8ECAE3}" dt="2024-05-29T08:37:23.785" v="1850"/>
          <ac:spMkLst>
            <pc:docMk/>
            <pc:sldMk cId="2788969859" sldId="358"/>
            <ac:spMk id="9" creationId="{69BCA731-BA13-0C80-1DA6-1CEAA2AE5BB5}"/>
          </ac:spMkLst>
        </pc:spChg>
        <pc:spChg chg="add mod">
          <ac:chgData name="蕭又瑜 HSIAO, YU-YU" userId="c5b0ba1c-d079-4945-ac8c-b522266d3b39" providerId="ADAL" clId="{62AF62C8-5E65-A848-9C8C-80BB4D8ECAE3}" dt="2024-05-29T08:37:23.785" v="1850"/>
          <ac:spMkLst>
            <pc:docMk/>
            <pc:sldMk cId="2788969859" sldId="358"/>
            <ac:spMk id="10" creationId="{E7763179-FBB9-E5CC-A06C-053E06F02C0D}"/>
          </ac:spMkLst>
        </pc:spChg>
        <pc:spChg chg="add mod">
          <ac:chgData name="蕭又瑜 HSIAO, YU-YU" userId="c5b0ba1c-d079-4945-ac8c-b522266d3b39" providerId="ADAL" clId="{62AF62C8-5E65-A848-9C8C-80BB4D8ECAE3}" dt="2024-05-29T08:37:23.785" v="1850"/>
          <ac:spMkLst>
            <pc:docMk/>
            <pc:sldMk cId="2788969859" sldId="358"/>
            <ac:spMk id="11" creationId="{A1A6A751-3DD2-FDB1-539B-E6BD82CC24E5}"/>
          </ac:spMkLst>
        </pc:spChg>
        <pc:spChg chg="add mod">
          <ac:chgData name="蕭又瑜 HSIAO, YU-YU" userId="c5b0ba1c-d079-4945-ac8c-b522266d3b39" providerId="ADAL" clId="{62AF62C8-5E65-A848-9C8C-80BB4D8ECAE3}" dt="2024-05-29T08:37:23.785" v="1850"/>
          <ac:spMkLst>
            <pc:docMk/>
            <pc:sldMk cId="2788969859" sldId="358"/>
            <ac:spMk id="12" creationId="{BD054239-29DE-BC4E-BBB4-8DF5D9D1827B}"/>
          </ac:spMkLst>
        </pc:spChg>
        <pc:spChg chg="add mod">
          <ac:chgData name="蕭又瑜 HSIAO, YU-YU" userId="c5b0ba1c-d079-4945-ac8c-b522266d3b39" providerId="ADAL" clId="{62AF62C8-5E65-A848-9C8C-80BB4D8ECAE3}" dt="2024-05-29T08:37:23.785" v="1850"/>
          <ac:spMkLst>
            <pc:docMk/>
            <pc:sldMk cId="2788969859" sldId="358"/>
            <ac:spMk id="14" creationId="{AEE38883-0FF5-3F1A-FF44-E4CF19A2F8DE}"/>
          </ac:spMkLst>
        </pc:spChg>
        <pc:spChg chg="add mod">
          <ac:chgData name="蕭又瑜 HSIAO, YU-YU" userId="c5b0ba1c-d079-4945-ac8c-b522266d3b39" providerId="ADAL" clId="{62AF62C8-5E65-A848-9C8C-80BB4D8ECAE3}" dt="2024-05-29T08:37:23.785" v="1850"/>
          <ac:spMkLst>
            <pc:docMk/>
            <pc:sldMk cId="2788969859" sldId="358"/>
            <ac:spMk id="15" creationId="{F37E5590-14EE-4C10-0BC5-BBD401A44F7B}"/>
          </ac:spMkLst>
        </pc:spChg>
        <pc:spChg chg="add mod">
          <ac:chgData name="蕭又瑜 HSIAO, YU-YU" userId="c5b0ba1c-d079-4945-ac8c-b522266d3b39" providerId="ADAL" clId="{62AF62C8-5E65-A848-9C8C-80BB4D8ECAE3}" dt="2024-05-29T08:40:17.308" v="1881" actId="14100"/>
          <ac:spMkLst>
            <pc:docMk/>
            <pc:sldMk cId="2788969859" sldId="358"/>
            <ac:spMk id="18" creationId="{F617832A-1EBD-2FF6-9030-244FD17CD091}"/>
          </ac:spMkLst>
        </pc:spChg>
        <pc:spChg chg="add mod">
          <ac:chgData name="蕭又瑜 HSIAO, YU-YU" userId="c5b0ba1c-d079-4945-ac8c-b522266d3b39" providerId="ADAL" clId="{62AF62C8-5E65-A848-9C8C-80BB4D8ECAE3}" dt="2024-05-29T08:40:17.308" v="1881" actId="14100"/>
          <ac:spMkLst>
            <pc:docMk/>
            <pc:sldMk cId="2788969859" sldId="358"/>
            <ac:spMk id="19" creationId="{F8700D9A-1D01-9A2C-6C3E-2C0F377B0A6C}"/>
          </ac:spMkLst>
        </pc:spChg>
        <pc:spChg chg="add mod">
          <ac:chgData name="蕭又瑜 HSIAO, YU-YU" userId="c5b0ba1c-d079-4945-ac8c-b522266d3b39" providerId="ADAL" clId="{62AF62C8-5E65-A848-9C8C-80BB4D8ECAE3}" dt="2024-05-29T08:45:09.580" v="1885" actId="404"/>
          <ac:spMkLst>
            <pc:docMk/>
            <pc:sldMk cId="2788969859" sldId="358"/>
            <ac:spMk id="20" creationId="{20FF237C-B9C3-C207-6C69-77F90997B0EB}"/>
          </ac:spMkLst>
        </pc:spChg>
        <pc:spChg chg="add mod">
          <ac:chgData name="蕭又瑜 HSIAO, YU-YU" userId="c5b0ba1c-d079-4945-ac8c-b522266d3b39" providerId="ADAL" clId="{62AF62C8-5E65-A848-9C8C-80BB4D8ECAE3}" dt="2024-05-29T08:45:34.273" v="1896" actId="1076"/>
          <ac:spMkLst>
            <pc:docMk/>
            <pc:sldMk cId="2788969859" sldId="358"/>
            <ac:spMk id="21" creationId="{82F0F193-B2A6-A807-94E8-EF7A3FAE2C71}"/>
          </ac:spMkLst>
        </pc:spChg>
        <pc:spChg chg="add mod">
          <ac:chgData name="蕭又瑜 HSIAO, YU-YU" userId="c5b0ba1c-d079-4945-ac8c-b522266d3b39" providerId="ADAL" clId="{62AF62C8-5E65-A848-9C8C-80BB4D8ECAE3}" dt="2024-05-29T08:45:02.592" v="1883" actId="14100"/>
          <ac:spMkLst>
            <pc:docMk/>
            <pc:sldMk cId="2788969859" sldId="358"/>
            <ac:spMk id="22" creationId="{5CE9162E-3A5A-3B18-50BE-4D2581A3418B}"/>
          </ac:spMkLst>
        </pc:spChg>
        <pc:spChg chg="add mod">
          <ac:chgData name="蕭又瑜 HSIAO, YU-YU" userId="c5b0ba1c-d079-4945-ac8c-b522266d3b39" providerId="ADAL" clId="{62AF62C8-5E65-A848-9C8C-80BB4D8ECAE3}" dt="2024-05-29T08:45:21.918" v="1893" actId="1036"/>
          <ac:spMkLst>
            <pc:docMk/>
            <pc:sldMk cId="2788969859" sldId="358"/>
            <ac:spMk id="23" creationId="{F39BDB21-16AF-6D42-4C98-014EAE281BCE}"/>
          </ac:spMkLst>
        </pc:spChg>
        <pc:spChg chg="add del mod">
          <ac:chgData name="蕭又瑜 HSIAO, YU-YU" userId="c5b0ba1c-d079-4945-ac8c-b522266d3b39" providerId="ADAL" clId="{62AF62C8-5E65-A848-9C8C-80BB4D8ECAE3}" dt="2024-05-29T08:58:16.856" v="2105" actId="478"/>
          <ac:spMkLst>
            <pc:docMk/>
            <pc:sldMk cId="2788969859" sldId="358"/>
            <ac:spMk id="24" creationId="{7D2AB42B-D8F4-510D-924B-8187486FA26E}"/>
          </ac:spMkLst>
        </pc:spChg>
        <pc:spChg chg="add mod">
          <ac:chgData name="蕭又瑜 HSIAO, YU-YU" userId="c5b0ba1c-d079-4945-ac8c-b522266d3b39" providerId="ADAL" clId="{62AF62C8-5E65-A848-9C8C-80BB4D8ECAE3}" dt="2024-05-29T08:47:28.316" v="1915" actId="1076"/>
          <ac:spMkLst>
            <pc:docMk/>
            <pc:sldMk cId="2788969859" sldId="358"/>
            <ac:spMk id="25" creationId="{68DB751A-2343-AAFF-D8E3-4F1B25D39463}"/>
          </ac:spMkLst>
        </pc:spChg>
        <pc:spChg chg="add mod">
          <ac:chgData name="蕭又瑜 HSIAO, YU-YU" userId="c5b0ba1c-d079-4945-ac8c-b522266d3b39" providerId="ADAL" clId="{62AF62C8-5E65-A848-9C8C-80BB4D8ECAE3}" dt="2024-05-29T08:57:04.782" v="2093" actId="207"/>
          <ac:spMkLst>
            <pc:docMk/>
            <pc:sldMk cId="2788969859" sldId="358"/>
            <ac:spMk id="26" creationId="{B49B6F61-6902-1DC1-64C9-0684C48D5117}"/>
          </ac:spMkLst>
        </pc:spChg>
        <pc:spChg chg="add mod">
          <ac:chgData name="蕭又瑜 HSIAO, YU-YU" userId="c5b0ba1c-d079-4945-ac8c-b522266d3b39" providerId="ADAL" clId="{62AF62C8-5E65-A848-9C8C-80BB4D8ECAE3}" dt="2024-05-29T08:58:32.873" v="2109" actId="207"/>
          <ac:spMkLst>
            <pc:docMk/>
            <pc:sldMk cId="2788969859" sldId="358"/>
            <ac:spMk id="27" creationId="{87A5DAA9-12C6-A484-0625-2CC307A31A95}"/>
          </ac:spMkLst>
        </pc:spChg>
        <pc:picChg chg="add mod">
          <ac:chgData name="蕭又瑜 HSIAO, YU-YU" userId="c5b0ba1c-d079-4945-ac8c-b522266d3b39" providerId="ADAL" clId="{62AF62C8-5E65-A848-9C8C-80BB4D8ECAE3}" dt="2024-05-29T08:37:23.785" v="1850"/>
          <ac:picMkLst>
            <pc:docMk/>
            <pc:sldMk cId="2788969859" sldId="358"/>
            <ac:picMk id="6" creationId="{9AC64152-3630-EFF0-8450-BB19BB9AA3D2}"/>
          </ac:picMkLst>
        </pc:picChg>
        <pc:picChg chg="add mod">
          <ac:chgData name="蕭又瑜 HSIAO, YU-YU" userId="c5b0ba1c-d079-4945-ac8c-b522266d3b39" providerId="ADAL" clId="{62AF62C8-5E65-A848-9C8C-80BB4D8ECAE3}" dt="2024-05-29T08:37:23.785" v="1850"/>
          <ac:picMkLst>
            <pc:docMk/>
            <pc:sldMk cId="2788969859" sldId="358"/>
            <ac:picMk id="13" creationId="{8B0AB4A4-E98B-E964-325B-9ACF94D174ED}"/>
          </ac:picMkLst>
        </pc:picChg>
        <pc:picChg chg="add mod">
          <ac:chgData name="蕭又瑜 HSIAO, YU-YU" userId="c5b0ba1c-d079-4945-ac8c-b522266d3b39" providerId="ADAL" clId="{62AF62C8-5E65-A848-9C8C-80BB4D8ECAE3}" dt="2024-05-29T08:45:19.010" v="1888" actId="1076"/>
          <ac:picMkLst>
            <pc:docMk/>
            <pc:sldMk cId="2788969859" sldId="358"/>
            <ac:picMk id="16" creationId="{1B627E5B-F262-940F-C967-3EB14759D557}"/>
          </ac:picMkLst>
        </pc:picChg>
        <pc:picChg chg="add mod">
          <ac:chgData name="蕭又瑜 HSIAO, YU-YU" userId="c5b0ba1c-d079-4945-ac8c-b522266d3b39" providerId="ADAL" clId="{62AF62C8-5E65-A848-9C8C-80BB4D8ECAE3}" dt="2024-05-29T08:38:33.057" v="1861" actId="1582"/>
          <ac:picMkLst>
            <pc:docMk/>
            <pc:sldMk cId="2788969859" sldId="358"/>
            <ac:picMk id="17" creationId="{98874A29-AA68-C389-CA5C-89065643F19A}"/>
          </ac:picMkLst>
        </pc:picChg>
      </pc:sldChg>
      <pc:sldChg chg="addSp delSp modSp add mod ord modAnim">
        <pc:chgData name="蕭又瑜 HSIAO, YU-YU" userId="c5b0ba1c-d079-4945-ac8c-b522266d3b39" providerId="ADAL" clId="{62AF62C8-5E65-A848-9C8C-80BB4D8ECAE3}" dt="2024-05-30T06:39:49.533" v="6838" actId="1036"/>
        <pc:sldMkLst>
          <pc:docMk/>
          <pc:sldMk cId="964599678" sldId="359"/>
        </pc:sldMkLst>
        <pc:spChg chg="mod">
          <ac:chgData name="蕭又瑜 HSIAO, YU-YU" userId="c5b0ba1c-d079-4945-ac8c-b522266d3b39" providerId="ADAL" clId="{62AF62C8-5E65-A848-9C8C-80BB4D8ECAE3}" dt="2024-05-29T12:27:12.016" v="2861" actId="20577"/>
          <ac:spMkLst>
            <pc:docMk/>
            <pc:sldMk cId="964599678" sldId="359"/>
            <ac:spMk id="2" creationId="{F7BBBA5F-FDF1-A63B-4518-DB7A76989AD8}"/>
          </ac:spMkLst>
        </pc:spChg>
        <pc:spChg chg="mod">
          <ac:chgData name="蕭又瑜 HSIAO, YU-YU" userId="c5b0ba1c-d079-4945-ac8c-b522266d3b39" providerId="ADAL" clId="{62AF62C8-5E65-A848-9C8C-80BB4D8ECAE3}" dt="2024-05-29T08:49:19.496" v="2008" actId="33524"/>
          <ac:spMkLst>
            <pc:docMk/>
            <pc:sldMk cId="964599678" sldId="359"/>
            <ac:spMk id="3" creationId="{4265BC39-1499-5CE6-4E0F-6B767D7504E0}"/>
          </ac:spMkLst>
        </pc:spChg>
        <pc:spChg chg="add mod">
          <ac:chgData name="蕭又瑜 HSIAO, YU-YU" userId="c5b0ba1c-d079-4945-ac8c-b522266d3b39" providerId="ADAL" clId="{62AF62C8-5E65-A848-9C8C-80BB4D8ECAE3}" dt="2024-05-29T08:50:34.049" v="2009"/>
          <ac:spMkLst>
            <pc:docMk/>
            <pc:sldMk cId="964599678" sldId="359"/>
            <ac:spMk id="7" creationId="{9D505A8C-BECB-DC33-8F74-B86463AA420C}"/>
          </ac:spMkLst>
        </pc:spChg>
        <pc:spChg chg="add mod">
          <ac:chgData name="蕭又瑜 HSIAO, YU-YU" userId="c5b0ba1c-d079-4945-ac8c-b522266d3b39" providerId="ADAL" clId="{62AF62C8-5E65-A848-9C8C-80BB4D8ECAE3}" dt="2024-05-29T08:56:02.879" v="2083" actId="207"/>
          <ac:spMkLst>
            <pc:docMk/>
            <pc:sldMk cId="964599678" sldId="359"/>
            <ac:spMk id="10" creationId="{A56D9891-1F92-5ABA-8585-13998528D496}"/>
          </ac:spMkLst>
        </pc:spChg>
        <pc:spChg chg="add mod">
          <ac:chgData name="蕭又瑜 HSIAO, YU-YU" userId="c5b0ba1c-d079-4945-ac8c-b522266d3b39" providerId="ADAL" clId="{62AF62C8-5E65-A848-9C8C-80BB4D8ECAE3}" dt="2024-05-29T08:50:57.574" v="2014" actId="1076"/>
          <ac:spMkLst>
            <pc:docMk/>
            <pc:sldMk cId="964599678" sldId="359"/>
            <ac:spMk id="18" creationId="{DA387152-AF42-6EF4-DF07-B87864BCA294}"/>
          </ac:spMkLst>
        </pc:spChg>
        <pc:spChg chg="add mod">
          <ac:chgData name="蕭又瑜 HSIAO, YU-YU" userId="c5b0ba1c-d079-4945-ac8c-b522266d3b39" providerId="ADAL" clId="{62AF62C8-5E65-A848-9C8C-80BB4D8ECAE3}" dt="2024-05-29T08:55:59.992" v="2082" actId="207"/>
          <ac:spMkLst>
            <pc:docMk/>
            <pc:sldMk cId="964599678" sldId="359"/>
            <ac:spMk id="29" creationId="{6F2E64D7-D94D-F3D0-3F10-A580D19D65D3}"/>
          </ac:spMkLst>
        </pc:spChg>
        <pc:spChg chg="add mod">
          <ac:chgData name="蕭又瑜 HSIAO, YU-YU" userId="c5b0ba1c-d079-4945-ac8c-b522266d3b39" providerId="ADAL" clId="{62AF62C8-5E65-A848-9C8C-80BB4D8ECAE3}" dt="2024-05-29T08:59:40.721" v="2159" actId="14100"/>
          <ac:spMkLst>
            <pc:docMk/>
            <pc:sldMk cId="964599678" sldId="359"/>
            <ac:spMk id="30" creationId="{91CC53EB-2654-9968-1B97-998518725220}"/>
          </ac:spMkLst>
        </pc:spChg>
        <pc:spChg chg="add mod">
          <ac:chgData name="蕭又瑜 HSIAO, YU-YU" userId="c5b0ba1c-d079-4945-ac8c-b522266d3b39" providerId="ADAL" clId="{62AF62C8-5E65-A848-9C8C-80BB4D8ECAE3}" dt="2024-05-29T12:00:16.374" v="2738" actId="14100"/>
          <ac:spMkLst>
            <pc:docMk/>
            <pc:sldMk cId="964599678" sldId="359"/>
            <ac:spMk id="35" creationId="{14DA1DE4-194A-8C4B-809E-C2DE0D7A6D66}"/>
          </ac:spMkLst>
        </pc:spChg>
        <pc:spChg chg="add mod">
          <ac:chgData name="蕭又瑜 HSIAO, YU-YU" userId="c5b0ba1c-d079-4945-ac8c-b522266d3b39" providerId="ADAL" clId="{62AF62C8-5E65-A848-9C8C-80BB4D8ECAE3}" dt="2024-05-29T12:00:51.286" v="2749" actId="1037"/>
          <ac:spMkLst>
            <pc:docMk/>
            <pc:sldMk cId="964599678" sldId="359"/>
            <ac:spMk id="36" creationId="{2DC5F962-D7CF-F93C-FC48-967C34216DD4}"/>
          </ac:spMkLst>
        </pc:spChg>
        <pc:picChg chg="add mod">
          <ac:chgData name="蕭又瑜 HSIAO, YU-YU" userId="c5b0ba1c-d079-4945-ac8c-b522266d3b39" providerId="ADAL" clId="{62AF62C8-5E65-A848-9C8C-80BB4D8ECAE3}" dt="2024-05-29T08:50:34.049" v="2009"/>
          <ac:picMkLst>
            <pc:docMk/>
            <pc:sldMk cId="964599678" sldId="359"/>
            <ac:picMk id="6" creationId="{90216ED9-9BEE-813C-1DC5-3BF94470E1C4}"/>
          </ac:picMkLst>
        </pc:picChg>
        <pc:picChg chg="add mod">
          <ac:chgData name="蕭又瑜 HSIAO, YU-YU" userId="c5b0ba1c-d079-4945-ac8c-b522266d3b39" providerId="ADAL" clId="{62AF62C8-5E65-A848-9C8C-80BB4D8ECAE3}" dt="2024-05-29T08:54:03.221" v="2056" actId="12788"/>
          <ac:picMkLst>
            <pc:docMk/>
            <pc:sldMk cId="964599678" sldId="359"/>
            <ac:picMk id="9" creationId="{B5C1161C-9E33-F8F0-B785-1B24F89E7CB4}"/>
          </ac:picMkLst>
        </pc:picChg>
        <pc:picChg chg="add mod">
          <ac:chgData name="蕭又瑜 HSIAO, YU-YU" userId="c5b0ba1c-d079-4945-ac8c-b522266d3b39" providerId="ADAL" clId="{62AF62C8-5E65-A848-9C8C-80BB4D8ECAE3}" dt="2024-05-29T08:50:57.574" v="2014" actId="1076"/>
          <ac:picMkLst>
            <pc:docMk/>
            <pc:sldMk cId="964599678" sldId="359"/>
            <ac:picMk id="12" creationId="{886EA436-81AA-F10C-7806-38F9ADBEA809}"/>
          </ac:picMkLst>
        </pc:picChg>
        <pc:picChg chg="add del mod">
          <ac:chgData name="蕭又瑜 HSIAO, YU-YU" userId="c5b0ba1c-d079-4945-ac8c-b522266d3b39" providerId="ADAL" clId="{62AF62C8-5E65-A848-9C8C-80BB4D8ECAE3}" dt="2024-05-29T08:53:22.574" v="2047" actId="478"/>
          <ac:picMkLst>
            <pc:docMk/>
            <pc:sldMk cId="964599678" sldId="359"/>
            <ac:picMk id="21" creationId="{DF5568C7-E41B-211E-F24B-596D1523D8FC}"/>
          </ac:picMkLst>
        </pc:picChg>
        <pc:picChg chg="add mod">
          <ac:chgData name="蕭又瑜 HSIAO, YU-YU" userId="c5b0ba1c-d079-4945-ac8c-b522266d3b39" providerId="ADAL" clId="{62AF62C8-5E65-A848-9C8C-80BB4D8ECAE3}" dt="2024-05-29T12:00:39.798" v="2743" actId="1076"/>
          <ac:picMkLst>
            <pc:docMk/>
            <pc:sldMk cId="964599678" sldId="359"/>
            <ac:picMk id="22" creationId="{152D6DB7-4ADD-7B5A-E88F-58DA69A50CA2}"/>
          </ac:picMkLst>
        </pc:picChg>
        <pc:picChg chg="add mod">
          <ac:chgData name="蕭又瑜 HSIAO, YU-YU" userId="c5b0ba1c-d079-4945-ac8c-b522266d3b39" providerId="ADAL" clId="{62AF62C8-5E65-A848-9C8C-80BB4D8ECAE3}" dt="2024-05-29T08:54:03.221" v="2056" actId="12788"/>
          <ac:picMkLst>
            <pc:docMk/>
            <pc:sldMk cId="964599678" sldId="359"/>
            <ac:picMk id="23" creationId="{2CFD4C0D-418D-EDDA-B487-08E55BE9F5D2}"/>
          </ac:picMkLst>
        </pc:picChg>
        <pc:picChg chg="add mod modCrop">
          <ac:chgData name="蕭又瑜 HSIAO, YU-YU" userId="c5b0ba1c-d079-4945-ac8c-b522266d3b39" providerId="ADAL" clId="{62AF62C8-5E65-A848-9C8C-80BB4D8ECAE3}" dt="2024-05-30T06:39:49.533" v="6838" actId="1036"/>
          <ac:picMkLst>
            <pc:docMk/>
            <pc:sldMk cId="964599678" sldId="359"/>
            <ac:picMk id="34" creationId="{5DE7CAC2-197D-314D-D41E-6847BEB995C3}"/>
          </ac:picMkLst>
        </pc:picChg>
        <pc:cxnChg chg="add mod">
          <ac:chgData name="蕭又瑜 HSIAO, YU-YU" userId="c5b0ba1c-d079-4945-ac8c-b522266d3b39" providerId="ADAL" clId="{62AF62C8-5E65-A848-9C8C-80BB4D8ECAE3}" dt="2024-05-29T08:50:34.049" v="2009"/>
          <ac:cxnSpMkLst>
            <pc:docMk/>
            <pc:sldMk cId="964599678" sldId="359"/>
            <ac:cxnSpMk id="8" creationId="{0F189237-89EC-0734-DC49-035EC1A68319}"/>
          </ac:cxnSpMkLst>
        </pc:cxnChg>
        <pc:cxnChg chg="add del mod">
          <ac:chgData name="蕭又瑜 HSIAO, YU-YU" userId="c5b0ba1c-d079-4945-ac8c-b522266d3b39" providerId="ADAL" clId="{62AF62C8-5E65-A848-9C8C-80BB4D8ECAE3}" dt="2024-05-29T08:54:03.221" v="2056" actId="12788"/>
          <ac:cxnSpMkLst>
            <pc:docMk/>
            <pc:sldMk cId="964599678" sldId="359"/>
            <ac:cxnSpMk id="11" creationId="{2FB15115-91E9-3A31-60A9-207C93EF78AA}"/>
          </ac:cxnSpMkLst>
        </pc:cxnChg>
        <pc:cxnChg chg="add mod">
          <ac:chgData name="蕭又瑜 HSIAO, YU-YU" userId="c5b0ba1c-d079-4945-ac8c-b522266d3b39" providerId="ADAL" clId="{62AF62C8-5E65-A848-9C8C-80BB4D8ECAE3}" dt="2024-05-29T08:50:57.574" v="2014" actId="1076"/>
          <ac:cxnSpMkLst>
            <pc:docMk/>
            <pc:sldMk cId="964599678" sldId="359"/>
            <ac:cxnSpMk id="13" creationId="{0A6F5500-3667-E882-AECA-67C7549A7184}"/>
          </ac:cxnSpMkLst>
        </pc:cxnChg>
        <pc:cxnChg chg="add mod">
          <ac:chgData name="蕭又瑜 HSIAO, YU-YU" userId="c5b0ba1c-d079-4945-ac8c-b522266d3b39" providerId="ADAL" clId="{62AF62C8-5E65-A848-9C8C-80BB4D8ECAE3}" dt="2024-05-29T08:50:57.574" v="2014" actId="1076"/>
          <ac:cxnSpMkLst>
            <pc:docMk/>
            <pc:sldMk cId="964599678" sldId="359"/>
            <ac:cxnSpMk id="14" creationId="{6751087B-AE35-4B36-E00B-5A7C8077233F}"/>
          </ac:cxnSpMkLst>
        </pc:cxnChg>
        <pc:cxnChg chg="add mod">
          <ac:chgData name="蕭又瑜 HSIAO, YU-YU" userId="c5b0ba1c-d079-4945-ac8c-b522266d3b39" providerId="ADAL" clId="{62AF62C8-5E65-A848-9C8C-80BB4D8ECAE3}" dt="2024-05-29T08:50:57.574" v="2014" actId="1076"/>
          <ac:cxnSpMkLst>
            <pc:docMk/>
            <pc:sldMk cId="964599678" sldId="359"/>
            <ac:cxnSpMk id="15" creationId="{CF58DFAB-C363-D218-5EE9-D0E3357E0296}"/>
          </ac:cxnSpMkLst>
        </pc:cxnChg>
        <pc:cxnChg chg="add mod">
          <ac:chgData name="蕭又瑜 HSIAO, YU-YU" userId="c5b0ba1c-d079-4945-ac8c-b522266d3b39" providerId="ADAL" clId="{62AF62C8-5E65-A848-9C8C-80BB4D8ECAE3}" dt="2024-05-29T08:50:57.574" v="2014" actId="1076"/>
          <ac:cxnSpMkLst>
            <pc:docMk/>
            <pc:sldMk cId="964599678" sldId="359"/>
            <ac:cxnSpMk id="16" creationId="{DF63CE8E-4421-75F9-F19D-CA427E572F3F}"/>
          </ac:cxnSpMkLst>
        </pc:cxnChg>
        <pc:cxnChg chg="add mod">
          <ac:chgData name="蕭又瑜 HSIAO, YU-YU" userId="c5b0ba1c-d079-4945-ac8c-b522266d3b39" providerId="ADAL" clId="{62AF62C8-5E65-A848-9C8C-80BB4D8ECAE3}" dt="2024-05-29T08:50:57.574" v="2014" actId="1076"/>
          <ac:cxnSpMkLst>
            <pc:docMk/>
            <pc:sldMk cId="964599678" sldId="359"/>
            <ac:cxnSpMk id="17" creationId="{800B23DF-D4F0-E588-A60E-32A2F45A8937}"/>
          </ac:cxnSpMkLst>
        </pc:cxnChg>
        <pc:cxnChg chg="add mod">
          <ac:chgData name="蕭又瑜 HSIAO, YU-YU" userId="c5b0ba1c-d079-4945-ac8c-b522266d3b39" providerId="ADAL" clId="{62AF62C8-5E65-A848-9C8C-80BB4D8ECAE3}" dt="2024-05-29T08:54:50.268" v="2061" actId="1076"/>
          <ac:cxnSpMkLst>
            <pc:docMk/>
            <pc:sldMk cId="964599678" sldId="359"/>
            <ac:cxnSpMk id="24" creationId="{F66E420F-3750-82E5-0AC8-FB6A2C4FE6B7}"/>
          </ac:cxnSpMkLst>
        </pc:cxnChg>
        <pc:cxnChg chg="add mod">
          <ac:chgData name="蕭又瑜 HSIAO, YU-YU" userId="c5b0ba1c-d079-4945-ac8c-b522266d3b39" providerId="ADAL" clId="{62AF62C8-5E65-A848-9C8C-80BB4D8ECAE3}" dt="2024-05-29T08:54:44.540" v="2060" actId="1076"/>
          <ac:cxnSpMkLst>
            <pc:docMk/>
            <pc:sldMk cId="964599678" sldId="359"/>
            <ac:cxnSpMk id="25" creationId="{CD9BB456-ADBD-23A3-1AAC-6E6B90B4E5E5}"/>
          </ac:cxnSpMkLst>
        </pc:cxnChg>
        <pc:cxnChg chg="add mod">
          <ac:chgData name="蕭又瑜 HSIAO, YU-YU" userId="c5b0ba1c-d079-4945-ac8c-b522266d3b39" providerId="ADAL" clId="{62AF62C8-5E65-A848-9C8C-80BB4D8ECAE3}" dt="2024-05-29T08:55:00.490" v="2074" actId="1038"/>
          <ac:cxnSpMkLst>
            <pc:docMk/>
            <pc:sldMk cId="964599678" sldId="359"/>
            <ac:cxnSpMk id="26" creationId="{284DE5B6-EA37-2A68-9388-552C4D849B60}"/>
          </ac:cxnSpMkLst>
        </pc:cxnChg>
        <pc:cxnChg chg="add mod">
          <ac:chgData name="蕭又瑜 HSIAO, YU-YU" userId="c5b0ba1c-d079-4945-ac8c-b522266d3b39" providerId="ADAL" clId="{62AF62C8-5E65-A848-9C8C-80BB4D8ECAE3}" dt="2024-05-29T08:55:07.309" v="2075" actId="1076"/>
          <ac:cxnSpMkLst>
            <pc:docMk/>
            <pc:sldMk cId="964599678" sldId="359"/>
            <ac:cxnSpMk id="27" creationId="{B29FFB54-7AEB-EEAD-D02E-EC5348DBDD5E}"/>
          </ac:cxnSpMkLst>
        </pc:cxnChg>
        <pc:cxnChg chg="add mod">
          <ac:chgData name="蕭又瑜 HSIAO, YU-YU" userId="c5b0ba1c-d079-4945-ac8c-b522266d3b39" providerId="ADAL" clId="{62AF62C8-5E65-A848-9C8C-80BB4D8ECAE3}" dt="2024-05-29T08:55:18.134" v="2076" actId="1076"/>
          <ac:cxnSpMkLst>
            <pc:docMk/>
            <pc:sldMk cId="964599678" sldId="359"/>
            <ac:cxnSpMk id="28" creationId="{142AD9BC-7E0D-354B-E508-9A9973432FC2}"/>
          </ac:cxnSpMkLst>
        </pc:cxnChg>
        <pc:cxnChg chg="add mod">
          <ac:chgData name="蕭又瑜 HSIAO, YU-YU" userId="c5b0ba1c-d079-4945-ac8c-b522266d3b39" providerId="ADAL" clId="{62AF62C8-5E65-A848-9C8C-80BB4D8ECAE3}" dt="2024-05-29T08:59:54.436" v="2163" actId="208"/>
          <ac:cxnSpMkLst>
            <pc:docMk/>
            <pc:sldMk cId="964599678" sldId="359"/>
            <ac:cxnSpMk id="31" creationId="{CA9B43BA-5F3A-29B3-D5B2-111DAB65BA3A}"/>
          </ac:cxnSpMkLst>
        </pc:cxnChg>
      </pc:sldChg>
      <pc:sldChg chg="modSp add mod">
        <pc:chgData name="蕭又瑜 HSIAO, YU-YU" userId="c5b0ba1c-d079-4945-ac8c-b522266d3b39" providerId="ADAL" clId="{62AF62C8-5E65-A848-9C8C-80BB4D8ECAE3}" dt="2024-05-29T12:40:36.361" v="2921" actId="207"/>
        <pc:sldMkLst>
          <pc:docMk/>
          <pc:sldMk cId="720810030" sldId="360"/>
        </pc:sldMkLst>
        <pc:spChg chg="mod">
          <ac:chgData name="蕭又瑜 HSIAO, YU-YU" userId="c5b0ba1c-d079-4945-ac8c-b522266d3b39" providerId="ADAL" clId="{62AF62C8-5E65-A848-9C8C-80BB4D8ECAE3}" dt="2024-05-29T12:40:36.361" v="2921" actId="207"/>
          <ac:spMkLst>
            <pc:docMk/>
            <pc:sldMk cId="720810030" sldId="360"/>
            <ac:spMk id="3" creationId="{D2842C9E-D524-3E9B-1871-85354EF1809A}"/>
          </ac:spMkLst>
        </pc:spChg>
      </pc:sldChg>
      <pc:sldChg chg="addSp delSp modSp new mod">
        <pc:chgData name="蕭又瑜 HSIAO, YU-YU" userId="c5b0ba1c-d079-4945-ac8c-b522266d3b39" providerId="ADAL" clId="{62AF62C8-5E65-A848-9C8C-80BB4D8ECAE3}" dt="2024-05-30T03:27:31.629" v="4383" actId="1036"/>
        <pc:sldMkLst>
          <pc:docMk/>
          <pc:sldMk cId="1041161808" sldId="361"/>
        </pc:sldMkLst>
        <pc:spChg chg="add mod">
          <ac:chgData name="蕭又瑜 HSIAO, YU-YU" userId="c5b0ba1c-d079-4945-ac8c-b522266d3b39" providerId="ADAL" clId="{62AF62C8-5E65-A848-9C8C-80BB4D8ECAE3}" dt="2024-05-30T03:27:20.694" v="4382" actId="1076"/>
          <ac:spMkLst>
            <pc:docMk/>
            <pc:sldMk cId="1041161808" sldId="361"/>
            <ac:spMk id="9" creationId="{C26038E9-142D-97BD-1ED1-63DECCE3D591}"/>
          </ac:spMkLst>
        </pc:spChg>
        <pc:picChg chg="add del mod">
          <ac:chgData name="蕭又瑜 HSIAO, YU-YU" userId="c5b0ba1c-d079-4945-ac8c-b522266d3b39" providerId="ADAL" clId="{62AF62C8-5E65-A848-9C8C-80BB4D8ECAE3}" dt="2024-05-29T12:42:44.020" v="2932" actId="478"/>
          <ac:picMkLst>
            <pc:docMk/>
            <pc:sldMk cId="1041161808" sldId="361"/>
            <ac:picMk id="4" creationId="{832FC525-6286-DC3E-C60B-F9A888F9A771}"/>
          </ac:picMkLst>
        </pc:picChg>
        <pc:picChg chg="add del mod modCrop">
          <ac:chgData name="蕭又瑜 HSIAO, YU-YU" userId="c5b0ba1c-d079-4945-ac8c-b522266d3b39" providerId="ADAL" clId="{62AF62C8-5E65-A848-9C8C-80BB4D8ECAE3}" dt="2024-05-29T12:43:32.333" v="2935" actId="478"/>
          <ac:picMkLst>
            <pc:docMk/>
            <pc:sldMk cId="1041161808" sldId="361"/>
            <ac:picMk id="5" creationId="{61C91866-5BCC-2E3D-E166-70E76A0FE6A1}"/>
          </ac:picMkLst>
        </pc:picChg>
        <pc:picChg chg="add del mod">
          <ac:chgData name="蕭又瑜 HSIAO, YU-YU" userId="c5b0ba1c-d079-4945-ac8c-b522266d3b39" providerId="ADAL" clId="{62AF62C8-5E65-A848-9C8C-80BB4D8ECAE3}" dt="2024-05-29T12:43:59.786" v="2949" actId="478"/>
          <ac:picMkLst>
            <pc:docMk/>
            <pc:sldMk cId="1041161808" sldId="361"/>
            <ac:picMk id="6" creationId="{D48D7F47-6482-F807-2ED7-334A88BE7FE3}"/>
          </ac:picMkLst>
        </pc:picChg>
        <pc:picChg chg="add mod modCrop">
          <ac:chgData name="蕭又瑜 HSIAO, YU-YU" userId="c5b0ba1c-d079-4945-ac8c-b522266d3b39" providerId="ADAL" clId="{62AF62C8-5E65-A848-9C8C-80BB4D8ECAE3}" dt="2024-05-30T03:27:31.629" v="4383" actId="1036"/>
          <ac:picMkLst>
            <pc:docMk/>
            <pc:sldMk cId="1041161808" sldId="361"/>
            <ac:picMk id="7" creationId="{078F0D65-FFE8-1F95-C150-D6A83BC3CC61}"/>
          </ac:picMkLst>
        </pc:picChg>
        <pc:picChg chg="add mod">
          <ac:chgData name="蕭又瑜 HSIAO, YU-YU" userId="c5b0ba1c-d079-4945-ac8c-b522266d3b39" providerId="ADAL" clId="{62AF62C8-5E65-A848-9C8C-80BB4D8ECAE3}" dt="2024-05-29T13:17:55.616" v="3310" actId="1076"/>
          <ac:picMkLst>
            <pc:docMk/>
            <pc:sldMk cId="1041161808" sldId="361"/>
            <ac:picMk id="8" creationId="{48C56C7B-F9D6-F255-8AB7-B26876547885}"/>
          </ac:picMkLst>
        </pc:picChg>
      </pc:sldChg>
      <pc:sldChg chg="addSp delSp modSp new mod">
        <pc:chgData name="蕭又瑜 HSIAO, YU-YU" userId="c5b0ba1c-d079-4945-ac8c-b522266d3b39" providerId="ADAL" clId="{62AF62C8-5E65-A848-9C8C-80BB4D8ECAE3}" dt="2024-05-31T07:52:51.269" v="16729" actId="207"/>
        <pc:sldMkLst>
          <pc:docMk/>
          <pc:sldMk cId="2069601322" sldId="362"/>
        </pc:sldMkLst>
        <pc:spChg chg="mod">
          <ac:chgData name="蕭又瑜 HSIAO, YU-YU" userId="c5b0ba1c-d079-4945-ac8c-b522266d3b39" providerId="ADAL" clId="{62AF62C8-5E65-A848-9C8C-80BB4D8ECAE3}" dt="2024-05-31T07:52:20.022" v="16725" actId="27636"/>
          <ac:spMkLst>
            <pc:docMk/>
            <pc:sldMk cId="2069601322" sldId="362"/>
            <ac:spMk id="2" creationId="{21C08D78-E62A-E8BA-4118-4ADC57E492BE}"/>
          </ac:spMkLst>
        </pc:spChg>
        <pc:spChg chg="mod">
          <ac:chgData name="蕭又瑜 HSIAO, YU-YU" userId="c5b0ba1c-d079-4945-ac8c-b522266d3b39" providerId="ADAL" clId="{62AF62C8-5E65-A848-9C8C-80BB4D8ECAE3}" dt="2024-05-31T07:52:51.269" v="16729" actId="207"/>
          <ac:spMkLst>
            <pc:docMk/>
            <pc:sldMk cId="2069601322" sldId="362"/>
            <ac:spMk id="3" creationId="{EBDB0E67-4284-3A19-A1CA-56CD7F05DCE0}"/>
          </ac:spMkLst>
        </pc:spChg>
        <pc:picChg chg="add del mod">
          <ac:chgData name="蕭又瑜 HSIAO, YU-YU" userId="c5b0ba1c-d079-4945-ac8c-b522266d3b39" providerId="ADAL" clId="{62AF62C8-5E65-A848-9C8C-80BB4D8ECAE3}" dt="2024-05-30T03:04:39.218" v="3579" actId="478"/>
          <ac:picMkLst>
            <pc:docMk/>
            <pc:sldMk cId="2069601322" sldId="362"/>
            <ac:picMk id="6" creationId="{FECB3264-6915-C82A-0DAF-CAE7469DC387}"/>
          </ac:picMkLst>
        </pc:picChg>
      </pc:sldChg>
      <pc:sldChg chg="addSp delSp modSp new mod modAnim modNotesTx">
        <pc:chgData name="蕭又瑜 HSIAO, YU-YU" userId="c5b0ba1c-d079-4945-ac8c-b522266d3b39" providerId="ADAL" clId="{62AF62C8-5E65-A848-9C8C-80BB4D8ECAE3}" dt="2024-05-30T03:25:23.252" v="4368" actId="1036"/>
        <pc:sldMkLst>
          <pc:docMk/>
          <pc:sldMk cId="1627673951" sldId="363"/>
        </pc:sldMkLst>
        <pc:spChg chg="add del mod">
          <ac:chgData name="蕭又瑜 HSIAO, YU-YU" userId="c5b0ba1c-d079-4945-ac8c-b522266d3b39" providerId="ADAL" clId="{62AF62C8-5E65-A848-9C8C-80BB4D8ECAE3}" dt="2024-05-29T13:11:54.026" v="3276" actId="478"/>
          <ac:spMkLst>
            <pc:docMk/>
            <pc:sldMk cId="1627673951" sldId="363"/>
            <ac:spMk id="5" creationId="{AA7D5736-CCCE-BD68-3B79-CAB0AD9486E0}"/>
          </ac:spMkLst>
        </pc:spChg>
        <pc:picChg chg="add mod modCrop">
          <ac:chgData name="蕭又瑜 HSIAO, YU-YU" userId="c5b0ba1c-d079-4945-ac8c-b522266d3b39" providerId="ADAL" clId="{62AF62C8-5E65-A848-9C8C-80BB4D8ECAE3}" dt="2024-05-30T03:25:23.252" v="4368" actId="1036"/>
          <ac:picMkLst>
            <pc:docMk/>
            <pc:sldMk cId="1627673951" sldId="363"/>
            <ac:picMk id="4" creationId="{F4121392-3681-3417-339B-CDE04211FF69}"/>
          </ac:picMkLst>
        </pc:picChg>
        <pc:picChg chg="add mod">
          <ac:chgData name="蕭又瑜 HSIAO, YU-YU" userId="c5b0ba1c-d079-4945-ac8c-b522266d3b39" providerId="ADAL" clId="{62AF62C8-5E65-A848-9C8C-80BB4D8ECAE3}" dt="2024-05-29T13:15:44.425" v="3302" actId="1076"/>
          <ac:picMkLst>
            <pc:docMk/>
            <pc:sldMk cId="1627673951" sldId="363"/>
            <ac:picMk id="6" creationId="{6E2A252F-F919-B777-463C-87FBAC0B20AA}"/>
          </ac:picMkLst>
        </pc:picChg>
      </pc:sldChg>
      <pc:sldChg chg="addSp modSp add mod">
        <pc:chgData name="蕭又瑜 HSIAO, YU-YU" userId="c5b0ba1c-d079-4945-ac8c-b522266d3b39" providerId="ADAL" clId="{62AF62C8-5E65-A848-9C8C-80BB4D8ECAE3}" dt="2024-05-31T07:52:23.515" v="16727" actId="27636"/>
        <pc:sldMkLst>
          <pc:docMk/>
          <pc:sldMk cId="3462545268" sldId="364"/>
        </pc:sldMkLst>
        <pc:spChg chg="mod">
          <ac:chgData name="蕭又瑜 HSIAO, YU-YU" userId="c5b0ba1c-d079-4945-ac8c-b522266d3b39" providerId="ADAL" clId="{62AF62C8-5E65-A848-9C8C-80BB4D8ECAE3}" dt="2024-05-31T07:52:23.515" v="16727" actId="27636"/>
          <ac:spMkLst>
            <pc:docMk/>
            <pc:sldMk cId="3462545268" sldId="364"/>
            <ac:spMk id="2" creationId="{21C08D78-E62A-E8BA-4118-4ADC57E492BE}"/>
          </ac:spMkLst>
        </pc:spChg>
        <pc:spChg chg="mod">
          <ac:chgData name="蕭又瑜 HSIAO, YU-YU" userId="c5b0ba1c-d079-4945-ac8c-b522266d3b39" providerId="ADAL" clId="{62AF62C8-5E65-A848-9C8C-80BB4D8ECAE3}" dt="2024-05-30T07:42:42.449" v="8112" actId="20577"/>
          <ac:spMkLst>
            <pc:docMk/>
            <pc:sldMk cId="3462545268" sldId="364"/>
            <ac:spMk id="3" creationId="{EBDB0E67-4284-3A19-A1CA-56CD7F05DCE0}"/>
          </ac:spMkLst>
        </pc:spChg>
        <pc:picChg chg="add mod">
          <ac:chgData name="蕭又瑜 HSIAO, YU-YU" userId="c5b0ba1c-d079-4945-ac8c-b522266d3b39" providerId="ADAL" clId="{62AF62C8-5E65-A848-9C8C-80BB4D8ECAE3}" dt="2024-05-30T03:30:24.966" v="4489" actId="1076"/>
          <ac:picMkLst>
            <pc:docMk/>
            <pc:sldMk cId="3462545268" sldId="364"/>
            <ac:picMk id="6" creationId="{A2EFA4B8-92D6-A69D-37D9-87BE274E2093}"/>
          </ac:picMkLst>
        </pc:picChg>
        <pc:picChg chg="add mod">
          <ac:chgData name="蕭又瑜 HSIAO, YU-YU" userId="c5b0ba1c-d079-4945-ac8c-b522266d3b39" providerId="ADAL" clId="{62AF62C8-5E65-A848-9C8C-80BB4D8ECAE3}" dt="2024-05-30T03:30:21.953" v="4488" actId="1076"/>
          <ac:picMkLst>
            <pc:docMk/>
            <pc:sldMk cId="3462545268" sldId="364"/>
            <ac:picMk id="7" creationId="{CF7884F3-4AD7-009D-E43D-3AA43D3A1E13}"/>
          </ac:picMkLst>
        </pc:picChg>
      </pc:sldChg>
      <pc:sldChg chg="addSp delSp modSp new mod addAnim delAnim modAnim">
        <pc:chgData name="蕭又瑜 HSIAO, YU-YU" userId="c5b0ba1c-d079-4945-ac8c-b522266d3b39" providerId="ADAL" clId="{62AF62C8-5E65-A848-9C8C-80BB4D8ECAE3}" dt="2024-05-30T07:05:01.778" v="7095" actId="14100"/>
        <pc:sldMkLst>
          <pc:docMk/>
          <pc:sldMk cId="4031912877" sldId="365"/>
        </pc:sldMkLst>
        <pc:spChg chg="mod">
          <ac:chgData name="蕭又瑜 HSIAO, YU-YU" userId="c5b0ba1c-d079-4945-ac8c-b522266d3b39" providerId="ADAL" clId="{62AF62C8-5E65-A848-9C8C-80BB4D8ECAE3}" dt="2024-05-30T06:18:59.173" v="6372" actId="20577"/>
          <ac:spMkLst>
            <pc:docMk/>
            <pc:sldMk cId="4031912877" sldId="365"/>
            <ac:spMk id="2" creationId="{20AB92DC-ECD5-E6F2-9002-0929C136030E}"/>
          </ac:spMkLst>
        </pc:spChg>
        <pc:spChg chg="mod">
          <ac:chgData name="蕭又瑜 HSIAO, YU-YU" userId="c5b0ba1c-d079-4945-ac8c-b522266d3b39" providerId="ADAL" clId="{62AF62C8-5E65-A848-9C8C-80BB4D8ECAE3}" dt="2024-05-30T06:38:45.483" v="6834" actId="14100"/>
          <ac:spMkLst>
            <pc:docMk/>
            <pc:sldMk cId="4031912877" sldId="365"/>
            <ac:spMk id="3" creationId="{09BB7332-4E84-A2E3-0893-B66160C77B58}"/>
          </ac:spMkLst>
        </pc:spChg>
        <pc:spChg chg="add del mod">
          <ac:chgData name="蕭又瑜 HSIAO, YU-YU" userId="c5b0ba1c-d079-4945-ac8c-b522266d3b39" providerId="ADAL" clId="{62AF62C8-5E65-A848-9C8C-80BB4D8ECAE3}" dt="2024-05-30T06:08:36.399" v="6142"/>
          <ac:spMkLst>
            <pc:docMk/>
            <pc:sldMk cId="4031912877" sldId="365"/>
            <ac:spMk id="6" creationId="{70EC0B90-6380-57F9-471B-65371B640925}"/>
          </ac:spMkLst>
        </pc:spChg>
        <pc:spChg chg="add del mod">
          <ac:chgData name="蕭又瑜 HSIAO, YU-YU" userId="c5b0ba1c-d079-4945-ac8c-b522266d3b39" providerId="ADAL" clId="{62AF62C8-5E65-A848-9C8C-80BB4D8ECAE3}" dt="2024-05-30T06:11:31.220" v="6208" actId="14100"/>
          <ac:spMkLst>
            <pc:docMk/>
            <pc:sldMk cId="4031912877" sldId="365"/>
            <ac:spMk id="7" creationId="{162F64F6-BC64-2D4D-2DC9-86EF1B8BFE7E}"/>
          </ac:spMkLst>
        </pc:spChg>
        <pc:spChg chg="add del mod">
          <ac:chgData name="蕭又瑜 HSIAO, YU-YU" userId="c5b0ba1c-d079-4945-ac8c-b522266d3b39" providerId="ADAL" clId="{62AF62C8-5E65-A848-9C8C-80BB4D8ECAE3}" dt="2024-05-30T06:11:33.685" v="6209" actId="478"/>
          <ac:spMkLst>
            <pc:docMk/>
            <pc:sldMk cId="4031912877" sldId="365"/>
            <ac:spMk id="8" creationId="{C1AA7D59-3569-72CB-7F0C-7FB41F54EAED}"/>
          </ac:spMkLst>
        </pc:spChg>
        <pc:spChg chg="add mod">
          <ac:chgData name="蕭又瑜 HSIAO, YU-YU" userId="c5b0ba1c-d079-4945-ac8c-b522266d3b39" providerId="ADAL" clId="{62AF62C8-5E65-A848-9C8C-80BB4D8ECAE3}" dt="2024-05-30T07:02:27.646" v="6996" actId="1076"/>
          <ac:spMkLst>
            <pc:docMk/>
            <pc:sldMk cId="4031912877" sldId="365"/>
            <ac:spMk id="12" creationId="{EC8D5ED2-AA6B-4F86-B3FC-0571AE863588}"/>
          </ac:spMkLst>
        </pc:spChg>
        <pc:spChg chg="add mod">
          <ac:chgData name="蕭又瑜 HSIAO, YU-YU" userId="c5b0ba1c-d079-4945-ac8c-b522266d3b39" providerId="ADAL" clId="{62AF62C8-5E65-A848-9C8C-80BB4D8ECAE3}" dt="2024-05-30T06:40:12.579" v="6853" actId="1035"/>
          <ac:spMkLst>
            <pc:docMk/>
            <pc:sldMk cId="4031912877" sldId="365"/>
            <ac:spMk id="16" creationId="{9F919D1C-8907-7F7C-23A0-41EEE4A00CDF}"/>
          </ac:spMkLst>
        </pc:spChg>
        <pc:spChg chg="add mod">
          <ac:chgData name="蕭又瑜 HSIAO, YU-YU" userId="c5b0ba1c-d079-4945-ac8c-b522266d3b39" providerId="ADAL" clId="{62AF62C8-5E65-A848-9C8C-80BB4D8ECAE3}" dt="2024-05-30T06:47:24.540" v="6890" actId="1076"/>
          <ac:spMkLst>
            <pc:docMk/>
            <pc:sldMk cId="4031912877" sldId="365"/>
            <ac:spMk id="17" creationId="{BCC000B0-9AB2-63DB-9C26-6DA0F3E707E0}"/>
          </ac:spMkLst>
        </pc:spChg>
        <pc:spChg chg="add del mod">
          <ac:chgData name="蕭又瑜 HSIAO, YU-YU" userId="c5b0ba1c-d079-4945-ac8c-b522266d3b39" providerId="ADAL" clId="{62AF62C8-5E65-A848-9C8C-80BB4D8ECAE3}" dt="2024-05-30T06:41:12.674" v="6865" actId="478"/>
          <ac:spMkLst>
            <pc:docMk/>
            <pc:sldMk cId="4031912877" sldId="365"/>
            <ac:spMk id="21" creationId="{04C325A4-AF56-837A-241A-42559E5FA529}"/>
          </ac:spMkLst>
        </pc:spChg>
        <pc:spChg chg="add del mod">
          <ac:chgData name="蕭又瑜 HSIAO, YU-YU" userId="c5b0ba1c-d079-4945-ac8c-b522266d3b39" providerId="ADAL" clId="{62AF62C8-5E65-A848-9C8C-80BB4D8ECAE3}" dt="2024-05-30T06:41:12.358" v="6864" actId="478"/>
          <ac:spMkLst>
            <pc:docMk/>
            <pc:sldMk cId="4031912877" sldId="365"/>
            <ac:spMk id="22" creationId="{645CC23C-5876-D857-1E91-311D093BA904}"/>
          </ac:spMkLst>
        </pc:spChg>
        <pc:spChg chg="add mod">
          <ac:chgData name="蕭又瑜 HSIAO, YU-YU" userId="c5b0ba1c-d079-4945-ac8c-b522266d3b39" providerId="ADAL" clId="{62AF62C8-5E65-A848-9C8C-80BB4D8ECAE3}" dt="2024-05-30T06:46:18.969" v="6887" actId="1076"/>
          <ac:spMkLst>
            <pc:docMk/>
            <pc:sldMk cId="4031912877" sldId="365"/>
            <ac:spMk id="25" creationId="{07BA2F19-A74D-AE5C-53CD-CFF4E09F4485}"/>
          </ac:spMkLst>
        </pc:spChg>
        <pc:spChg chg="add mod">
          <ac:chgData name="蕭又瑜 HSIAO, YU-YU" userId="c5b0ba1c-d079-4945-ac8c-b522266d3b39" providerId="ADAL" clId="{62AF62C8-5E65-A848-9C8C-80BB4D8ECAE3}" dt="2024-05-30T06:50:03.255" v="6897" actId="1076"/>
          <ac:spMkLst>
            <pc:docMk/>
            <pc:sldMk cId="4031912877" sldId="365"/>
            <ac:spMk id="26" creationId="{CD369380-4BEA-BBAA-FA4F-5B624876274F}"/>
          </ac:spMkLst>
        </pc:spChg>
        <pc:spChg chg="add mod">
          <ac:chgData name="蕭又瑜 HSIAO, YU-YU" userId="c5b0ba1c-d079-4945-ac8c-b522266d3b39" providerId="ADAL" clId="{62AF62C8-5E65-A848-9C8C-80BB4D8ECAE3}" dt="2024-05-30T06:50:22.440" v="6902" actId="1038"/>
          <ac:spMkLst>
            <pc:docMk/>
            <pc:sldMk cId="4031912877" sldId="365"/>
            <ac:spMk id="30" creationId="{E8463056-D1A4-6420-03A6-2D845B26080B}"/>
          </ac:spMkLst>
        </pc:spChg>
        <pc:spChg chg="add mod">
          <ac:chgData name="蕭又瑜 HSIAO, YU-YU" userId="c5b0ba1c-d079-4945-ac8c-b522266d3b39" providerId="ADAL" clId="{62AF62C8-5E65-A848-9C8C-80BB4D8ECAE3}" dt="2024-05-30T06:50:22.440" v="6902" actId="1038"/>
          <ac:spMkLst>
            <pc:docMk/>
            <pc:sldMk cId="4031912877" sldId="365"/>
            <ac:spMk id="31" creationId="{AFF31969-4F28-B643-DB5F-F8E8D4DDF8E6}"/>
          </ac:spMkLst>
        </pc:spChg>
        <pc:spChg chg="add mod">
          <ac:chgData name="蕭又瑜 HSIAO, YU-YU" userId="c5b0ba1c-d079-4945-ac8c-b522266d3b39" providerId="ADAL" clId="{62AF62C8-5E65-A848-9C8C-80BB4D8ECAE3}" dt="2024-05-30T06:49:23.215" v="6892" actId="1076"/>
          <ac:spMkLst>
            <pc:docMk/>
            <pc:sldMk cId="4031912877" sldId="365"/>
            <ac:spMk id="34" creationId="{7A65EC93-B1E2-F6F1-2CBC-B407F21FC912}"/>
          </ac:spMkLst>
        </pc:spChg>
        <pc:spChg chg="add mod">
          <ac:chgData name="蕭又瑜 HSIAO, YU-YU" userId="c5b0ba1c-d079-4945-ac8c-b522266d3b39" providerId="ADAL" clId="{62AF62C8-5E65-A848-9C8C-80BB4D8ECAE3}" dt="2024-05-30T06:49:47.185" v="6896" actId="1076"/>
          <ac:spMkLst>
            <pc:docMk/>
            <pc:sldMk cId="4031912877" sldId="365"/>
            <ac:spMk id="35" creationId="{B3C79EED-AAEB-AEF2-038B-1F5105612F9C}"/>
          </ac:spMkLst>
        </pc:spChg>
        <pc:spChg chg="add mod">
          <ac:chgData name="蕭又瑜 HSIAO, YU-YU" userId="c5b0ba1c-d079-4945-ac8c-b522266d3b39" providerId="ADAL" clId="{62AF62C8-5E65-A848-9C8C-80BB4D8ECAE3}" dt="2024-05-30T06:52:07.918" v="6929" actId="1076"/>
          <ac:spMkLst>
            <pc:docMk/>
            <pc:sldMk cId="4031912877" sldId="365"/>
            <ac:spMk id="39" creationId="{B055210D-6E71-CD2C-ABB6-BF519061C022}"/>
          </ac:spMkLst>
        </pc:spChg>
        <pc:spChg chg="add mod">
          <ac:chgData name="蕭又瑜 HSIAO, YU-YU" userId="c5b0ba1c-d079-4945-ac8c-b522266d3b39" providerId="ADAL" clId="{62AF62C8-5E65-A848-9C8C-80BB4D8ECAE3}" dt="2024-05-30T06:52:31.455" v="6950" actId="1037"/>
          <ac:spMkLst>
            <pc:docMk/>
            <pc:sldMk cId="4031912877" sldId="365"/>
            <ac:spMk id="41" creationId="{058F5C7D-C854-32B9-231D-4D31437A6074}"/>
          </ac:spMkLst>
        </pc:spChg>
        <pc:spChg chg="add mod">
          <ac:chgData name="蕭又瑜 HSIAO, YU-YU" userId="c5b0ba1c-d079-4945-ac8c-b522266d3b39" providerId="ADAL" clId="{62AF62C8-5E65-A848-9C8C-80BB4D8ECAE3}" dt="2024-05-30T06:56:23.009" v="6964" actId="1076"/>
          <ac:spMkLst>
            <pc:docMk/>
            <pc:sldMk cId="4031912877" sldId="365"/>
            <ac:spMk id="46" creationId="{78D522F7-513A-525F-BAE9-2CF37D148385}"/>
          </ac:spMkLst>
        </pc:spChg>
        <pc:spChg chg="add mod">
          <ac:chgData name="蕭又瑜 HSIAO, YU-YU" userId="c5b0ba1c-d079-4945-ac8c-b522266d3b39" providerId="ADAL" clId="{62AF62C8-5E65-A848-9C8C-80BB4D8ECAE3}" dt="2024-05-30T06:56:44.858" v="6968" actId="1076"/>
          <ac:spMkLst>
            <pc:docMk/>
            <pc:sldMk cId="4031912877" sldId="365"/>
            <ac:spMk id="47" creationId="{19FF0BD2-F11A-B4DA-52A4-8BA305564ABF}"/>
          </ac:spMkLst>
        </pc:spChg>
        <pc:spChg chg="add mod">
          <ac:chgData name="蕭又瑜 HSIAO, YU-YU" userId="c5b0ba1c-d079-4945-ac8c-b522266d3b39" providerId="ADAL" clId="{62AF62C8-5E65-A848-9C8C-80BB4D8ECAE3}" dt="2024-05-30T06:56:59.289" v="6970" actId="1076"/>
          <ac:spMkLst>
            <pc:docMk/>
            <pc:sldMk cId="4031912877" sldId="365"/>
            <ac:spMk id="49" creationId="{2EE54A0B-C764-E67A-DAD9-D9F8B4F328F4}"/>
          </ac:spMkLst>
        </pc:spChg>
        <pc:spChg chg="add mod">
          <ac:chgData name="蕭又瑜 HSIAO, YU-YU" userId="c5b0ba1c-d079-4945-ac8c-b522266d3b39" providerId="ADAL" clId="{62AF62C8-5E65-A848-9C8C-80BB4D8ECAE3}" dt="2024-05-30T06:57:11.689" v="6971" actId="1076"/>
          <ac:spMkLst>
            <pc:docMk/>
            <pc:sldMk cId="4031912877" sldId="365"/>
            <ac:spMk id="50" creationId="{E92237F0-0C3B-87A3-8637-59389C3E88D7}"/>
          </ac:spMkLst>
        </pc:spChg>
        <pc:spChg chg="add mod">
          <ac:chgData name="蕭又瑜 HSIAO, YU-YU" userId="c5b0ba1c-d079-4945-ac8c-b522266d3b39" providerId="ADAL" clId="{62AF62C8-5E65-A848-9C8C-80BB4D8ECAE3}" dt="2024-05-30T07:00:16.873" v="6980" actId="1076"/>
          <ac:spMkLst>
            <pc:docMk/>
            <pc:sldMk cId="4031912877" sldId="365"/>
            <ac:spMk id="52" creationId="{14147D62-642C-B9DD-3CB7-45C08444D671}"/>
          </ac:spMkLst>
        </pc:spChg>
        <pc:spChg chg="add mod">
          <ac:chgData name="蕭又瑜 HSIAO, YU-YU" userId="c5b0ba1c-d079-4945-ac8c-b522266d3b39" providerId="ADAL" clId="{62AF62C8-5E65-A848-9C8C-80BB4D8ECAE3}" dt="2024-05-30T07:00:27.033" v="6988" actId="1036"/>
          <ac:spMkLst>
            <pc:docMk/>
            <pc:sldMk cId="4031912877" sldId="365"/>
            <ac:spMk id="53" creationId="{8B0FFC1A-45CF-2C91-07BC-D13018989039}"/>
          </ac:spMkLst>
        </pc:spChg>
        <pc:spChg chg="add del mod">
          <ac:chgData name="蕭又瑜 HSIAO, YU-YU" userId="c5b0ba1c-d079-4945-ac8c-b522266d3b39" providerId="ADAL" clId="{62AF62C8-5E65-A848-9C8C-80BB4D8ECAE3}" dt="2024-05-30T07:02:30.949" v="6998"/>
          <ac:spMkLst>
            <pc:docMk/>
            <pc:sldMk cId="4031912877" sldId="365"/>
            <ac:spMk id="57" creationId="{31EF3968-9BA1-5E63-27D6-E145A8FEE281}"/>
          </ac:spMkLst>
        </pc:spChg>
        <pc:spChg chg="add mod">
          <ac:chgData name="蕭又瑜 HSIAO, YU-YU" userId="c5b0ba1c-d079-4945-ac8c-b522266d3b39" providerId="ADAL" clId="{62AF62C8-5E65-A848-9C8C-80BB4D8ECAE3}" dt="2024-05-30T07:03:11.334" v="7092" actId="207"/>
          <ac:spMkLst>
            <pc:docMk/>
            <pc:sldMk cId="4031912877" sldId="365"/>
            <ac:spMk id="58" creationId="{F71559E2-A7E3-7710-6ED9-225D79691FE8}"/>
          </ac:spMkLst>
        </pc:spChg>
        <pc:picChg chg="add del mod">
          <ac:chgData name="蕭又瑜 HSIAO, YU-YU" userId="c5b0ba1c-d079-4945-ac8c-b522266d3b39" providerId="ADAL" clId="{62AF62C8-5E65-A848-9C8C-80BB4D8ECAE3}" dt="2024-05-30T06:33:18.908" v="6801" actId="478"/>
          <ac:picMkLst>
            <pc:docMk/>
            <pc:sldMk cId="4031912877" sldId="365"/>
            <ac:picMk id="9" creationId="{B3791783-6813-2F16-7E89-F6F22A2D69EC}"/>
          </ac:picMkLst>
        </pc:picChg>
        <pc:picChg chg="add del mod">
          <ac:chgData name="蕭又瑜 HSIAO, YU-YU" userId="c5b0ba1c-d079-4945-ac8c-b522266d3b39" providerId="ADAL" clId="{62AF62C8-5E65-A848-9C8C-80BB4D8ECAE3}" dt="2024-05-30T06:34:32.226" v="6806" actId="478"/>
          <ac:picMkLst>
            <pc:docMk/>
            <pc:sldMk cId="4031912877" sldId="365"/>
            <ac:picMk id="10" creationId="{1C3D0E89-5C68-240F-92E9-E11146942B50}"/>
          </ac:picMkLst>
        </pc:picChg>
        <pc:picChg chg="add mod">
          <ac:chgData name="蕭又瑜 HSIAO, YU-YU" userId="c5b0ba1c-d079-4945-ac8c-b522266d3b39" providerId="ADAL" clId="{62AF62C8-5E65-A848-9C8C-80BB4D8ECAE3}" dt="2024-05-30T06:49:38.049" v="6894" actId="1037"/>
          <ac:picMkLst>
            <pc:docMk/>
            <pc:sldMk cId="4031912877" sldId="365"/>
            <ac:picMk id="11" creationId="{F56D97B6-2309-9719-4647-70EDCA7E6E2D}"/>
          </ac:picMkLst>
        </pc:picChg>
        <pc:picChg chg="add">
          <ac:chgData name="蕭又瑜 HSIAO, YU-YU" userId="c5b0ba1c-d079-4945-ac8c-b522266d3b39" providerId="ADAL" clId="{62AF62C8-5E65-A848-9C8C-80BB4D8ECAE3}" dt="2024-05-30T06:14:50.772" v="6302"/>
          <ac:picMkLst>
            <pc:docMk/>
            <pc:sldMk cId="4031912877" sldId="365"/>
            <ac:picMk id="1026" creationId="{A2C0C0B2-88B5-E146-9821-45FCB737C9BA}"/>
          </ac:picMkLst>
        </pc:picChg>
        <pc:picChg chg="add del mod">
          <ac:chgData name="蕭又瑜 HSIAO, YU-YU" userId="c5b0ba1c-d079-4945-ac8c-b522266d3b39" providerId="ADAL" clId="{62AF62C8-5E65-A848-9C8C-80BB4D8ECAE3}" dt="2024-05-30T06:18:05.696" v="6357" actId="478"/>
          <ac:picMkLst>
            <pc:docMk/>
            <pc:sldMk cId="4031912877" sldId="365"/>
            <ac:picMk id="1028" creationId="{7C579100-1D6A-1239-C46C-A3F03A3F7418}"/>
          </ac:picMkLst>
        </pc:picChg>
        <pc:cxnChg chg="add mod">
          <ac:chgData name="蕭又瑜 HSIAO, YU-YU" userId="c5b0ba1c-d079-4945-ac8c-b522266d3b39" providerId="ADAL" clId="{62AF62C8-5E65-A848-9C8C-80BB4D8ECAE3}" dt="2024-05-30T06:47:24.540" v="6890" actId="1076"/>
          <ac:cxnSpMkLst>
            <pc:docMk/>
            <pc:sldMk cId="4031912877" sldId="365"/>
            <ac:cxnSpMk id="14" creationId="{0C5235EF-8136-46E3-BFFE-6807A4BA5A27}"/>
          </ac:cxnSpMkLst>
        </pc:cxnChg>
        <pc:cxnChg chg="add mod">
          <ac:chgData name="蕭又瑜 HSIAO, YU-YU" userId="c5b0ba1c-d079-4945-ac8c-b522266d3b39" providerId="ADAL" clId="{62AF62C8-5E65-A848-9C8C-80BB4D8ECAE3}" dt="2024-05-30T06:41:12.674" v="6865" actId="478"/>
          <ac:cxnSpMkLst>
            <pc:docMk/>
            <pc:sldMk cId="4031912877" sldId="365"/>
            <ac:cxnSpMk id="20" creationId="{A7CAC296-9059-956E-AEFB-F2393E1B5C6D}"/>
          </ac:cxnSpMkLst>
        </pc:cxnChg>
        <pc:cxnChg chg="add del mod">
          <ac:chgData name="蕭又瑜 HSIAO, YU-YU" userId="c5b0ba1c-d079-4945-ac8c-b522266d3b39" providerId="ADAL" clId="{62AF62C8-5E65-A848-9C8C-80BB4D8ECAE3}" dt="2024-05-30T06:46:14.776" v="6886" actId="478"/>
          <ac:cxnSpMkLst>
            <pc:docMk/>
            <pc:sldMk cId="4031912877" sldId="365"/>
            <ac:cxnSpMk id="24" creationId="{1DAEA97A-8C81-AAE0-812A-81B0F72362FB}"/>
          </ac:cxnSpMkLst>
        </pc:cxnChg>
        <pc:cxnChg chg="add mod">
          <ac:chgData name="蕭又瑜 HSIAO, YU-YU" userId="c5b0ba1c-d079-4945-ac8c-b522266d3b39" providerId="ADAL" clId="{62AF62C8-5E65-A848-9C8C-80BB4D8ECAE3}" dt="2024-05-30T06:52:09.394" v="6930" actId="14100"/>
          <ac:cxnSpMkLst>
            <pc:docMk/>
            <pc:sldMk cId="4031912877" sldId="365"/>
            <ac:cxnSpMk id="36" creationId="{033F77F9-D07C-853D-EC68-64F5508034DB}"/>
          </ac:cxnSpMkLst>
        </pc:cxnChg>
        <pc:cxnChg chg="add mod">
          <ac:chgData name="蕭又瑜 HSIAO, YU-YU" userId="c5b0ba1c-d079-4945-ac8c-b522266d3b39" providerId="ADAL" clId="{62AF62C8-5E65-A848-9C8C-80BB4D8ECAE3}" dt="2024-05-30T06:52:38.950" v="6951" actId="14100"/>
          <ac:cxnSpMkLst>
            <pc:docMk/>
            <pc:sldMk cId="4031912877" sldId="365"/>
            <ac:cxnSpMk id="38" creationId="{EB016198-1632-D20A-113D-DE87BBA59912}"/>
          </ac:cxnSpMkLst>
        </pc:cxnChg>
        <pc:cxnChg chg="add del mod">
          <ac:chgData name="蕭又瑜 HSIAO, YU-YU" userId="c5b0ba1c-d079-4945-ac8c-b522266d3b39" providerId="ADAL" clId="{62AF62C8-5E65-A848-9C8C-80BB4D8ECAE3}" dt="2024-05-30T06:56:35.047" v="6967" actId="478"/>
          <ac:cxnSpMkLst>
            <pc:docMk/>
            <pc:sldMk cId="4031912877" sldId="365"/>
            <ac:cxnSpMk id="45" creationId="{26DBB1A0-E994-B73A-4CB3-16D34D2529E4}"/>
          </ac:cxnSpMkLst>
        </pc:cxnChg>
        <pc:cxnChg chg="add mod">
          <ac:chgData name="蕭又瑜 HSIAO, YU-YU" userId="c5b0ba1c-d079-4945-ac8c-b522266d3b39" providerId="ADAL" clId="{62AF62C8-5E65-A848-9C8C-80BB4D8ECAE3}" dt="2024-05-30T07:05:01.778" v="7095" actId="14100"/>
          <ac:cxnSpMkLst>
            <pc:docMk/>
            <pc:sldMk cId="4031912877" sldId="365"/>
            <ac:cxnSpMk id="51" creationId="{882F4A00-AA61-C3A8-0992-8EA2F64FB9D6}"/>
          </ac:cxnSpMkLst>
        </pc:cxnChg>
      </pc:sldChg>
      <pc:sldChg chg="addSp delSp modSp new del mod">
        <pc:chgData name="蕭又瑜 HSIAO, YU-YU" userId="c5b0ba1c-d079-4945-ac8c-b522266d3b39" providerId="ADAL" clId="{62AF62C8-5E65-A848-9C8C-80BB4D8ECAE3}" dt="2024-05-30T05:41:19.313" v="5596" actId="2696"/>
        <pc:sldMkLst>
          <pc:docMk/>
          <pc:sldMk cId="2297750163" sldId="366"/>
        </pc:sldMkLst>
        <pc:spChg chg="mod">
          <ac:chgData name="蕭又瑜 HSIAO, YU-YU" userId="c5b0ba1c-d079-4945-ac8c-b522266d3b39" providerId="ADAL" clId="{62AF62C8-5E65-A848-9C8C-80BB4D8ECAE3}" dt="2024-05-30T03:43:45" v="4817" actId="20577"/>
          <ac:spMkLst>
            <pc:docMk/>
            <pc:sldMk cId="2297750163" sldId="366"/>
            <ac:spMk id="2" creationId="{4B3F6987-DE50-3349-A2A0-F0E3C5853973}"/>
          </ac:spMkLst>
        </pc:spChg>
        <pc:spChg chg="mod">
          <ac:chgData name="蕭又瑜 HSIAO, YU-YU" userId="c5b0ba1c-d079-4945-ac8c-b522266d3b39" providerId="ADAL" clId="{62AF62C8-5E65-A848-9C8C-80BB4D8ECAE3}" dt="2024-05-30T04:29:44.956" v="5518" actId="20577"/>
          <ac:spMkLst>
            <pc:docMk/>
            <pc:sldMk cId="2297750163" sldId="366"/>
            <ac:spMk id="3" creationId="{C20D1676-3B01-F88F-4B7C-3A888E6E556F}"/>
          </ac:spMkLst>
        </pc:spChg>
        <pc:spChg chg="add mod">
          <ac:chgData name="蕭又瑜 HSIAO, YU-YU" userId="c5b0ba1c-d079-4945-ac8c-b522266d3b39" providerId="ADAL" clId="{62AF62C8-5E65-A848-9C8C-80BB4D8ECAE3}" dt="2024-05-30T04:26:11.216" v="5472" actId="1036"/>
          <ac:spMkLst>
            <pc:docMk/>
            <pc:sldMk cId="2297750163" sldId="366"/>
            <ac:spMk id="7" creationId="{6A5D1B81-55B9-4327-9E56-24DC5F8FE038}"/>
          </ac:spMkLst>
        </pc:spChg>
        <pc:spChg chg="add del mod">
          <ac:chgData name="蕭又瑜 HSIAO, YU-YU" userId="c5b0ba1c-d079-4945-ac8c-b522266d3b39" providerId="ADAL" clId="{62AF62C8-5E65-A848-9C8C-80BB4D8ECAE3}" dt="2024-05-30T04:14:43.551" v="5318" actId="478"/>
          <ac:spMkLst>
            <pc:docMk/>
            <pc:sldMk cId="2297750163" sldId="366"/>
            <ac:spMk id="8" creationId="{A2E0977D-34CD-9A5F-C4B8-4C3053A414F9}"/>
          </ac:spMkLst>
        </pc:spChg>
        <pc:spChg chg="add del">
          <ac:chgData name="蕭又瑜 HSIAO, YU-YU" userId="c5b0ba1c-d079-4945-ac8c-b522266d3b39" providerId="ADAL" clId="{62AF62C8-5E65-A848-9C8C-80BB4D8ECAE3}" dt="2024-05-30T04:09:41.259" v="5263" actId="22"/>
          <ac:spMkLst>
            <pc:docMk/>
            <pc:sldMk cId="2297750163" sldId="366"/>
            <ac:spMk id="12" creationId="{21ACD037-AFD6-D169-BE58-BE54CACD741A}"/>
          </ac:spMkLst>
        </pc:spChg>
        <pc:spChg chg="add del mod">
          <ac:chgData name="蕭又瑜 HSIAO, YU-YU" userId="c5b0ba1c-d079-4945-ac8c-b522266d3b39" providerId="ADAL" clId="{62AF62C8-5E65-A848-9C8C-80BB4D8ECAE3}" dt="2024-05-30T04:14:43.551" v="5318" actId="478"/>
          <ac:spMkLst>
            <pc:docMk/>
            <pc:sldMk cId="2297750163" sldId="366"/>
            <ac:spMk id="19" creationId="{EC98599F-A073-3024-96B2-BF6B49ADF165}"/>
          </ac:spMkLst>
        </pc:spChg>
        <pc:spChg chg="add del mod">
          <ac:chgData name="蕭又瑜 HSIAO, YU-YU" userId="c5b0ba1c-d079-4945-ac8c-b522266d3b39" providerId="ADAL" clId="{62AF62C8-5E65-A848-9C8C-80BB4D8ECAE3}" dt="2024-05-30T04:19:28.818" v="5388" actId="478"/>
          <ac:spMkLst>
            <pc:docMk/>
            <pc:sldMk cId="2297750163" sldId="366"/>
            <ac:spMk id="23" creationId="{C14EAEEA-4E3C-DC67-8EB9-6583C9E099D7}"/>
          </ac:spMkLst>
        </pc:spChg>
        <pc:spChg chg="add del mod">
          <ac:chgData name="蕭又瑜 HSIAO, YU-YU" userId="c5b0ba1c-d079-4945-ac8c-b522266d3b39" providerId="ADAL" clId="{62AF62C8-5E65-A848-9C8C-80BB4D8ECAE3}" dt="2024-05-30T04:14:40.223" v="5316" actId="478"/>
          <ac:spMkLst>
            <pc:docMk/>
            <pc:sldMk cId="2297750163" sldId="366"/>
            <ac:spMk id="26" creationId="{F80035F3-5F9D-FBF8-139E-9CC099725CD7}"/>
          </ac:spMkLst>
        </pc:spChg>
        <pc:spChg chg="add del mod">
          <ac:chgData name="蕭又瑜 HSIAO, YU-YU" userId="c5b0ba1c-d079-4945-ac8c-b522266d3b39" providerId="ADAL" clId="{62AF62C8-5E65-A848-9C8C-80BB4D8ECAE3}" dt="2024-05-30T04:19:28.818" v="5388" actId="478"/>
          <ac:spMkLst>
            <pc:docMk/>
            <pc:sldMk cId="2297750163" sldId="366"/>
            <ac:spMk id="29" creationId="{76DB5B2C-3CDC-E9E2-7D95-98C1E530F2A0}"/>
          </ac:spMkLst>
        </pc:spChg>
        <pc:spChg chg="add del mod">
          <ac:chgData name="蕭又瑜 HSIAO, YU-YU" userId="c5b0ba1c-d079-4945-ac8c-b522266d3b39" providerId="ADAL" clId="{62AF62C8-5E65-A848-9C8C-80BB4D8ECAE3}" dt="2024-05-30T04:19:28.818" v="5388" actId="478"/>
          <ac:spMkLst>
            <pc:docMk/>
            <pc:sldMk cId="2297750163" sldId="366"/>
            <ac:spMk id="30" creationId="{77ABAB0C-198B-0F37-3F0D-B5D405853D4B}"/>
          </ac:spMkLst>
        </pc:spChg>
        <pc:spChg chg="add del mod">
          <ac:chgData name="蕭又瑜 HSIAO, YU-YU" userId="c5b0ba1c-d079-4945-ac8c-b522266d3b39" providerId="ADAL" clId="{62AF62C8-5E65-A848-9C8C-80BB4D8ECAE3}" dt="2024-05-30T04:14:40.223" v="5316" actId="478"/>
          <ac:spMkLst>
            <pc:docMk/>
            <pc:sldMk cId="2297750163" sldId="366"/>
            <ac:spMk id="31" creationId="{EF0C301D-FC6C-C65B-D44C-8CBA3105A470}"/>
          </ac:spMkLst>
        </pc:spChg>
        <pc:spChg chg="add del mod">
          <ac:chgData name="蕭又瑜 HSIAO, YU-YU" userId="c5b0ba1c-d079-4945-ac8c-b522266d3b39" providerId="ADAL" clId="{62AF62C8-5E65-A848-9C8C-80BB4D8ECAE3}" dt="2024-05-30T04:14:40.223" v="5316" actId="478"/>
          <ac:spMkLst>
            <pc:docMk/>
            <pc:sldMk cId="2297750163" sldId="366"/>
            <ac:spMk id="37" creationId="{E4CF4B56-A188-99CA-8026-C8A29B987E98}"/>
          </ac:spMkLst>
        </pc:spChg>
        <pc:spChg chg="add del mod">
          <ac:chgData name="蕭又瑜 HSIAO, YU-YU" userId="c5b0ba1c-d079-4945-ac8c-b522266d3b39" providerId="ADAL" clId="{62AF62C8-5E65-A848-9C8C-80BB4D8ECAE3}" dt="2024-05-30T04:14:41.971" v="5317" actId="478"/>
          <ac:spMkLst>
            <pc:docMk/>
            <pc:sldMk cId="2297750163" sldId="366"/>
            <ac:spMk id="38" creationId="{E37D57F0-CA45-1BEB-1A02-CD91AD25CCFC}"/>
          </ac:spMkLst>
        </pc:spChg>
        <pc:spChg chg="add del mod">
          <ac:chgData name="蕭又瑜 HSIAO, YU-YU" userId="c5b0ba1c-d079-4945-ac8c-b522266d3b39" providerId="ADAL" clId="{62AF62C8-5E65-A848-9C8C-80BB4D8ECAE3}" dt="2024-05-30T04:19:28.818" v="5388" actId="478"/>
          <ac:spMkLst>
            <pc:docMk/>
            <pc:sldMk cId="2297750163" sldId="366"/>
            <ac:spMk id="43" creationId="{01F4D07E-47DB-E1B0-2D63-3D83079F637D}"/>
          </ac:spMkLst>
        </pc:spChg>
        <pc:spChg chg="add del mod">
          <ac:chgData name="蕭又瑜 HSIAO, YU-YU" userId="c5b0ba1c-d079-4945-ac8c-b522266d3b39" providerId="ADAL" clId="{62AF62C8-5E65-A848-9C8C-80BB4D8ECAE3}" dt="2024-05-30T04:19:28.818" v="5388" actId="478"/>
          <ac:spMkLst>
            <pc:docMk/>
            <pc:sldMk cId="2297750163" sldId="366"/>
            <ac:spMk id="48" creationId="{6F702D00-C82B-856E-D4BE-01F0BD293794}"/>
          </ac:spMkLst>
        </pc:spChg>
        <pc:spChg chg="add del mod">
          <ac:chgData name="蕭又瑜 HSIAO, YU-YU" userId="c5b0ba1c-d079-4945-ac8c-b522266d3b39" providerId="ADAL" clId="{62AF62C8-5E65-A848-9C8C-80BB4D8ECAE3}" dt="2024-05-30T04:15:46.788" v="5333" actId="478"/>
          <ac:spMkLst>
            <pc:docMk/>
            <pc:sldMk cId="2297750163" sldId="366"/>
            <ac:spMk id="51" creationId="{EC22E85E-A3F5-CA98-49FF-C7E387F70DEC}"/>
          </ac:spMkLst>
        </pc:spChg>
        <pc:spChg chg="add del mod">
          <ac:chgData name="蕭又瑜 HSIAO, YU-YU" userId="c5b0ba1c-d079-4945-ac8c-b522266d3b39" providerId="ADAL" clId="{62AF62C8-5E65-A848-9C8C-80BB4D8ECAE3}" dt="2024-05-30T04:19:28.818" v="5388" actId="478"/>
          <ac:spMkLst>
            <pc:docMk/>
            <pc:sldMk cId="2297750163" sldId="366"/>
            <ac:spMk id="52" creationId="{31690259-F6FA-AE9D-2E9A-183237691B6D}"/>
          </ac:spMkLst>
        </pc:spChg>
        <pc:spChg chg="add del mod">
          <ac:chgData name="蕭又瑜 HSIAO, YU-YU" userId="c5b0ba1c-d079-4945-ac8c-b522266d3b39" providerId="ADAL" clId="{62AF62C8-5E65-A848-9C8C-80BB4D8ECAE3}" dt="2024-05-30T04:19:28.818" v="5388" actId="478"/>
          <ac:spMkLst>
            <pc:docMk/>
            <pc:sldMk cId="2297750163" sldId="366"/>
            <ac:spMk id="54" creationId="{413279F7-A406-454C-6A68-5CCB19364D65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56" creationId="{09A6B4F0-6815-5731-297C-DB9D587A5BB8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59" creationId="{3857CBE1-0848-3991-A695-3956810BCC21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60" creationId="{ED69EB3B-3F21-EB3A-EAF3-7BDAB8D00E10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62" creationId="{B0B2C1C2-D096-30FF-C7B0-12863AF323A5}"/>
          </ac:spMkLst>
        </pc:spChg>
        <pc:spChg chg="add del mod">
          <ac:chgData name="蕭又瑜 HSIAO, YU-YU" userId="c5b0ba1c-d079-4945-ac8c-b522266d3b39" providerId="ADAL" clId="{62AF62C8-5E65-A848-9C8C-80BB4D8ECAE3}" dt="2024-05-30T04:18:20.986" v="5375" actId="478"/>
          <ac:spMkLst>
            <pc:docMk/>
            <pc:sldMk cId="2297750163" sldId="366"/>
            <ac:spMk id="63" creationId="{1740336D-D41F-643C-539E-D2BD00CF93C5}"/>
          </ac:spMkLst>
        </pc:spChg>
        <pc:spChg chg="add del mod">
          <ac:chgData name="蕭又瑜 HSIAO, YU-YU" userId="c5b0ba1c-d079-4945-ac8c-b522266d3b39" providerId="ADAL" clId="{62AF62C8-5E65-A848-9C8C-80BB4D8ECAE3}" dt="2024-05-30T04:18:22.298" v="5376" actId="478"/>
          <ac:spMkLst>
            <pc:docMk/>
            <pc:sldMk cId="2297750163" sldId="366"/>
            <ac:spMk id="66" creationId="{C9B5FE8A-E009-1394-63D4-4FE02FA1C1E7}"/>
          </ac:spMkLst>
        </pc:spChg>
        <pc:spChg chg="add del mod">
          <ac:chgData name="蕭又瑜 HSIAO, YU-YU" userId="c5b0ba1c-d079-4945-ac8c-b522266d3b39" providerId="ADAL" clId="{62AF62C8-5E65-A848-9C8C-80BB4D8ECAE3}" dt="2024-05-30T04:18:20.986" v="5375" actId="478"/>
          <ac:spMkLst>
            <pc:docMk/>
            <pc:sldMk cId="2297750163" sldId="366"/>
            <ac:spMk id="68" creationId="{E11A1895-1F4C-CB9E-4C4E-8A566EB7D454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79" creationId="{1C626158-3D71-2C45-3F52-16EFDE0A0BE0}"/>
          </ac:spMkLst>
        </pc:spChg>
        <pc:spChg chg="add del mod">
          <ac:chgData name="蕭又瑜 HSIAO, YU-YU" userId="c5b0ba1c-d079-4945-ac8c-b522266d3b39" providerId="ADAL" clId="{62AF62C8-5E65-A848-9C8C-80BB4D8ECAE3}" dt="2024-05-30T04:18:40.057" v="5380" actId="478"/>
          <ac:spMkLst>
            <pc:docMk/>
            <pc:sldMk cId="2297750163" sldId="366"/>
            <ac:spMk id="82" creationId="{2E24CD3A-D240-D4FC-409E-20C20289B325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83" creationId="{248944AB-8D44-A6A8-D9A6-B62B29DAC467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85" creationId="{69EBC521-2F47-DB6D-CE4C-B043F132A846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87" creationId="{3464D707-8085-2474-7773-CAD96D446AD5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88" creationId="{108F48BB-B127-6D6E-DA16-1E38B7AD3FA3}"/>
          </ac:spMkLst>
        </pc:spChg>
        <pc:spChg chg="add del mod">
          <ac:chgData name="蕭又瑜 HSIAO, YU-YU" userId="c5b0ba1c-d079-4945-ac8c-b522266d3b39" providerId="ADAL" clId="{62AF62C8-5E65-A848-9C8C-80BB4D8ECAE3}" dt="2024-05-30T04:19:00.786" v="5384" actId="478"/>
          <ac:spMkLst>
            <pc:docMk/>
            <pc:sldMk cId="2297750163" sldId="366"/>
            <ac:spMk id="91" creationId="{856C30C6-12B3-5DE4-479A-54824C24F3B8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93" creationId="{7B156D17-C6A4-AAE3-6360-ED6357AB65D2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95" creationId="{3C67453A-2FC6-2C7D-5D85-3B03D3E6FEAB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98" creationId="{F72EFFF4-F78B-776A-C3B9-6D62E2D37936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99" creationId="{BDEF4F0D-421A-C988-D256-AC35CAEB11BA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101" creationId="{E61077EF-FF29-04EA-B856-53D1811EFE07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102" creationId="{9BFACEC1-C06D-0262-17D7-CBEED3C4D7B6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105" creationId="{D4534BC7-8317-F336-9361-459FDEF5E9CC}"/>
          </ac:spMkLst>
        </pc:spChg>
        <pc:spChg chg="add mod">
          <ac:chgData name="蕭又瑜 HSIAO, YU-YU" userId="c5b0ba1c-d079-4945-ac8c-b522266d3b39" providerId="ADAL" clId="{62AF62C8-5E65-A848-9C8C-80BB4D8ECAE3}" dt="2024-05-30T04:26:03.530" v="5467" actId="1037"/>
          <ac:spMkLst>
            <pc:docMk/>
            <pc:sldMk cId="2297750163" sldId="366"/>
            <ac:spMk id="107" creationId="{8F609C16-3931-62CA-8FF8-94E8261747C3}"/>
          </ac:spMkLst>
        </pc:spChg>
        <pc:picChg chg="add del mod">
          <ac:chgData name="蕭又瑜 HSIAO, YU-YU" userId="c5b0ba1c-d079-4945-ac8c-b522266d3b39" providerId="ADAL" clId="{62AF62C8-5E65-A848-9C8C-80BB4D8ECAE3}" dt="2024-05-30T03:50:57.636" v="4959" actId="478"/>
          <ac:picMkLst>
            <pc:docMk/>
            <pc:sldMk cId="2297750163" sldId="366"/>
            <ac:picMk id="6" creationId="{2B11EE21-305C-7C85-5754-3BAFC349AFDD}"/>
          </ac:picMkLst>
        </pc:picChg>
        <pc:cxnChg chg="add del mod">
          <ac:chgData name="蕭又瑜 HSIAO, YU-YU" userId="c5b0ba1c-d079-4945-ac8c-b522266d3b39" providerId="ADAL" clId="{62AF62C8-5E65-A848-9C8C-80BB4D8ECAE3}" dt="2024-05-30T04:14:43.551" v="5318" actId="478"/>
          <ac:cxnSpMkLst>
            <pc:docMk/>
            <pc:sldMk cId="2297750163" sldId="366"/>
            <ac:cxnSpMk id="10" creationId="{FC33ACBF-0ABF-0380-B190-08E15C7924B9}"/>
          </ac:cxnSpMkLst>
        </pc:cxnChg>
        <pc:cxnChg chg="add del mod">
          <ac:chgData name="蕭又瑜 HSIAO, YU-YU" userId="c5b0ba1c-d079-4945-ac8c-b522266d3b39" providerId="ADAL" clId="{62AF62C8-5E65-A848-9C8C-80BB4D8ECAE3}" dt="2024-05-30T04:14:43.551" v="5318" actId="478"/>
          <ac:cxnSpMkLst>
            <pc:docMk/>
            <pc:sldMk cId="2297750163" sldId="366"/>
            <ac:cxnSpMk id="13" creationId="{E9992610-1827-DE2C-3652-3FC0826CE8BA}"/>
          </ac:cxnSpMkLst>
        </pc:cxnChg>
        <pc:cxnChg chg="add del mod">
          <ac:chgData name="蕭又瑜 HSIAO, YU-YU" userId="c5b0ba1c-d079-4945-ac8c-b522266d3b39" providerId="ADAL" clId="{62AF62C8-5E65-A848-9C8C-80BB4D8ECAE3}" dt="2024-05-30T04:14:43.551" v="5318" actId="478"/>
          <ac:cxnSpMkLst>
            <pc:docMk/>
            <pc:sldMk cId="2297750163" sldId="366"/>
            <ac:cxnSpMk id="20" creationId="{7837776D-9B64-3AC8-9F2D-88C4B0810ED7}"/>
          </ac:cxnSpMkLst>
        </pc:cxnChg>
        <pc:cxnChg chg="add del mod">
          <ac:chgData name="蕭又瑜 HSIAO, YU-YU" userId="c5b0ba1c-d079-4945-ac8c-b522266d3b39" providerId="ADAL" clId="{62AF62C8-5E65-A848-9C8C-80BB4D8ECAE3}" dt="2024-05-30T04:14:43.551" v="5318" actId="478"/>
          <ac:cxnSpMkLst>
            <pc:docMk/>
            <pc:sldMk cId="2297750163" sldId="366"/>
            <ac:cxnSpMk id="21" creationId="{C845DE93-C089-BCF1-D28C-717D91C48AAC}"/>
          </ac:cxnSpMkLst>
        </pc:cxnChg>
        <pc:cxnChg chg="add del mod">
          <ac:chgData name="蕭又瑜 HSIAO, YU-YU" userId="c5b0ba1c-d079-4945-ac8c-b522266d3b39" providerId="ADAL" clId="{62AF62C8-5E65-A848-9C8C-80BB4D8ECAE3}" dt="2024-05-30T04:19:28.818" v="5388" actId="478"/>
          <ac:cxnSpMkLst>
            <pc:docMk/>
            <pc:sldMk cId="2297750163" sldId="366"/>
            <ac:cxnSpMk id="24" creationId="{7566C93A-502E-DBD8-C111-0AC658C86CF4}"/>
          </ac:cxnSpMkLst>
        </pc:cxnChg>
        <pc:cxnChg chg="add del mod">
          <ac:chgData name="蕭又瑜 HSIAO, YU-YU" userId="c5b0ba1c-d079-4945-ac8c-b522266d3b39" providerId="ADAL" clId="{62AF62C8-5E65-A848-9C8C-80BB4D8ECAE3}" dt="2024-05-30T04:19:28.818" v="5388" actId="478"/>
          <ac:cxnSpMkLst>
            <pc:docMk/>
            <pc:sldMk cId="2297750163" sldId="366"/>
            <ac:cxnSpMk id="25" creationId="{B8A38672-A3D5-00DA-6E56-EDD2D95389AD}"/>
          </ac:cxnSpMkLst>
        </pc:cxnChg>
        <pc:cxnChg chg="add del mod">
          <ac:chgData name="蕭又瑜 HSIAO, YU-YU" userId="c5b0ba1c-d079-4945-ac8c-b522266d3b39" providerId="ADAL" clId="{62AF62C8-5E65-A848-9C8C-80BB4D8ECAE3}" dt="2024-05-30T04:14:40.223" v="5316" actId="478"/>
          <ac:cxnSpMkLst>
            <pc:docMk/>
            <pc:sldMk cId="2297750163" sldId="366"/>
            <ac:cxnSpMk id="27" creationId="{87ACDDB7-035A-2580-71C3-3A4846F81217}"/>
          </ac:cxnSpMkLst>
        </pc:cxnChg>
        <pc:cxnChg chg="add del mod">
          <ac:chgData name="蕭又瑜 HSIAO, YU-YU" userId="c5b0ba1c-d079-4945-ac8c-b522266d3b39" providerId="ADAL" clId="{62AF62C8-5E65-A848-9C8C-80BB4D8ECAE3}" dt="2024-05-30T04:14:40.223" v="5316" actId="478"/>
          <ac:cxnSpMkLst>
            <pc:docMk/>
            <pc:sldMk cId="2297750163" sldId="366"/>
            <ac:cxnSpMk id="28" creationId="{49E21E46-AA39-56F3-2EA4-6A3599543821}"/>
          </ac:cxnSpMkLst>
        </pc:cxnChg>
        <pc:cxnChg chg="add del mod">
          <ac:chgData name="蕭又瑜 HSIAO, YU-YU" userId="c5b0ba1c-d079-4945-ac8c-b522266d3b39" providerId="ADAL" clId="{62AF62C8-5E65-A848-9C8C-80BB4D8ECAE3}" dt="2024-05-30T04:19:28.818" v="5388" actId="478"/>
          <ac:cxnSpMkLst>
            <pc:docMk/>
            <pc:sldMk cId="2297750163" sldId="366"/>
            <ac:cxnSpMk id="32" creationId="{31774285-F221-89AF-C997-A8F450F356BD}"/>
          </ac:cxnSpMkLst>
        </pc:cxnChg>
        <pc:cxnChg chg="add del mod">
          <ac:chgData name="蕭又瑜 HSIAO, YU-YU" userId="c5b0ba1c-d079-4945-ac8c-b522266d3b39" providerId="ADAL" clId="{62AF62C8-5E65-A848-9C8C-80BB4D8ECAE3}" dt="2024-05-30T04:14:40.223" v="5316" actId="478"/>
          <ac:cxnSpMkLst>
            <pc:docMk/>
            <pc:sldMk cId="2297750163" sldId="366"/>
            <ac:cxnSpMk id="39" creationId="{30DF39A5-00EF-EAD4-9FFA-D6DC535DE45C}"/>
          </ac:cxnSpMkLst>
        </pc:cxnChg>
        <pc:cxnChg chg="add del mod">
          <ac:chgData name="蕭又瑜 HSIAO, YU-YU" userId="c5b0ba1c-d079-4945-ac8c-b522266d3b39" providerId="ADAL" clId="{62AF62C8-5E65-A848-9C8C-80BB4D8ECAE3}" dt="2024-05-30T04:19:28.818" v="5388" actId="478"/>
          <ac:cxnSpMkLst>
            <pc:docMk/>
            <pc:sldMk cId="2297750163" sldId="366"/>
            <ac:cxnSpMk id="49" creationId="{15149AD6-E263-C095-C66F-8DDF932FF209}"/>
          </ac:cxnSpMkLst>
        </pc:cxnChg>
        <pc:cxnChg chg="add del mod">
          <ac:chgData name="蕭又瑜 HSIAO, YU-YU" userId="c5b0ba1c-d079-4945-ac8c-b522266d3b39" providerId="ADAL" clId="{62AF62C8-5E65-A848-9C8C-80BB4D8ECAE3}" dt="2024-05-30T04:19:28.818" v="5388" actId="478"/>
          <ac:cxnSpMkLst>
            <pc:docMk/>
            <pc:sldMk cId="2297750163" sldId="366"/>
            <ac:cxnSpMk id="50" creationId="{70D6F343-49BF-D3C8-F139-A03CD82D3603}"/>
          </ac:cxnSpMkLst>
        </pc:cxnChg>
        <pc:cxnChg chg="add del mod">
          <ac:chgData name="蕭又瑜 HSIAO, YU-YU" userId="c5b0ba1c-d079-4945-ac8c-b522266d3b39" providerId="ADAL" clId="{62AF62C8-5E65-A848-9C8C-80BB4D8ECAE3}" dt="2024-05-30T04:19:28.818" v="5388" actId="478"/>
          <ac:cxnSpMkLst>
            <pc:docMk/>
            <pc:sldMk cId="2297750163" sldId="366"/>
            <ac:cxnSpMk id="53" creationId="{1E231083-5188-AEE6-06D0-BB1CCA924444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57" creationId="{8C3D5AA9-4F1A-6F88-EB82-1B80FB935DC2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58" creationId="{3E45D259-9A78-536F-5A30-87997020E3BB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61" creationId="{875A82D5-68DC-01DD-DA1C-4724DEE30A23}"/>
          </ac:cxnSpMkLst>
        </pc:cxnChg>
        <pc:cxnChg chg="add del mod">
          <ac:chgData name="蕭又瑜 HSIAO, YU-YU" userId="c5b0ba1c-d079-4945-ac8c-b522266d3b39" providerId="ADAL" clId="{62AF62C8-5E65-A848-9C8C-80BB4D8ECAE3}" dt="2024-05-30T04:18:20.986" v="5375" actId="478"/>
          <ac:cxnSpMkLst>
            <pc:docMk/>
            <pc:sldMk cId="2297750163" sldId="366"/>
            <ac:cxnSpMk id="64" creationId="{B4BBDC51-51CC-D6BD-90E5-B7399D567DED}"/>
          </ac:cxnSpMkLst>
        </pc:cxnChg>
        <pc:cxnChg chg="add del mod">
          <ac:chgData name="蕭又瑜 HSIAO, YU-YU" userId="c5b0ba1c-d079-4945-ac8c-b522266d3b39" providerId="ADAL" clId="{62AF62C8-5E65-A848-9C8C-80BB4D8ECAE3}" dt="2024-05-30T04:18:20.986" v="5375" actId="478"/>
          <ac:cxnSpMkLst>
            <pc:docMk/>
            <pc:sldMk cId="2297750163" sldId="366"/>
            <ac:cxnSpMk id="65" creationId="{9990146A-C906-1AD7-9C47-DF29D8219474}"/>
          </ac:cxnSpMkLst>
        </pc:cxnChg>
        <pc:cxnChg chg="add del mod">
          <ac:chgData name="蕭又瑜 HSIAO, YU-YU" userId="c5b0ba1c-d079-4945-ac8c-b522266d3b39" providerId="ADAL" clId="{62AF62C8-5E65-A848-9C8C-80BB4D8ECAE3}" dt="2024-05-30T04:18:20.986" v="5375" actId="478"/>
          <ac:cxnSpMkLst>
            <pc:docMk/>
            <pc:sldMk cId="2297750163" sldId="366"/>
            <ac:cxnSpMk id="67" creationId="{06226D47-9FFF-1CDA-2AB3-65753C7914AF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80" creationId="{EA654B72-7CEB-9DB2-69D0-6C504809ADC9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81" creationId="{BD488BEE-F24D-EF93-D012-A722370E21EA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84" creationId="{95166ED7-2520-7662-F890-AE64C8901D4F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89" creationId="{54102863-5372-2167-A0EB-E9C92F77F740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90" creationId="{FC1EB875-68BA-8015-793E-E95929BAB4AE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92" creationId="{9D616E6F-5FCF-F11A-A640-5221082CE46B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96" creationId="{64D5A444-674B-967D-59F8-BE2D0F2A8016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97" creationId="{F73DBB6E-3153-F55E-B731-DB4A4A2CA6E6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100" creationId="{F9430749-2E9D-474C-B8B3-B03FE9B6DB7A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103" creationId="{7B310446-EF55-C216-99F8-6286A84B02E7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104" creationId="{E1011164-6D63-27B3-2C3C-F68BFBDDA3AB}"/>
          </ac:cxnSpMkLst>
        </pc:cxnChg>
        <pc:cxnChg chg="add mod">
          <ac:chgData name="蕭又瑜 HSIAO, YU-YU" userId="c5b0ba1c-d079-4945-ac8c-b522266d3b39" providerId="ADAL" clId="{62AF62C8-5E65-A848-9C8C-80BB4D8ECAE3}" dt="2024-05-30T04:26:03.530" v="5467" actId="1037"/>
          <ac:cxnSpMkLst>
            <pc:docMk/>
            <pc:sldMk cId="2297750163" sldId="366"/>
            <ac:cxnSpMk id="106" creationId="{95953C63-DE83-0882-AECA-B172D6D4B870}"/>
          </ac:cxnSpMkLst>
        </pc:cxnChg>
      </pc:sldChg>
      <pc:sldChg chg="addSp modSp new mod">
        <pc:chgData name="蕭又瑜 HSIAO, YU-YU" userId="c5b0ba1c-d079-4945-ac8c-b522266d3b39" providerId="ADAL" clId="{62AF62C8-5E65-A848-9C8C-80BB4D8ECAE3}" dt="2024-05-30T03:42:50.452" v="4792" actId="1076"/>
        <pc:sldMkLst>
          <pc:docMk/>
          <pc:sldMk cId="1326854009" sldId="367"/>
        </pc:sldMkLst>
        <pc:spChg chg="add mod">
          <ac:chgData name="蕭又瑜 HSIAO, YU-YU" userId="c5b0ba1c-d079-4945-ac8c-b522266d3b39" providerId="ADAL" clId="{62AF62C8-5E65-A848-9C8C-80BB4D8ECAE3}" dt="2024-05-30T03:42:48.398" v="4791" actId="1076"/>
          <ac:spMkLst>
            <pc:docMk/>
            <pc:sldMk cId="1326854009" sldId="367"/>
            <ac:spMk id="5" creationId="{493975CC-108B-C5CF-7285-0097F8A91B52}"/>
          </ac:spMkLst>
        </pc:spChg>
        <pc:picChg chg="add mod">
          <ac:chgData name="蕭又瑜 HSIAO, YU-YU" userId="c5b0ba1c-d079-4945-ac8c-b522266d3b39" providerId="ADAL" clId="{62AF62C8-5E65-A848-9C8C-80BB4D8ECAE3}" dt="2024-05-30T03:42:50.452" v="4792" actId="1076"/>
          <ac:picMkLst>
            <pc:docMk/>
            <pc:sldMk cId="1326854009" sldId="367"/>
            <ac:picMk id="4" creationId="{342E71C0-82DD-2A33-E5CB-8CCF3C38784A}"/>
          </ac:picMkLst>
        </pc:picChg>
      </pc:sldChg>
      <pc:sldChg chg="addSp modSp add mod">
        <pc:chgData name="蕭又瑜 HSIAO, YU-YU" userId="c5b0ba1c-d079-4945-ac8c-b522266d3b39" providerId="ADAL" clId="{62AF62C8-5E65-A848-9C8C-80BB4D8ECAE3}" dt="2024-05-30T09:47:05.271" v="9582" actId="20577"/>
        <pc:sldMkLst>
          <pc:docMk/>
          <pc:sldMk cId="1102239357" sldId="368"/>
        </pc:sldMkLst>
        <pc:spChg chg="mod">
          <ac:chgData name="蕭又瑜 HSIAO, YU-YU" userId="c5b0ba1c-d079-4945-ac8c-b522266d3b39" providerId="ADAL" clId="{62AF62C8-5E65-A848-9C8C-80BB4D8ECAE3}" dt="2024-05-30T07:47:57.263" v="8151" actId="113"/>
          <ac:spMkLst>
            <pc:docMk/>
            <pc:sldMk cId="1102239357" sldId="368"/>
            <ac:spMk id="3" creationId="{C20D1676-3B01-F88F-4B7C-3A888E6E556F}"/>
          </ac:spMkLst>
        </pc:spChg>
        <pc:spChg chg="add mod">
          <ac:chgData name="蕭又瑜 HSIAO, YU-YU" userId="c5b0ba1c-d079-4945-ac8c-b522266d3b39" providerId="ADAL" clId="{62AF62C8-5E65-A848-9C8C-80BB4D8ECAE3}" dt="2024-05-30T08:29:36.626" v="9017"/>
          <ac:spMkLst>
            <pc:docMk/>
            <pc:sldMk cId="1102239357" sldId="368"/>
            <ac:spMk id="6" creationId="{0B44A506-13D0-7E04-5B27-8E30D790453F}"/>
          </ac:spMkLst>
        </pc:spChg>
        <pc:spChg chg="mod">
          <ac:chgData name="蕭又瑜 HSIAO, YU-YU" userId="c5b0ba1c-d079-4945-ac8c-b522266d3b39" providerId="ADAL" clId="{62AF62C8-5E65-A848-9C8C-80BB4D8ECAE3}" dt="2024-05-30T09:47:02.848" v="9580" actId="20577"/>
          <ac:spMkLst>
            <pc:docMk/>
            <pc:sldMk cId="1102239357" sldId="368"/>
            <ac:spMk id="7" creationId="{6A5D1B81-55B9-4327-9E56-24DC5F8FE038}"/>
          </ac:spMkLst>
        </pc:spChg>
        <pc:spChg chg="mod">
          <ac:chgData name="蕭又瑜 HSIAO, YU-YU" userId="c5b0ba1c-d079-4945-ac8c-b522266d3b39" providerId="ADAL" clId="{62AF62C8-5E65-A848-9C8C-80BB4D8ECAE3}" dt="2024-05-30T05:49:17.989" v="5673" actId="20577"/>
          <ac:spMkLst>
            <pc:docMk/>
            <pc:sldMk cId="1102239357" sldId="368"/>
            <ac:spMk id="95" creationId="{3C67453A-2FC6-2C7D-5D85-3B03D3E6FEAB}"/>
          </ac:spMkLst>
        </pc:spChg>
        <pc:spChg chg="mod">
          <ac:chgData name="蕭又瑜 HSIAO, YU-YU" userId="c5b0ba1c-d079-4945-ac8c-b522266d3b39" providerId="ADAL" clId="{62AF62C8-5E65-A848-9C8C-80BB4D8ECAE3}" dt="2024-05-30T09:47:05.271" v="9582" actId="20577"/>
          <ac:spMkLst>
            <pc:docMk/>
            <pc:sldMk cId="1102239357" sldId="368"/>
            <ac:spMk id="99" creationId="{BDEF4F0D-421A-C988-D256-AC35CAEB11BA}"/>
          </ac:spMkLst>
        </pc:spChg>
        <pc:cxnChg chg="mod">
          <ac:chgData name="蕭又瑜 HSIAO, YU-YU" userId="c5b0ba1c-d079-4945-ac8c-b522266d3b39" providerId="ADAL" clId="{62AF62C8-5E65-A848-9C8C-80BB4D8ECAE3}" dt="2024-05-30T09:47:05.271" v="9582" actId="20577"/>
          <ac:cxnSpMkLst>
            <pc:docMk/>
            <pc:sldMk cId="1102239357" sldId="368"/>
            <ac:cxnSpMk id="97" creationId="{F73DBB6E-3153-F55E-B731-DB4A4A2CA6E6}"/>
          </ac:cxnSpMkLst>
        </pc:cxnChg>
      </pc:sldChg>
      <pc:sldChg chg="addSp delSp modSp add mod ord">
        <pc:chgData name="蕭又瑜 HSIAO, YU-YU" userId="c5b0ba1c-d079-4945-ac8c-b522266d3b39" providerId="ADAL" clId="{62AF62C8-5E65-A848-9C8C-80BB4D8ECAE3}" dt="2024-05-30T07:13:52.850" v="7281" actId="207"/>
        <pc:sldMkLst>
          <pc:docMk/>
          <pc:sldMk cId="905006203" sldId="369"/>
        </pc:sldMkLst>
        <pc:spChg chg="mod">
          <ac:chgData name="蕭又瑜 HSIAO, YU-YU" userId="c5b0ba1c-d079-4945-ac8c-b522266d3b39" providerId="ADAL" clId="{62AF62C8-5E65-A848-9C8C-80BB4D8ECAE3}" dt="2024-05-30T06:19:03.563" v="6378" actId="20577"/>
          <ac:spMkLst>
            <pc:docMk/>
            <pc:sldMk cId="905006203" sldId="369"/>
            <ac:spMk id="2" creationId="{20AB92DC-ECD5-E6F2-9002-0929C136030E}"/>
          </ac:spMkLst>
        </pc:spChg>
        <pc:spChg chg="mod">
          <ac:chgData name="蕭又瑜 HSIAO, YU-YU" userId="c5b0ba1c-d079-4945-ac8c-b522266d3b39" providerId="ADAL" clId="{62AF62C8-5E65-A848-9C8C-80BB4D8ECAE3}" dt="2024-05-30T07:13:52.850" v="7281" actId="207"/>
          <ac:spMkLst>
            <pc:docMk/>
            <pc:sldMk cId="905006203" sldId="369"/>
            <ac:spMk id="3" creationId="{09BB7332-4E84-A2E3-0893-B66160C77B58}"/>
          </ac:spMkLst>
        </pc:spChg>
        <pc:spChg chg="add mod">
          <ac:chgData name="蕭又瑜 HSIAO, YU-YU" userId="c5b0ba1c-d079-4945-ac8c-b522266d3b39" providerId="ADAL" clId="{62AF62C8-5E65-A848-9C8C-80BB4D8ECAE3}" dt="2024-05-30T06:21:43.452" v="6434" actId="1076"/>
          <ac:spMkLst>
            <pc:docMk/>
            <pc:sldMk cId="905006203" sldId="369"/>
            <ac:spMk id="6" creationId="{8BDB0F7E-FAA3-64AF-B16E-B24957CD6152}"/>
          </ac:spMkLst>
        </pc:spChg>
        <pc:spChg chg="del">
          <ac:chgData name="蕭又瑜 HSIAO, YU-YU" userId="c5b0ba1c-d079-4945-ac8c-b522266d3b39" providerId="ADAL" clId="{62AF62C8-5E65-A848-9C8C-80BB4D8ECAE3}" dt="2024-05-30T06:18:09.957" v="6358" actId="478"/>
          <ac:spMkLst>
            <pc:docMk/>
            <pc:sldMk cId="905006203" sldId="369"/>
            <ac:spMk id="7" creationId="{162F64F6-BC64-2D4D-2DC9-86EF1B8BFE7E}"/>
          </ac:spMkLst>
        </pc:spChg>
        <pc:spChg chg="add mod">
          <ac:chgData name="蕭又瑜 HSIAO, YU-YU" userId="c5b0ba1c-d079-4945-ac8c-b522266d3b39" providerId="ADAL" clId="{62AF62C8-5E65-A848-9C8C-80BB4D8ECAE3}" dt="2024-05-30T07:13:33.575" v="7280" actId="207"/>
          <ac:spMkLst>
            <pc:docMk/>
            <pc:sldMk cId="905006203" sldId="369"/>
            <ac:spMk id="8" creationId="{155F0BE6-863A-7C22-A95B-EBD20F077927}"/>
          </ac:spMkLst>
        </pc:spChg>
        <pc:picChg chg="mod">
          <ac:chgData name="蕭又瑜 HSIAO, YU-YU" userId="c5b0ba1c-d079-4945-ac8c-b522266d3b39" providerId="ADAL" clId="{62AF62C8-5E65-A848-9C8C-80BB4D8ECAE3}" dt="2024-05-30T06:21:39.326" v="6433" actId="1076"/>
          <ac:picMkLst>
            <pc:docMk/>
            <pc:sldMk cId="905006203" sldId="369"/>
            <ac:picMk id="1028" creationId="{7C579100-1D6A-1239-C46C-A3F03A3F7418}"/>
          </ac:picMkLst>
        </pc:picChg>
      </pc:sldChg>
      <pc:sldChg chg="addSp modSp new mod">
        <pc:chgData name="蕭又瑜 HSIAO, YU-YU" userId="c5b0ba1c-d079-4945-ac8c-b522266d3b39" providerId="ADAL" clId="{62AF62C8-5E65-A848-9C8C-80BB4D8ECAE3}" dt="2024-05-30T07:48:17.638" v="8155" actId="20577"/>
        <pc:sldMkLst>
          <pc:docMk/>
          <pc:sldMk cId="538994872" sldId="370"/>
        </pc:sldMkLst>
        <pc:spChg chg="mod">
          <ac:chgData name="蕭又瑜 HSIAO, YU-YU" userId="c5b0ba1c-d079-4945-ac8c-b522266d3b39" providerId="ADAL" clId="{62AF62C8-5E65-A848-9C8C-80BB4D8ECAE3}" dt="2024-05-30T07:06:10.909" v="7101" actId="27636"/>
          <ac:spMkLst>
            <pc:docMk/>
            <pc:sldMk cId="538994872" sldId="370"/>
            <ac:spMk id="2" creationId="{4C338C24-1073-93FA-720E-D3FA58991934}"/>
          </ac:spMkLst>
        </pc:spChg>
        <pc:spChg chg="mod">
          <ac:chgData name="蕭又瑜 HSIAO, YU-YU" userId="c5b0ba1c-d079-4945-ac8c-b522266d3b39" providerId="ADAL" clId="{62AF62C8-5E65-A848-9C8C-80BB4D8ECAE3}" dt="2024-05-30T07:48:17.638" v="8155" actId="20577"/>
          <ac:spMkLst>
            <pc:docMk/>
            <pc:sldMk cId="538994872" sldId="370"/>
            <ac:spMk id="3" creationId="{8B0E846A-E9E4-1DDB-E4DD-73A6AF09B0AC}"/>
          </ac:spMkLst>
        </pc:spChg>
        <pc:picChg chg="add mod">
          <ac:chgData name="蕭又瑜 HSIAO, YU-YU" userId="c5b0ba1c-d079-4945-ac8c-b522266d3b39" providerId="ADAL" clId="{62AF62C8-5E65-A848-9C8C-80BB4D8ECAE3}" dt="2024-05-30T07:15:58.783" v="7332" actId="1076"/>
          <ac:picMkLst>
            <pc:docMk/>
            <pc:sldMk cId="538994872" sldId="370"/>
            <ac:picMk id="6" creationId="{F0BDBD0C-52C0-013B-22D3-873E87F541C6}"/>
          </ac:picMkLst>
        </pc:picChg>
      </pc:sldChg>
      <pc:sldChg chg="addSp delSp modSp new mod">
        <pc:chgData name="蕭又瑜 HSIAO, YU-YU" userId="c5b0ba1c-d079-4945-ac8c-b522266d3b39" providerId="ADAL" clId="{62AF62C8-5E65-A848-9C8C-80BB4D8ECAE3}" dt="2024-05-30T07:48:45.950" v="8159" actId="20577"/>
        <pc:sldMkLst>
          <pc:docMk/>
          <pc:sldMk cId="1985878665" sldId="371"/>
        </pc:sldMkLst>
        <pc:spChg chg="mod">
          <ac:chgData name="蕭又瑜 HSIAO, YU-YU" userId="c5b0ba1c-d079-4945-ac8c-b522266d3b39" providerId="ADAL" clId="{62AF62C8-5E65-A848-9C8C-80BB4D8ECAE3}" dt="2024-05-30T07:17:19.570" v="7339" actId="20577"/>
          <ac:spMkLst>
            <pc:docMk/>
            <pc:sldMk cId="1985878665" sldId="371"/>
            <ac:spMk id="2" creationId="{78DF04ED-2021-CB3B-31EE-4900BF4D3476}"/>
          </ac:spMkLst>
        </pc:spChg>
        <pc:spChg chg="mod">
          <ac:chgData name="蕭又瑜 HSIAO, YU-YU" userId="c5b0ba1c-d079-4945-ac8c-b522266d3b39" providerId="ADAL" clId="{62AF62C8-5E65-A848-9C8C-80BB4D8ECAE3}" dt="2024-05-30T07:39:33.649" v="7986" actId="20577"/>
          <ac:spMkLst>
            <pc:docMk/>
            <pc:sldMk cId="1985878665" sldId="371"/>
            <ac:spMk id="3" creationId="{175C5C21-A278-BA00-FABE-737CC34B1234}"/>
          </ac:spMkLst>
        </pc:spChg>
        <pc:spChg chg="add del mod">
          <ac:chgData name="蕭又瑜 HSIAO, YU-YU" userId="c5b0ba1c-d079-4945-ac8c-b522266d3b39" providerId="ADAL" clId="{62AF62C8-5E65-A848-9C8C-80BB4D8ECAE3}" dt="2024-05-30T07:22:47.289" v="7456" actId="20577"/>
          <ac:spMkLst>
            <pc:docMk/>
            <pc:sldMk cId="1985878665" sldId="371"/>
            <ac:spMk id="6" creationId="{7903612C-799C-B101-FB8B-C057139F5FB7}"/>
          </ac:spMkLst>
        </pc:spChg>
        <pc:spChg chg="add mod">
          <ac:chgData name="蕭又瑜 HSIAO, YU-YU" userId="c5b0ba1c-d079-4945-ac8c-b522266d3b39" providerId="ADAL" clId="{62AF62C8-5E65-A848-9C8C-80BB4D8ECAE3}" dt="2024-05-30T07:48:45.950" v="8159" actId="20577"/>
          <ac:spMkLst>
            <pc:docMk/>
            <pc:sldMk cId="1985878665" sldId="371"/>
            <ac:spMk id="7" creationId="{DAA61E2C-1F96-ABC0-B1AF-7357BDEE21C4}"/>
          </ac:spMkLst>
        </pc:spChg>
      </pc:sldChg>
      <pc:sldChg chg="addSp modSp new mod">
        <pc:chgData name="蕭又瑜 HSIAO, YU-YU" userId="c5b0ba1c-d079-4945-ac8c-b522266d3b39" providerId="ADAL" clId="{62AF62C8-5E65-A848-9C8C-80BB4D8ECAE3}" dt="2024-05-30T09:51:37.574" v="9592" actId="20577"/>
        <pc:sldMkLst>
          <pc:docMk/>
          <pc:sldMk cId="1042344614" sldId="372"/>
        </pc:sldMkLst>
        <pc:spChg chg="mod">
          <ac:chgData name="蕭又瑜 HSIAO, YU-YU" userId="c5b0ba1c-d079-4945-ac8c-b522266d3b39" providerId="ADAL" clId="{62AF62C8-5E65-A848-9C8C-80BB4D8ECAE3}" dt="2024-05-30T09:51:37.574" v="9592" actId="20577"/>
          <ac:spMkLst>
            <pc:docMk/>
            <pc:sldMk cId="1042344614" sldId="372"/>
            <ac:spMk id="2" creationId="{7BD2475C-77F2-B182-CC04-AE28384DD56F}"/>
          </ac:spMkLst>
        </pc:spChg>
        <pc:spChg chg="mod">
          <ac:chgData name="蕭又瑜 HSIAO, YU-YU" userId="c5b0ba1c-d079-4945-ac8c-b522266d3b39" providerId="ADAL" clId="{62AF62C8-5E65-A848-9C8C-80BB4D8ECAE3}" dt="2024-05-30T08:05:32.174" v="8389" actId="207"/>
          <ac:spMkLst>
            <pc:docMk/>
            <pc:sldMk cId="1042344614" sldId="372"/>
            <ac:spMk id="3" creationId="{E97972CD-331C-3000-52DF-AE9C40D88BFF}"/>
          </ac:spMkLst>
        </pc:spChg>
        <pc:picChg chg="add mod">
          <ac:chgData name="蕭又瑜 HSIAO, YU-YU" userId="c5b0ba1c-d079-4945-ac8c-b522266d3b39" providerId="ADAL" clId="{62AF62C8-5E65-A848-9C8C-80BB4D8ECAE3}" dt="2024-05-30T08:02:12.591" v="8388" actId="1076"/>
          <ac:picMkLst>
            <pc:docMk/>
            <pc:sldMk cId="1042344614" sldId="372"/>
            <ac:picMk id="6" creationId="{E1B8AEB3-69E8-A4CA-DCAA-20E07F1C838C}"/>
          </ac:picMkLst>
        </pc:picChg>
      </pc:sldChg>
      <pc:sldChg chg="addSp delSp modSp new mod modAnim">
        <pc:chgData name="蕭又瑜 HSIAO, YU-YU" userId="c5b0ba1c-d079-4945-ac8c-b522266d3b39" providerId="ADAL" clId="{62AF62C8-5E65-A848-9C8C-80BB4D8ECAE3}" dt="2024-05-30T12:06:58.232" v="9637" actId="20577"/>
        <pc:sldMkLst>
          <pc:docMk/>
          <pc:sldMk cId="919866698" sldId="373"/>
        </pc:sldMkLst>
        <pc:spChg chg="mod">
          <ac:chgData name="蕭又瑜 HSIAO, YU-YU" userId="c5b0ba1c-d079-4945-ac8c-b522266d3b39" providerId="ADAL" clId="{62AF62C8-5E65-A848-9C8C-80BB4D8ECAE3}" dt="2024-05-30T08:29:23.787" v="9014" actId="20577"/>
          <ac:spMkLst>
            <pc:docMk/>
            <pc:sldMk cId="919866698" sldId="373"/>
            <ac:spMk id="2" creationId="{90B38C64-140C-E8E9-BAEA-72EF8207648D}"/>
          </ac:spMkLst>
        </pc:spChg>
        <pc:spChg chg="mod">
          <ac:chgData name="蕭又瑜 HSIAO, YU-YU" userId="c5b0ba1c-d079-4945-ac8c-b522266d3b39" providerId="ADAL" clId="{62AF62C8-5E65-A848-9C8C-80BB4D8ECAE3}" dt="2024-05-30T12:06:58.232" v="9637" actId="20577"/>
          <ac:spMkLst>
            <pc:docMk/>
            <pc:sldMk cId="919866698" sldId="373"/>
            <ac:spMk id="3" creationId="{CDF167D6-C679-5B30-2EB0-588829898506}"/>
          </ac:spMkLst>
        </pc:spChg>
        <pc:spChg chg="add del mod">
          <ac:chgData name="蕭又瑜 HSIAO, YU-YU" userId="c5b0ba1c-d079-4945-ac8c-b522266d3b39" providerId="ADAL" clId="{62AF62C8-5E65-A848-9C8C-80BB4D8ECAE3}" dt="2024-05-30T08:28:36.913" v="8950" actId="478"/>
          <ac:spMkLst>
            <pc:docMk/>
            <pc:sldMk cId="919866698" sldId="373"/>
            <ac:spMk id="8" creationId="{DA58025D-D645-4675-FF71-CBF4E0300C28}"/>
          </ac:spMkLst>
        </pc:spChg>
        <pc:spChg chg="add del mod">
          <ac:chgData name="蕭又瑜 HSIAO, YU-YU" userId="c5b0ba1c-d079-4945-ac8c-b522266d3b39" providerId="ADAL" clId="{62AF62C8-5E65-A848-9C8C-80BB4D8ECAE3}" dt="2024-05-30T08:22:48.991" v="8900" actId="478"/>
          <ac:spMkLst>
            <pc:docMk/>
            <pc:sldMk cId="919866698" sldId="373"/>
            <ac:spMk id="10" creationId="{AF949EE1-C569-C125-0BEB-32133358AC2A}"/>
          </ac:spMkLst>
        </pc:spChg>
        <pc:spChg chg="add del mod">
          <ac:chgData name="蕭又瑜 HSIAO, YU-YU" userId="c5b0ba1c-d079-4945-ac8c-b522266d3b39" providerId="ADAL" clId="{62AF62C8-5E65-A848-9C8C-80BB4D8ECAE3}" dt="2024-05-30T08:22:53.615" v="8903" actId="478"/>
          <ac:spMkLst>
            <pc:docMk/>
            <pc:sldMk cId="919866698" sldId="373"/>
            <ac:spMk id="11" creationId="{157EC1D4-9324-EBAD-9988-BE179FAC4EC2}"/>
          </ac:spMkLst>
        </pc:spChg>
        <pc:graphicFrameChg chg="add del mod modGraphic">
          <ac:chgData name="蕭又瑜 HSIAO, YU-YU" userId="c5b0ba1c-d079-4945-ac8c-b522266d3b39" providerId="ADAL" clId="{62AF62C8-5E65-A848-9C8C-80BB4D8ECAE3}" dt="2024-05-30T08:28:38.319" v="8951" actId="478"/>
          <ac:graphicFrameMkLst>
            <pc:docMk/>
            <pc:sldMk cId="919866698" sldId="373"/>
            <ac:graphicFrameMk id="9" creationId="{EC6E0EB4-7295-569F-F07D-5C39F6A1E6E4}"/>
          </ac:graphicFrameMkLst>
        </pc:graphicFrameChg>
        <pc:graphicFrameChg chg="add mod">
          <ac:chgData name="蕭又瑜 HSIAO, YU-YU" userId="c5b0ba1c-d079-4945-ac8c-b522266d3b39" providerId="ADAL" clId="{62AF62C8-5E65-A848-9C8C-80BB4D8ECAE3}" dt="2024-05-30T08:24:58.290" v="8922"/>
          <ac:graphicFrameMkLst>
            <pc:docMk/>
            <pc:sldMk cId="919866698" sldId="373"/>
            <ac:graphicFrameMk id="12" creationId="{D46C720C-A8FD-96F0-99CC-D4FAC3F5399D}"/>
          </ac:graphicFrameMkLst>
        </pc:graphicFrameChg>
        <pc:graphicFrameChg chg="add mod">
          <ac:chgData name="蕭又瑜 HSIAO, YU-YU" userId="c5b0ba1c-d079-4945-ac8c-b522266d3b39" providerId="ADAL" clId="{62AF62C8-5E65-A848-9C8C-80BB4D8ECAE3}" dt="2024-05-30T08:25:05.996" v="8926"/>
          <ac:graphicFrameMkLst>
            <pc:docMk/>
            <pc:sldMk cId="919866698" sldId="373"/>
            <ac:graphicFrameMk id="13" creationId="{17B0D426-8F07-0E28-2C09-109D6E0B089A}"/>
          </ac:graphicFrameMkLst>
        </pc:graphicFrameChg>
        <pc:graphicFrameChg chg="add mod">
          <ac:chgData name="蕭又瑜 HSIAO, YU-YU" userId="c5b0ba1c-d079-4945-ac8c-b522266d3b39" providerId="ADAL" clId="{62AF62C8-5E65-A848-9C8C-80BB4D8ECAE3}" dt="2024-05-30T08:25:18.294" v="8931"/>
          <ac:graphicFrameMkLst>
            <pc:docMk/>
            <pc:sldMk cId="919866698" sldId="373"/>
            <ac:graphicFrameMk id="14" creationId="{0A511E3B-423C-985C-F058-C30B4833BA87}"/>
          </ac:graphicFrameMkLst>
        </pc:graphicFrameChg>
        <pc:graphicFrameChg chg="add mod">
          <ac:chgData name="蕭又瑜 HSIAO, YU-YU" userId="c5b0ba1c-d079-4945-ac8c-b522266d3b39" providerId="ADAL" clId="{62AF62C8-5E65-A848-9C8C-80BB4D8ECAE3}" dt="2024-05-30T08:25:26.406" v="8934"/>
          <ac:graphicFrameMkLst>
            <pc:docMk/>
            <pc:sldMk cId="919866698" sldId="373"/>
            <ac:graphicFrameMk id="15" creationId="{A08E18E6-CAB1-3AC4-7B06-9FAEFD66B650}"/>
          </ac:graphicFrameMkLst>
        </pc:graphicFrameChg>
        <pc:graphicFrameChg chg="add mod">
          <ac:chgData name="蕭又瑜 HSIAO, YU-YU" userId="c5b0ba1c-d079-4945-ac8c-b522266d3b39" providerId="ADAL" clId="{62AF62C8-5E65-A848-9C8C-80BB4D8ECAE3}" dt="2024-05-30T08:25:33.726" v="8937"/>
          <ac:graphicFrameMkLst>
            <pc:docMk/>
            <pc:sldMk cId="919866698" sldId="373"/>
            <ac:graphicFrameMk id="16" creationId="{61D0D34B-63E7-FE06-2197-EE7C9A3BB3A8}"/>
          </ac:graphicFrameMkLst>
        </pc:graphicFrameChg>
        <pc:picChg chg="add del mod">
          <ac:chgData name="蕭又瑜 HSIAO, YU-YU" userId="c5b0ba1c-d079-4945-ac8c-b522266d3b39" providerId="ADAL" clId="{62AF62C8-5E65-A848-9C8C-80BB4D8ECAE3}" dt="2024-05-30T08:22:51.377" v="8902" actId="478"/>
          <ac:picMkLst>
            <pc:docMk/>
            <pc:sldMk cId="919866698" sldId="373"/>
            <ac:picMk id="6" creationId="{DDA0FB3C-DCB4-9D73-B4F4-88D84673C979}"/>
          </ac:picMkLst>
        </pc:picChg>
        <pc:picChg chg="add mod">
          <ac:chgData name="蕭又瑜 HSIAO, YU-YU" userId="c5b0ba1c-d079-4945-ac8c-b522266d3b39" providerId="ADAL" clId="{62AF62C8-5E65-A848-9C8C-80BB4D8ECAE3}" dt="2024-05-30T08:18:14.614" v="8819" actId="14100"/>
          <ac:picMkLst>
            <pc:docMk/>
            <pc:sldMk cId="919866698" sldId="373"/>
            <ac:picMk id="7" creationId="{8F3BF66B-BC27-7408-BEE2-A3B2A542539C}"/>
          </ac:picMkLst>
        </pc:picChg>
      </pc:sldChg>
      <pc:sldChg chg="addSp delSp modSp add mod modTransition modAnim">
        <pc:chgData name="蕭又瑜 HSIAO, YU-YU" userId="c5b0ba1c-d079-4945-ac8c-b522266d3b39" providerId="ADAL" clId="{62AF62C8-5E65-A848-9C8C-80BB4D8ECAE3}" dt="2024-05-31T05:01:39.194" v="13451" actId="114"/>
        <pc:sldMkLst>
          <pc:docMk/>
          <pc:sldMk cId="748160547" sldId="374"/>
        </pc:sldMkLst>
        <pc:spChg chg="mod">
          <ac:chgData name="蕭又瑜 HSIAO, YU-YU" userId="c5b0ba1c-d079-4945-ac8c-b522266d3b39" providerId="ADAL" clId="{62AF62C8-5E65-A848-9C8C-80BB4D8ECAE3}" dt="2024-05-30T08:29:26.969" v="9015" actId="20577"/>
          <ac:spMkLst>
            <pc:docMk/>
            <pc:sldMk cId="748160547" sldId="374"/>
            <ac:spMk id="2" creationId="{90B38C64-140C-E8E9-BAEA-72EF8207648D}"/>
          </ac:spMkLst>
        </pc:spChg>
        <pc:spChg chg="mod">
          <ac:chgData name="蕭又瑜 HSIAO, YU-YU" userId="c5b0ba1c-d079-4945-ac8c-b522266d3b39" providerId="ADAL" clId="{62AF62C8-5E65-A848-9C8C-80BB4D8ECAE3}" dt="2024-05-30T09:34:04.012" v="9470" actId="14100"/>
          <ac:spMkLst>
            <pc:docMk/>
            <pc:sldMk cId="748160547" sldId="374"/>
            <ac:spMk id="3" creationId="{CDF167D6-C679-5B30-2EB0-588829898506}"/>
          </ac:spMkLst>
        </pc:spChg>
        <pc:spChg chg="add mod">
          <ac:chgData name="蕭又瑜 HSIAO, YU-YU" userId="c5b0ba1c-d079-4945-ac8c-b522266d3b39" providerId="ADAL" clId="{62AF62C8-5E65-A848-9C8C-80BB4D8ECAE3}" dt="2024-05-30T09:34:11.981" v="9471" actId="1076"/>
          <ac:spMkLst>
            <pc:docMk/>
            <pc:sldMk cId="748160547" sldId="374"/>
            <ac:spMk id="8" creationId="{0BF25C6F-F562-2A29-5519-B0FD83D8240F}"/>
          </ac:spMkLst>
        </pc:spChg>
        <pc:spChg chg="add del">
          <ac:chgData name="蕭又瑜 HSIAO, YU-YU" userId="c5b0ba1c-d079-4945-ac8c-b522266d3b39" providerId="ADAL" clId="{62AF62C8-5E65-A848-9C8C-80BB4D8ECAE3}" dt="2024-05-30T08:30:52.293" v="9020" actId="478"/>
          <ac:spMkLst>
            <pc:docMk/>
            <pc:sldMk cId="748160547" sldId="374"/>
            <ac:spMk id="9" creationId="{0CD418CF-0CD9-C734-7136-93B7AFBBE3D6}"/>
          </ac:spMkLst>
        </pc:spChg>
        <pc:spChg chg="add mod">
          <ac:chgData name="蕭又瑜 HSIAO, YU-YU" userId="c5b0ba1c-d079-4945-ac8c-b522266d3b39" providerId="ADAL" clId="{62AF62C8-5E65-A848-9C8C-80BB4D8ECAE3}" dt="2024-05-30T09:34:11.981" v="9471" actId="1076"/>
          <ac:spMkLst>
            <pc:docMk/>
            <pc:sldMk cId="748160547" sldId="374"/>
            <ac:spMk id="10" creationId="{77BE4FC0-5E16-1375-848B-EBE94CE5EEEF}"/>
          </ac:spMkLst>
        </pc:spChg>
        <pc:spChg chg="add mod">
          <ac:chgData name="蕭又瑜 HSIAO, YU-YU" userId="c5b0ba1c-d079-4945-ac8c-b522266d3b39" providerId="ADAL" clId="{62AF62C8-5E65-A848-9C8C-80BB4D8ECAE3}" dt="2024-05-30T09:34:11.981" v="9471" actId="1076"/>
          <ac:spMkLst>
            <pc:docMk/>
            <pc:sldMk cId="748160547" sldId="374"/>
            <ac:spMk id="11" creationId="{11EAC352-2AB7-3335-880B-3C15C20CA1F1}"/>
          </ac:spMkLst>
        </pc:spChg>
        <pc:spChg chg="add mod">
          <ac:chgData name="蕭又瑜 HSIAO, YU-YU" userId="c5b0ba1c-d079-4945-ac8c-b522266d3b39" providerId="ADAL" clId="{62AF62C8-5E65-A848-9C8C-80BB4D8ECAE3}" dt="2024-05-30T09:46:48.217" v="9578" actId="20577"/>
          <ac:spMkLst>
            <pc:docMk/>
            <pc:sldMk cId="748160547" sldId="374"/>
            <ac:spMk id="12" creationId="{E4DB921D-6CDB-4FD3-D154-C00EA2A53F38}"/>
          </ac:spMkLst>
        </pc:spChg>
        <pc:spChg chg="add mod">
          <ac:chgData name="蕭又瑜 HSIAO, YU-YU" userId="c5b0ba1c-d079-4945-ac8c-b522266d3b39" providerId="ADAL" clId="{62AF62C8-5E65-A848-9C8C-80BB4D8ECAE3}" dt="2024-05-30T09:34:11.981" v="9471" actId="1076"/>
          <ac:spMkLst>
            <pc:docMk/>
            <pc:sldMk cId="748160547" sldId="374"/>
            <ac:spMk id="13" creationId="{012F60B3-0E5E-3E28-9535-7F6FCEF3CFEE}"/>
          </ac:spMkLst>
        </pc:spChg>
        <pc:spChg chg="add mod">
          <ac:chgData name="蕭又瑜 HSIAO, YU-YU" userId="c5b0ba1c-d079-4945-ac8c-b522266d3b39" providerId="ADAL" clId="{62AF62C8-5E65-A848-9C8C-80BB4D8ECAE3}" dt="2024-05-30T09:34:11.981" v="9471" actId="1076"/>
          <ac:spMkLst>
            <pc:docMk/>
            <pc:sldMk cId="748160547" sldId="374"/>
            <ac:spMk id="14" creationId="{F8E91D3B-CBA9-4970-6013-F7B561EA3105}"/>
          </ac:spMkLst>
        </pc:spChg>
        <pc:spChg chg="add mod">
          <ac:chgData name="蕭又瑜 HSIAO, YU-YU" userId="c5b0ba1c-d079-4945-ac8c-b522266d3b39" providerId="ADAL" clId="{62AF62C8-5E65-A848-9C8C-80BB4D8ECAE3}" dt="2024-05-31T05:01:39.194" v="13451" actId="114"/>
          <ac:spMkLst>
            <pc:docMk/>
            <pc:sldMk cId="748160547" sldId="374"/>
            <ac:spMk id="15" creationId="{7F5BCA87-CE6F-808E-B18A-09D661675043}"/>
          </ac:spMkLst>
        </pc:spChg>
        <pc:spChg chg="add del mod">
          <ac:chgData name="蕭又瑜 HSIAO, YU-YU" userId="c5b0ba1c-d079-4945-ac8c-b522266d3b39" providerId="ADAL" clId="{62AF62C8-5E65-A848-9C8C-80BB4D8ECAE3}" dt="2024-05-30T08:54:58.659" v="9087" actId="478"/>
          <ac:spMkLst>
            <pc:docMk/>
            <pc:sldMk cId="748160547" sldId="374"/>
            <ac:spMk id="16" creationId="{51A57781-C433-0CA6-A863-E657328EB023}"/>
          </ac:spMkLst>
        </pc:spChg>
        <pc:spChg chg="add del mod">
          <ac:chgData name="蕭又瑜 HSIAO, YU-YU" userId="c5b0ba1c-d079-4945-ac8c-b522266d3b39" providerId="ADAL" clId="{62AF62C8-5E65-A848-9C8C-80BB4D8ECAE3}" dt="2024-05-30T09:31:08.356" v="9433" actId="478"/>
          <ac:spMkLst>
            <pc:docMk/>
            <pc:sldMk cId="748160547" sldId="374"/>
            <ac:spMk id="18" creationId="{1384D2F8-B6AE-500B-4B4E-CB807C89C9AB}"/>
          </ac:spMkLst>
        </pc:spChg>
        <pc:spChg chg="add del mod">
          <ac:chgData name="蕭又瑜 HSIAO, YU-YU" userId="c5b0ba1c-d079-4945-ac8c-b522266d3b39" providerId="ADAL" clId="{62AF62C8-5E65-A848-9C8C-80BB4D8ECAE3}" dt="2024-05-30T09:31:08.356" v="9433" actId="478"/>
          <ac:spMkLst>
            <pc:docMk/>
            <pc:sldMk cId="748160547" sldId="374"/>
            <ac:spMk id="19" creationId="{806616FB-CE0F-E415-7548-824FC4A17FA7}"/>
          </ac:spMkLst>
        </pc:spChg>
        <pc:spChg chg="add del mod">
          <ac:chgData name="蕭又瑜 HSIAO, YU-YU" userId="c5b0ba1c-d079-4945-ac8c-b522266d3b39" providerId="ADAL" clId="{62AF62C8-5E65-A848-9C8C-80BB4D8ECAE3}" dt="2024-05-30T09:31:08.356" v="9433" actId="478"/>
          <ac:spMkLst>
            <pc:docMk/>
            <pc:sldMk cId="748160547" sldId="374"/>
            <ac:spMk id="20" creationId="{DDFAC58B-29E1-5E18-2145-E30F3BD6DBB0}"/>
          </ac:spMkLst>
        </pc:spChg>
        <pc:spChg chg="add del mod">
          <ac:chgData name="蕭又瑜 HSIAO, YU-YU" userId="c5b0ba1c-d079-4945-ac8c-b522266d3b39" providerId="ADAL" clId="{62AF62C8-5E65-A848-9C8C-80BB4D8ECAE3}" dt="2024-05-30T09:31:08.356" v="9433" actId="478"/>
          <ac:spMkLst>
            <pc:docMk/>
            <pc:sldMk cId="748160547" sldId="374"/>
            <ac:spMk id="21" creationId="{51229007-D53B-8615-A78A-836F0A312478}"/>
          </ac:spMkLst>
        </pc:spChg>
        <pc:spChg chg="add del mod">
          <ac:chgData name="蕭又瑜 HSIAO, YU-YU" userId="c5b0ba1c-d079-4945-ac8c-b522266d3b39" providerId="ADAL" clId="{62AF62C8-5E65-A848-9C8C-80BB4D8ECAE3}" dt="2024-05-30T09:31:08.356" v="9433" actId="478"/>
          <ac:spMkLst>
            <pc:docMk/>
            <pc:sldMk cId="748160547" sldId="374"/>
            <ac:spMk id="22" creationId="{24A75C29-1DC4-183B-ED61-893C8C583BED}"/>
          </ac:spMkLst>
        </pc:spChg>
        <pc:spChg chg="add del mod">
          <ac:chgData name="蕭又瑜 HSIAO, YU-YU" userId="c5b0ba1c-d079-4945-ac8c-b522266d3b39" providerId="ADAL" clId="{62AF62C8-5E65-A848-9C8C-80BB4D8ECAE3}" dt="2024-05-30T09:31:08.356" v="9433" actId="478"/>
          <ac:spMkLst>
            <pc:docMk/>
            <pc:sldMk cId="748160547" sldId="374"/>
            <ac:spMk id="23" creationId="{718B4F27-C721-F586-A91F-EB8C311BEBD1}"/>
          </ac:spMkLst>
        </pc:spChg>
        <pc:spChg chg="add del mod">
          <ac:chgData name="蕭又瑜 HSIAO, YU-YU" userId="c5b0ba1c-d079-4945-ac8c-b522266d3b39" providerId="ADAL" clId="{62AF62C8-5E65-A848-9C8C-80BB4D8ECAE3}" dt="2024-05-30T08:59:09.478" v="9197"/>
          <ac:spMkLst>
            <pc:docMk/>
            <pc:sldMk cId="748160547" sldId="374"/>
            <ac:spMk id="24" creationId="{0E598622-87FE-6E6B-3609-E7B4493D3D35}"/>
          </ac:spMkLst>
        </pc:spChg>
        <pc:spChg chg="add del mod">
          <ac:chgData name="蕭又瑜 HSIAO, YU-YU" userId="c5b0ba1c-d079-4945-ac8c-b522266d3b39" providerId="ADAL" clId="{62AF62C8-5E65-A848-9C8C-80BB4D8ECAE3}" dt="2024-05-30T09:05:51.774" v="9219" actId="478"/>
          <ac:spMkLst>
            <pc:docMk/>
            <pc:sldMk cId="748160547" sldId="374"/>
            <ac:spMk id="25" creationId="{651382DE-4A7C-CA6F-9AAA-1952C304C114}"/>
          </ac:spMkLst>
        </pc:spChg>
        <pc:spChg chg="add mod">
          <ac:chgData name="蕭又瑜 HSIAO, YU-YU" userId="c5b0ba1c-d079-4945-ac8c-b522266d3b39" providerId="ADAL" clId="{62AF62C8-5E65-A848-9C8C-80BB4D8ECAE3}" dt="2024-05-30T09:34:11.981" v="9471" actId="1076"/>
          <ac:spMkLst>
            <pc:docMk/>
            <pc:sldMk cId="748160547" sldId="374"/>
            <ac:spMk id="33" creationId="{63796DC4-CD23-7C1A-412B-B1400AB74FE7}"/>
          </ac:spMkLst>
        </pc:spChg>
        <pc:spChg chg="add mod">
          <ac:chgData name="蕭又瑜 HSIAO, YU-YU" userId="c5b0ba1c-d079-4945-ac8c-b522266d3b39" providerId="ADAL" clId="{62AF62C8-5E65-A848-9C8C-80BB4D8ECAE3}" dt="2024-05-30T09:08:46.856" v="9293" actId="1076"/>
          <ac:spMkLst>
            <pc:docMk/>
            <pc:sldMk cId="748160547" sldId="374"/>
            <ac:spMk id="34" creationId="{EC9A3D6D-0C0A-9308-3534-786398E4F765}"/>
          </ac:spMkLst>
        </pc:spChg>
        <pc:spChg chg="add del mod">
          <ac:chgData name="蕭又瑜 HSIAO, YU-YU" userId="c5b0ba1c-d079-4945-ac8c-b522266d3b39" providerId="ADAL" clId="{62AF62C8-5E65-A848-9C8C-80BB4D8ECAE3}" dt="2024-05-30T09:12:34.009" v="9341" actId="478"/>
          <ac:spMkLst>
            <pc:docMk/>
            <pc:sldMk cId="748160547" sldId="374"/>
            <ac:spMk id="35" creationId="{52F48960-91F4-6E05-3E3D-5397D86A6836}"/>
          </ac:spMkLst>
        </pc:spChg>
        <pc:spChg chg="add del mod">
          <ac:chgData name="蕭又瑜 HSIAO, YU-YU" userId="c5b0ba1c-d079-4945-ac8c-b522266d3b39" providerId="ADAL" clId="{62AF62C8-5E65-A848-9C8C-80BB4D8ECAE3}" dt="2024-05-30T09:45:49.340" v="9560" actId="478"/>
          <ac:spMkLst>
            <pc:docMk/>
            <pc:sldMk cId="748160547" sldId="374"/>
            <ac:spMk id="41" creationId="{F8C1EB25-984D-6924-46BE-C5D916713313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42" creationId="{4AE3CD39-C9F9-6ACB-B55F-730B0F1ADBCA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45" creationId="{E47182D7-B72F-3AA3-CCA5-7A8772617ACC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46" creationId="{4B8AF80C-F1EE-9562-52D9-637D13A9B8A0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48" creationId="{A3D6DF6C-B3CE-2780-6B38-2A6EC6EEA8E8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49" creationId="{39272C99-8C3E-5CCC-4972-90ABC058B4AD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52" creationId="{95E5192D-6C65-E1F0-5B96-83098BC4C24C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54" creationId="{141CD87A-9E17-6A4D-20DC-F6CD67684923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55" creationId="{8DA4B530-5A61-D4EE-E31F-D122C9124519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56" creationId="{740D7AD6-6E0B-A4B4-793B-4D794DB97CDD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60" creationId="{0F010786-111C-AE58-CBA3-0D7E681EC195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61" creationId="{74260422-63B5-9C6D-CC45-CD7DBE0D3F72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64" creationId="{53C4CFC7-F860-AC9F-AC5A-5FC1B528CA70}"/>
          </ac:spMkLst>
        </pc:spChg>
        <pc:spChg chg="add del mod">
          <ac:chgData name="蕭又瑜 HSIAO, YU-YU" userId="c5b0ba1c-d079-4945-ac8c-b522266d3b39" providerId="ADAL" clId="{62AF62C8-5E65-A848-9C8C-80BB4D8ECAE3}" dt="2024-05-30T09:46:24.111" v="9572" actId="478"/>
          <ac:spMkLst>
            <pc:docMk/>
            <pc:sldMk cId="748160547" sldId="374"/>
            <ac:spMk id="65" creationId="{27999E24-F030-A1FA-7FB0-A463E930D7C7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67" creationId="{787737A5-002A-817C-CB6C-CE91CB857166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68" creationId="{3B9B88B1-89B7-69A6-1C8B-892167AFCB24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71" creationId="{3AB64872-1551-3D04-BB75-913BE013CF32}"/>
          </ac:spMkLst>
        </pc:spChg>
        <pc:spChg chg="add mod">
          <ac:chgData name="蕭又瑜 HSIAO, YU-YU" userId="c5b0ba1c-d079-4945-ac8c-b522266d3b39" providerId="ADAL" clId="{62AF62C8-5E65-A848-9C8C-80BB4D8ECAE3}" dt="2024-05-30T09:33:58.075" v="9469"/>
          <ac:spMkLst>
            <pc:docMk/>
            <pc:sldMk cId="748160547" sldId="374"/>
            <ac:spMk id="73" creationId="{A2791FF0-783E-7F78-4F1E-9700654B07BD}"/>
          </ac:spMkLst>
        </pc:spChg>
        <pc:spChg chg="add mod">
          <ac:chgData name="蕭又瑜 HSIAO, YU-YU" userId="c5b0ba1c-d079-4945-ac8c-b522266d3b39" providerId="ADAL" clId="{62AF62C8-5E65-A848-9C8C-80BB4D8ECAE3}" dt="2024-05-30T09:45:49.605" v="9561"/>
          <ac:spMkLst>
            <pc:docMk/>
            <pc:sldMk cId="748160547" sldId="374"/>
            <ac:spMk id="78" creationId="{548DAF73-BCBC-4D49-5D19-621B35D048B1}"/>
          </ac:spMkLst>
        </pc:spChg>
        <pc:spChg chg="add mod">
          <ac:chgData name="蕭又瑜 HSIAO, YU-YU" userId="c5b0ba1c-d079-4945-ac8c-b522266d3b39" providerId="ADAL" clId="{62AF62C8-5E65-A848-9C8C-80BB4D8ECAE3}" dt="2024-05-30T09:46:24.387" v="9573"/>
          <ac:spMkLst>
            <pc:docMk/>
            <pc:sldMk cId="748160547" sldId="374"/>
            <ac:spMk id="79" creationId="{3213B3E1-2400-395E-4CD7-940CC9382C4D}"/>
          </ac:spMkLst>
        </pc:spChg>
        <pc:graphicFrameChg chg="add mod modGraphic">
          <ac:chgData name="蕭又瑜 HSIAO, YU-YU" userId="c5b0ba1c-d079-4945-ac8c-b522266d3b39" providerId="ADAL" clId="{62AF62C8-5E65-A848-9C8C-80BB4D8ECAE3}" dt="2024-05-30T09:34:11.981" v="9471" actId="1076"/>
          <ac:graphicFrameMkLst>
            <pc:docMk/>
            <pc:sldMk cId="748160547" sldId="374"/>
            <ac:graphicFrameMk id="17" creationId="{CB3B1341-D5E8-8BAB-D15F-9660947BCBFF}"/>
          </ac:graphicFrameMkLst>
        </pc:graphicFrameChg>
        <pc:picChg chg="del">
          <ac:chgData name="蕭又瑜 HSIAO, YU-YU" userId="c5b0ba1c-d079-4945-ac8c-b522266d3b39" providerId="ADAL" clId="{62AF62C8-5E65-A848-9C8C-80BB4D8ECAE3}" dt="2024-05-30T08:28:42.874" v="8953" actId="478"/>
          <ac:picMkLst>
            <pc:docMk/>
            <pc:sldMk cId="748160547" sldId="374"/>
            <ac:picMk id="6" creationId="{DDA0FB3C-DCB4-9D73-B4F4-88D84673C979}"/>
          </ac:picMkLst>
        </pc:picChg>
        <pc:picChg chg="del">
          <ac:chgData name="蕭又瑜 HSIAO, YU-YU" userId="c5b0ba1c-d079-4945-ac8c-b522266d3b39" providerId="ADAL" clId="{62AF62C8-5E65-A848-9C8C-80BB4D8ECAE3}" dt="2024-05-30T08:28:43.372" v="8954" actId="478"/>
          <ac:picMkLst>
            <pc:docMk/>
            <pc:sldMk cId="748160547" sldId="374"/>
            <ac:picMk id="7" creationId="{8F3BF66B-BC27-7408-BEE2-A3B2A542539C}"/>
          </ac:picMkLst>
        </pc:picChg>
        <pc:cxnChg chg="add del mod">
          <ac:chgData name="蕭又瑜 HSIAO, YU-YU" userId="c5b0ba1c-d079-4945-ac8c-b522266d3b39" providerId="ADAL" clId="{62AF62C8-5E65-A848-9C8C-80BB4D8ECAE3}" dt="2024-05-30T09:31:04.480" v="9432" actId="478"/>
          <ac:cxnSpMkLst>
            <pc:docMk/>
            <pc:sldMk cId="748160547" sldId="374"/>
            <ac:cxnSpMk id="27" creationId="{37C71BD2-C7FD-C11D-1AFB-1721999303A2}"/>
          </ac:cxnSpMkLst>
        </pc:cxnChg>
        <pc:cxnChg chg="add del mod">
          <ac:chgData name="蕭又瑜 HSIAO, YU-YU" userId="c5b0ba1c-d079-4945-ac8c-b522266d3b39" providerId="ADAL" clId="{62AF62C8-5E65-A848-9C8C-80BB4D8ECAE3}" dt="2024-05-30T09:11:57.493" v="9338" actId="11529"/>
          <ac:cxnSpMkLst>
            <pc:docMk/>
            <pc:sldMk cId="748160547" sldId="374"/>
            <ac:cxnSpMk id="39" creationId="{25FFD281-4B11-E630-D0A8-2BE9F8AA3E34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43" creationId="{12A23BA4-5E08-9C60-DE36-FF88CA81728D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44" creationId="{AC57114F-1FC3-8788-A0FE-78232F038319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47" creationId="{48B3A54A-6A05-A917-BEB5-92EC61BFD860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50" creationId="{2BE464D8-4B82-449D-0AA4-E480C39029E0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51" creationId="{B3567209-2EFA-E885-F4C8-87C7BEB96402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53" creationId="{15600298-FD63-2A36-C80F-7A8BA1D3E0AE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57" creationId="{3AC398C9-1BBC-2282-168B-41930C2FB392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58" creationId="{066D038C-855A-89D1-463F-99EB15119933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59" creationId="{B2836685-852A-2608-D0A6-2AD9DF37BD6A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62" creationId="{1C9D6E08-8706-0A53-5492-E41A238887AB}"/>
          </ac:cxnSpMkLst>
        </pc:cxnChg>
        <pc:cxnChg chg="add mod">
          <ac:chgData name="蕭又瑜 HSIAO, YU-YU" userId="c5b0ba1c-d079-4945-ac8c-b522266d3b39" providerId="ADAL" clId="{62AF62C8-5E65-A848-9C8C-80BB4D8ECAE3}" dt="2024-05-30T09:46:24.111" v="9572" actId="478"/>
          <ac:cxnSpMkLst>
            <pc:docMk/>
            <pc:sldMk cId="748160547" sldId="374"/>
            <ac:cxnSpMk id="63" creationId="{27E56478-CFD9-5CE1-4A21-901C60A1A871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66" creationId="{5AB1EEA2-D19F-EB8C-0DCF-5C6C18ECD485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69" creationId="{F13F4538-7407-7F6D-B02D-DB154B00767A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70" creationId="{D4FE1E91-4CA8-40B1-4C4C-CCD3616278FC}"/>
          </ac:cxnSpMkLst>
        </pc:cxnChg>
        <pc:cxnChg chg="add mod">
          <ac:chgData name="蕭又瑜 HSIAO, YU-YU" userId="c5b0ba1c-d079-4945-ac8c-b522266d3b39" providerId="ADAL" clId="{62AF62C8-5E65-A848-9C8C-80BB4D8ECAE3}" dt="2024-05-30T09:33:58.075" v="9469"/>
          <ac:cxnSpMkLst>
            <pc:docMk/>
            <pc:sldMk cId="748160547" sldId="374"/>
            <ac:cxnSpMk id="72" creationId="{5A46AE06-6733-0EE9-C9DF-CC538C79FD65}"/>
          </ac:cxnSpMkLst>
        </pc:cxnChg>
        <pc:cxnChg chg="add mod">
          <ac:chgData name="蕭又瑜 HSIAO, YU-YU" userId="c5b0ba1c-d079-4945-ac8c-b522266d3b39" providerId="ADAL" clId="{62AF62C8-5E65-A848-9C8C-80BB4D8ECAE3}" dt="2024-05-30T09:41:03.889" v="9519" actId="1036"/>
          <ac:cxnSpMkLst>
            <pc:docMk/>
            <pc:sldMk cId="748160547" sldId="374"/>
            <ac:cxnSpMk id="75" creationId="{1E195858-DC98-A0E2-DD10-BE654C2F8D20}"/>
          </ac:cxnSpMkLst>
        </pc:cxnChg>
        <pc:cxnChg chg="add mod">
          <ac:chgData name="蕭又瑜 HSIAO, YU-YU" userId="c5b0ba1c-d079-4945-ac8c-b522266d3b39" providerId="ADAL" clId="{62AF62C8-5E65-A848-9C8C-80BB4D8ECAE3}" dt="2024-05-30T09:40:40.363" v="9515" actId="1035"/>
          <ac:cxnSpMkLst>
            <pc:docMk/>
            <pc:sldMk cId="748160547" sldId="374"/>
            <ac:cxnSpMk id="76" creationId="{A53DFA87-E9AB-4685-9E0D-2ECCB343C19D}"/>
          </ac:cxnSpMkLst>
        </pc:cxnChg>
        <pc:cxnChg chg="add mod">
          <ac:chgData name="蕭又瑜 HSIAO, YU-YU" userId="c5b0ba1c-d079-4945-ac8c-b522266d3b39" providerId="ADAL" clId="{62AF62C8-5E65-A848-9C8C-80BB4D8ECAE3}" dt="2024-05-30T09:40:59.763" v="9518" actId="1035"/>
          <ac:cxnSpMkLst>
            <pc:docMk/>
            <pc:sldMk cId="748160547" sldId="374"/>
            <ac:cxnSpMk id="77" creationId="{43578B4B-74EF-E14E-593E-195D85A95027}"/>
          </ac:cxnSpMkLst>
        </pc:cxnChg>
      </pc:sldChg>
      <pc:sldChg chg="modSp add del mod modTransition">
        <pc:chgData name="蕭又瑜 HSIAO, YU-YU" userId="c5b0ba1c-d079-4945-ac8c-b522266d3b39" providerId="ADAL" clId="{62AF62C8-5E65-A848-9C8C-80BB4D8ECAE3}" dt="2024-05-30T08:31:21.805" v="9032" actId="2890"/>
        <pc:sldMkLst>
          <pc:docMk/>
          <pc:sldMk cId="103646814" sldId="375"/>
        </pc:sldMkLst>
        <pc:spChg chg="mod">
          <ac:chgData name="蕭又瑜 HSIAO, YU-YU" userId="c5b0ba1c-d079-4945-ac8c-b522266d3b39" providerId="ADAL" clId="{62AF62C8-5E65-A848-9C8C-80BB4D8ECAE3}" dt="2024-05-30T08:31:21.336" v="9031" actId="20577"/>
          <ac:spMkLst>
            <pc:docMk/>
            <pc:sldMk cId="103646814" sldId="375"/>
            <ac:spMk id="8" creationId="{0BF25C6F-F562-2A29-5519-B0FD83D8240F}"/>
          </ac:spMkLst>
        </pc:spChg>
      </pc:sldChg>
      <pc:sldChg chg="addSp delSp modSp add mod modTransition delAnim modAnim">
        <pc:chgData name="蕭又瑜 HSIAO, YU-YU" userId="c5b0ba1c-d079-4945-ac8c-b522266d3b39" providerId="ADAL" clId="{62AF62C8-5E65-A848-9C8C-80BB4D8ECAE3}" dt="2024-05-31T05:01:44.756" v="13454" actId="114"/>
        <pc:sldMkLst>
          <pc:docMk/>
          <pc:sldMk cId="1855737295" sldId="375"/>
        </pc:sldMkLst>
        <pc:spChg chg="del mod">
          <ac:chgData name="蕭又瑜 HSIAO, YU-YU" userId="c5b0ba1c-d079-4945-ac8c-b522266d3b39" providerId="ADAL" clId="{62AF62C8-5E65-A848-9C8C-80BB4D8ECAE3}" dt="2024-05-30T09:34:51.245" v="9477" actId="478"/>
          <ac:spMkLst>
            <pc:docMk/>
            <pc:sldMk cId="1855737295" sldId="375"/>
            <ac:spMk id="8" creationId="{0BF25C6F-F562-2A29-5519-B0FD83D8240F}"/>
          </ac:spMkLst>
        </pc:spChg>
        <pc:spChg chg="mod">
          <ac:chgData name="蕭又瑜 HSIAO, YU-YU" userId="c5b0ba1c-d079-4945-ac8c-b522266d3b39" providerId="ADAL" clId="{62AF62C8-5E65-A848-9C8C-80BB4D8ECAE3}" dt="2024-05-30T09:34:46.988" v="9475" actId="1076"/>
          <ac:spMkLst>
            <pc:docMk/>
            <pc:sldMk cId="1855737295" sldId="375"/>
            <ac:spMk id="10" creationId="{77BE4FC0-5E16-1375-848B-EBE94CE5EEEF}"/>
          </ac:spMkLst>
        </pc:spChg>
        <pc:spChg chg="mod">
          <ac:chgData name="蕭又瑜 HSIAO, YU-YU" userId="c5b0ba1c-d079-4945-ac8c-b522266d3b39" providerId="ADAL" clId="{62AF62C8-5E65-A848-9C8C-80BB4D8ECAE3}" dt="2024-05-30T09:34:46.988" v="9475" actId="1076"/>
          <ac:spMkLst>
            <pc:docMk/>
            <pc:sldMk cId="1855737295" sldId="375"/>
            <ac:spMk id="11" creationId="{11EAC352-2AB7-3335-880B-3C15C20CA1F1}"/>
          </ac:spMkLst>
        </pc:spChg>
        <pc:spChg chg="mod">
          <ac:chgData name="蕭又瑜 HSIAO, YU-YU" userId="c5b0ba1c-d079-4945-ac8c-b522266d3b39" providerId="ADAL" clId="{62AF62C8-5E65-A848-9C8C-80BB4D8ECAE3}" dt="2024-05-30T09:46:45.340" v="9577" actId="20577"/>
          <ac:spMkLst>
            <pc:docMk/>
            <pc:sldMk cId="1855737295" sldId="375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0T09:34:46.988" v="9475" actId="1076"/>
          <ac:spMkLst>
            <pc:docMk/>
            <pc:sldMk cId="1855737295" sldId="375"/>
            <ac:spMk id="13" creationId="{012F60B3-0E5E-3E28-9535-7F6FCEF3CFEE}"/>
          </ac:spMkLst>
        </pc:spChg>
        <pc:spChg chg="mod">
          <ac:chgData name="蕭又瑜 HSIAO, YU-YU" userId="c5b0ba1c-d079-4945-ac8c-b522266d3b39" providerId="ADAL" clId="{62AF62C8-5E65-A848-9C8C-80BB4D8ECAE3}" dt="2024-05-31T05:01:44.756" v="13454" actId="114"/>
          <ac:spMkLst>
            <pc:docMk/>
            <pc:sldMk cId="1855737295" sldId="375"/>
            <ac:spMk id="15" creationId="{7F5BCA87-CE6F-808E-B18A-09D661675043}"/>
          </ac:spMkLst>
        </pc:spChg>
        <pc:spChg chg="add mod">
          <ac:chgData name="蕭又瑜 HSIAO, YU-YU" userId="c5b0ba1c-d079-4945-ac8c-b522266d3b39" providerId="ADAL" clId="{62AF62C8-5E65-A848-9C8C-80BB4D8ECAE3}" dt="2024-05-30T09:45:46.185" v="9559"/>
          <ac:spMkLst>
            <pc:docMk/>
            <pc:sldMk cId="1855737295" sldId="375"/>
            <ac:spMk id="16" creationId="{1C0D44DA-7223-CE39-B9DE-86D10B730C74}"/>
          </ac:spMkLst>
        </pc:spChg>
        <pc:spChg chg="add mod">
          <ac:chgData name="蕭又瑜 HSIAO, YU-YU" userId="c5b0ba1c-d079-4945-ac8c-b522266d3b39" providerId="ADAL" clId="{62AF62C8-5E65-A848-9C8C-80BB4D8ECAE3}" dt="2024-05-30T09:46:19.669" v="9571"/>
          <ac:spMkLst>
            <pc:docMk/>
            <pc:sldMk cId="1855737295" sldId="375"/>
            <ac:spMk id="18" creationId="{AC312EFA-91C9-0F14-6C58-FB700DBB87BE}"/>
          </ac:spMkLst>
        </pc:spChg>
        <pc:spChg chg="del">
          <ac:chgData name="蕭又瑜 HSIAO, YU-YU" userId="c5b0ba1c-d079-4945-ac8c-b522266d3b39" providerId="ADAL" clId="{62AF62C8-5E65-A848-9C8C-80BB4D8ECAE3}" dt="2024-05-30T09:45:45.876" v="9558" actId="478"/>
          <ac:spMkLst>
            <pc:docMk/>
            <pc:sldMk cId="1855737295" sldId="375"/>
            <ac:spMk id="41" creationId="{F8C1EB25-984D-6924-46BE-C5D916713313}"/>
          </ac:spMkLst>
        </pc:spChg>
        <pc:spChg chg="del">
          <ac:chgData name="蕭又瑜 HSIAO, YU-YU" userId="c5b0ba1c-d079-4945-ac8c-b522266d3b39" providerId="ADAL" clId="{62AF62C8-5E65-A848-9C8C-80BB4D8ECAE3}" dt="2024-05-30T09:46:19.421" v="9570" actId="478"/>
          <ac:spMkLst>
            <pc:docMk/>
            <pc:sldMk cId="1855737295" sldId="375"/>
            <ac:spMk id="65" creationId="{27999E24-F030-A1FA-7FB0-A463E930D7C7}"/>
          </ac:spMkLst>
        </pc:spChg>
        <pc:graphicFrameChg chg="modGraphic">
          <ac:chgData name="蕭又瑜 HSIAO, YU-YU" userId="c5b0ba1c-d079-4945-ac8c-b522266d3b39" providerId="ADAL" clId="{62AF62C8-5E65-A848-9C8C-80BB4D8ECAE3}" dt="2024-05-30T09:34:30.434" v="9474" actId="207"/>
          <ac:graphicFrameMkLst>
            <pc:docMk/>
            <pc:sldMk cId="1855737295" sldId="375"/>
            <ac:graphicFrameMk id="17" creationId="{CB3B1341-D5E8-8BAB-D15F-9660947BCBFF}"/>
          </ac:graphicFrameMkLst>
        </pc:graphicFrameChg>
        <pc:cxnChg chg="add mod">
          <ac:chgData name="蕭又瑜 HSIAO, YU-YU" userId="c5b0ba1c-d079-4945-ac8c-b522266d3b39" providerId="ADAL" clId="{62AF62C8-5E65-A848-9C8C-80BB4D8ECAE3}" dt="2024-05-30T09:41:23.875" v="9521"/>
          <ac:cxnSpMkLst>
            <pc:docMk/>
            <pc:sldMk cId="1855737295" sldId="375"/>
            <ac:cxnSpMk id="6" creationId="{0581FA62-2CBA-AB42-A8FE-9B08CA34A03C}"/>
          </ac:cxnSpMkLst>
        </pc:cxnChg>
        <pc:cxnChg chg="add del mod">
          <ac:chgData name="蕭又瑜 HSIAO, YU-YU" userId="c5b0ba1c-d079-4945-ac8c-b522266d3b39" providerId="ADAL" clId="{62AF62C8-5E65-A848-9C8C-80BB4D8ECAE3}" dt="2024-05-30T09:41:30.276" v="9522" actId="478"/>
          <ac:cxnSpMkLst>
            <pc:docMk/>
            <pc:sldMk cId="1855737295" sldId="375"/>
            <ac:cxnSpMk id="7" creationId="{04A16FF7-95B1-72F7-C18A-3F156D2A91DF}"/>
          </ac:cxnSpMkLst>
        </pc:cxnChg>
        <pc:cxnChg chg="add mod">
          <ac:chgData name="蕭又瑜 HSIAO, YU-YU" userId="c5b0ba1c-d079-4945-ac8c-b522266d3b39" providerId="ADAL" clId="{62AF62C8-5E65-A848-9C8C-80BB4D8ECAE3}" dt="2024-05-30T11:44:15.204" v="9599" actId="1035"/>
          <ac:cxnSpMkLst>
            <pc:docMk/>
            <pc:sldMk cId="1855737295" sldId="375"/>
            <ac:cxnSpMk id="9" creationId="{C16E1B14-AE08-254B-A89F-DB581E921A19}"/>
          </ac:cxnSpMkLst>
        </pc:cxnChg>
        <pc:cxnChg chg="add mod">
          <ac:chgData name="蕭又瑜 HSIAO, YU-YU" userId="c5b0ba1c-d079-4945-ac8c-b522266d3b39" providerId="ADAL" clId="{62AF62C8-5E65-A848-9C8C-80BB4D8ECAE3}" dt="2024-05-30T11:44:22.978" v="9605" actId="1035"/>
          <ac:cxnSpMkLst>
            <pc:docMk/>
            <pc:sldMk cId="1855737295" sldId="375"/>
            <ac:cxnSpMk id="19" creationId="{2916BF9C-5978-D06B-3858-F6F6DD6B793D}"/>
          </ac:cxnSpMkLst>
        </pc:cxnChg>
        <pc:cxnChg chg="mod">
          <ac:chgData name="蕭又瑜 HSIAO, YU-YU" userId="c5b0ba1c-d079-4945-ac8c-b522266d3b39" providerId="ADAL" clId="{62AF62C8-5E65-A848-9C8C-80BB4D8ECAE3}" dt="2024-05-30T09:46:19.421" v="9570" actId="478"/>
          <ac:cxnSpMkLst>
            <pc:docMk/>
            <pc:sldMk cId="1855737295" sldId="375"/>
            <ac:cxnSpMk id="63" creationId="{27E56478-CFD9-5CE1-4A21-901C60A1A871}"/>
          </ac:cxnSpMkLst>
        </pc:cxnChg>
      </pc:sldChg>
      <pc:sldChg chg="addSp modSp add del mod modTransition modAnim">
        <pc:chgData name="蕭又瑜 HSIAO, YU-YU" userId="c5b0ba1c-d079-4945-ac8c-b522266d3b39" providerId="ADAL" clId="{62AF62C8-5E65-A848-9C8C-80BB4D8ECAE3}" dt="2024-05-30T09:30:18.020" v="9428" actId="2696"/>
        <pc:sldMkLst>
          <pc:docMk/>
          <pc:sldMk cId="2227915081" sldId="375"/>
        </pc:sldMkLst>
        <pc:spChg chg="add mod">
          <ac:chgData name="蕭又瑜 HSIAO, YU-YU" userId="c5b0ba1c-d079-4945-ac8c-b522266d3b39" providerId="ADAL" clId="{62AF62C8-5E65-A848-9C8C-80BB4D8ECAE3}" dt="2024-05-30T09:24:26.811" v="9416"/>
          <ac:spMkLst>
            <pc:docMk/>
            <pc:sldMk cId="2227915081" sldId="375"/>
            <ac:spMk id="6" creationId="{C06433A1-5324-9915-15EB-D7BE309B78ED}"/>
          </ac:spMkLst>
        </pc:spChg>
        <pc:spChg chg="mod">
          <ac:chgData name="蕭又瑜 HSIAO, YU-YU" userId="c5b0ba1c-d079-4945-ac8c-b522266d3b39" providerId="ADAL" clId="{62AF62C8-5E65-A848-9C8C-80BB4D8ECAE3}" dt="2024-05-30T09:20:30.154" v="9377" actId="1076"/>
          <ac:spMkLst>
            <pc:docMk/>
            <pc:sldMk cId="2227915081" sldId="375"/>
            <ac:spMk id="8" creationId="{0BF25C6F-F562-2A29-5519-B0FD83D8240F}"/>
          </ac:spMkLst>
        </pc:spChg>
        <pc:spChg chg="mod">
          <ac:chgData name="蕭又瑜 HSIAO, YU-YU" userId="c5b0ba1c-d079-4945-ac8c-b522266d3b39" providerId="ADAL" clId="{62AF62C8-5E65-A848-9C8C-80BB4D8ECAE3}" dt="2024-05-30T09:22:57.848" v="9409" actId="1076"/>
          <ac:spMkLst>
            <pc:docMk/>
            <pc:sldMk cId="2227915081" sldId="375"/>
            <ac:spMk id="10" creationId="{77BE4FC0-5E16-1375-848B-EBE94CE5EEEF}"/>
          </ac:spMkLst>
        </pc:spChg>
        <pc:spChg chg="mod">
          <ac:chgData name="蕭又瑜 HSIAO, YU-YU" userId="c5b0ba1c-d079-4945-ac8c-b522266d3b39" providerId="ADAL" clId="{62AF62C8-5E65-A848-9C8C-80BB4D8ECAE3}" dt="2024-05-30T09:22:51.421" v="9408" actId="1076"/>
          <ac:spMkLst>
            <pc:docMk/>
            <pc:sldMk cId="2227915081" sldId="375"/>
            <ac:spMk id="11" creationId="{11EAC352-2AB7-3335-880B-3C15C20CA1F1}"/>
          </ac:spMkLst>
        </pc:spChg>
        <pc:spChg chg="mod">
          <ac:chgData name="蕭又瑜 HSIAO, YU-YU" userId="c5b0ba1c-d079-4945-ac8c-b522266d3b39" providerId="ADAL" clId="{62AF62C8-5E65-A848-9C8C-80BB4D8ECAE3}" dt="2024-05-30T09:21:59.283" v="9402" actId="171"/>
          <ac:spMkLst>
            <pc:docMk/>
            <pc:sldMk cId="2227915081" sldId="375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0T09:21:49.336" v="9399" actId="171"/>
          <ac:spMkLst>
            <pc:docMk/>
            <pc:sldMk cId="2227915081" sldId="375"/>
            <ac:spMk id="13" creationId="{012F60B3-0E5E-3E28-9535-7F6FCEF3CFEE}"/>
          </ac:spMkLst>
        </pc:spChg>
        <pc:spChg chg="mod">
          <ac:chgData name="蕭又瑜 HSIAO, YU-YU" userId="c5b0ba1c-d079-4945-ac8c-b522266d3b39" providerId="ADAL" clId="{62AF62C8-5E65-A848-9C8C-80BB4D8ECAE3}" dt="2024-05-30T09:20:23.220" v="9376" actId="167"/>
          <ac:spMkLst>
            <pc:docMk/>
            <pc:sldMk cId="2227915081" sldId="375"/>
            <ac:spMk id="14" creationId="{F8E91D3B-CBA9-4970-6013-F7B561EA3105}"/>
          </ac:spMkLst>
        </pc:spChg>
        <pc:spChg chg="mod">
          <ac:chgData name="蕭又瑜 HSIAO, YU-YU" userId="c5b0ba1c-d079-4945-ac8c-b522266d3b39" providerId="ADAL" clId="{62AF62C8-5E65-A848-9C8C-80BB4D8ECAE3}" dt="2024-05-30T09:20:23.220" v="9376" actId="167"/>
          <ac:spMkLst>
            <pc:docMk/>
            <pc:sldMk cId="2227915081" sldId="375"/>
            <ac:spMk id="18" creationId="{1384D2F8-B6AE-500B-4B4E-CB807C89C9AB}"/>
          </ac:spMkLst>
        </pc:spChg>
        <pc:spChg chg="mod">
          <ac:chgData name="蕭又瑜 HSIAO, YU-YU" userId="c5b0ba1c-d079-4945-ac8c-b522266d3b39" providerId="ADAL" clId="{62AF62C8-5E65-A848-9C8C-80BB4D8ECAE3}" dt="2024-05-30T09:20:23.220" v="9376" actId="167"/>
          <ac:spMkLst>
            <pc:docMk/>
            <pc:sldMk cId="2227915081" sldId="375"/>
            <ac:spMk id="20" creationId="{DDFAC58B-29E1-5E18-2145-E30F3BD6DBB0}"/>
          </ac:spMkLst>
        </pc:spChg>
        <pc:spChg chg="mod">
          <ac:chgData name="蕭又瑜 HSIAO, YU-YU" userId="c5b0ba1c-d079-4945-ac8c-b522266d3b39" providerId="ADAL" clId="{62AF62C8-5E65-A848-9C8C-80BB4D8ECAE3}" dt="2024-05-30T09:20:23.220" v="9376" actId="167"/>
          <ac:spMkLst>
            <pc:docMk/>
            <pc:sldMk cId="2227915081" sldId="375"/>
            <ac:spMk id="22" creationId="{24A75C29-1DC4-183B-ED61-893C8C583BED}"/>
          </ac:spMkLst>
        </pc:spChg>
        <pc:graphicFrameChg chg="modGraphic">
          <ac:chgData name="蕭又瑜 HSIAO, YU-YU" userId="c5b0ba1c-d079-4945-ac8c-b522266d3b39" providerId="ADAL" clId="{62AF62C8-5E65-A848-9C8C-80BB4D8ECAE3}" dt="2024-05-30T09:21:09.285" v="9381" actId="207"/>
          <ac:graphicFrameMkLst>
            <pc:docMk/>
            <pc:sldMk cId="2227915081" sldId="375"/>
            <ac:graphicFrameMk id="17" creationId="{CB3B1341-D5E8-8BAB-D15F-9660947BCBFF}"/>
          </ac:graphicFrameMkLst>
        </pc:graphicFrameChg>
        <pc:cxnChg chg="mod">
          <ac:chgData name="蕭又瑜 HSIAO, YU-YU" userId="c5b0ba1c-d079-4945-ac8c-b522266d3b39" providerId="ADAL" clId="{62AF62C8-5E65-A848-9C8C-80BB4D8ECAE3}" dt="2024-05-30T09:20:34.737" v="9378" actId="167"/>
          <ac:cxnSpMkLst>
            <pc:docMk/>
            <pc:sldMk cId="2227915081" sldId="375"/>
            <ac:cxnSpMk id="27" creationId="{37C71BD2-C7FD-C11D-1AFB-1721999303A2}"/>
          </ac:cxnSpMkLst>
        </pc:cxnChg>
      </pc:sldChg>
      <pc:sldChg chg="modSp add del mod">
        <pc:chgData name="蕭又瑜 HSIAO, YU-YU" userId="c5b0ba1c-d079-4945-ac8c-b522266d3b39" providerId="ADAL" clId="{62AF62C8-5E65-A848-9C8C-80BB4D8ECAE3}" dt="2024-05-30T09:30:18.038" v="9429" actId="2696"/>
        <pc:sldMkLst>
          <pc:docMk/>
          <pc:sldMk cId="126334957" sldId="376"/>
        </pc:sldMkLst>
        <pc:spChg chg="mod">
          <ac:chgData name="蕭又瑜 HSIAO, YU-YU" userId="c5b0ba1c-d079-4945-ac8c-b522266d3b39" providerId="ADAL" clId="{62AF62C8-5E65-A848-9C8C-80BB4D8ECAE3}" dt="2024-05-30T09:25:54.122" v="9421" actId="166"/>
          <ac:spMkLst>
            <pc:docMk/>
            <pc:sldMk cId="126334957" sldId="376"/>
            <ac:spMk id="8" creationId="{0BF25C6F-F562-2A29-5519-B0FD83D8240F}"/>
          </ac:spMkLst>
        </pc:spChg>
        <pc:graphicFrameChg chg="modGraphic">
          <ac:chgData name="蕭又瑜 HSIAO, YU-YU" userId="c5b0ba1c-d079-4945-ac8c-b522266d3b39" providerId="ADAL" clId="{62AF62C8-5E65-A848-9C8C-80BB4D8ECAE3}" dt="2024-05-30T09:25:15.922" v="9419" actId="20577"/>
          <ac:graphicFrameMkLst>
            <pc:docMk/>
            <pc:sldMk cId="126334957" sldId="376"/>
            <ac:graphicFrameMk id="17" creationId="{CB3B1341-D5E8-8BAB-D15F-9660947BCBFF}"/>
          </ac:graphicFrameMkLst>
        </pc:graphicFrameChg>
      </pc:sldChg>
      <pc:sldChg chg="addSp delSp modSp add mod modTransition modAnim">
        <pc:chgData name="蕭又瑜 HSIAO, YU-YU" userId="c5b0ba1c-d079-4945-ac8c-b522266d3b39" providerId="ADAL" clId="{62AF62C8-5E65-A848-9C8C-80BB4D8ECAE3}" dt="2024-05-31T05:01:49.513" v="13457" actId="114"/>
        <pc:sldMkLst>
          <pc:docMk/>
          <pc:sldMk cId="1974602636" sldId="376"/>
        </pc:sldMkLst>
        <pc:spChg chg="add mod">
          <ac:chgData name="蕭又瑜 HSIAO, YU-YU" userId="c5b0ba1c-d079-4945-ac8c-b522266d3b39" providerId="ADAL" clId="{62AF62C8-5E65-A848-9C8C-80BB4D8ECAE3}" dt="2024-05-30T09:45:42.784" v="9557"/>
          <ac:spMkLst>
            <pc:docMk/>
            <pc:sldMk cId="1974602636" sldId="376"/>
            <ac:spMk id="8" creationId="{7504B58E-A8D0-0DD1-532B-E19ADB06ADD2}"/>
          </ac:spMkLst>
        </pc:spChg>
        <pc:spChg chg="add mod">
          <ac:chgData name="蕭又瑜 HSIAO, YU-YU" userId="c5b0ba1c-d079-4945-ac8c-b522266d3b39" providerId="ADAL" clId="{62AF62C8-5E65-A848-9C8C-80BB4D8ECAE3}" dt="2024-05-30T09:46:15.456" v="9569"/>
          <ac:spMkLst>
            <pc:docMk/>
            <pc:sldMk cId="1974602636" sldId="376"/>
            <ac:spMk id="9" creationId="{12333201-7097-49FE-DC02-143081785976}"/>
          </ac:spMkLst>
        </pc:spChg>
        <pc:spChg chg="mod">
          <ac:chgData name="蕭又瑜 HSIAO, YU-YU" userId="c5b0ba1c-d079-4945-ac8c-b522266d3b39" providerId="ADAL" clId="{62AF62C8-5E65-A848-9C8C-80BB4D8ECAE3}" dt="2024-05-30T09:46:42.399" v="9576" actId="20577"/>
          <ac:spMkLst>
            <pc:docMk/>
            <pc:sldMk cId="1974602636" sldId="376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1T05:01:49.513" v="13457" actId="114"/>
          <ac:spMkLst>
            <pc:docMk/>
            <pc:sldMk cId="1974602636" sldId="376"/>
            <ac:spMk id="15" creationId="{7F5BCA87-CE6F-808E-B18A-09D661675043}"/>
          </ac:spMkLst>
        </pc:spChg>
        <pc:spChg chg="del">
          <ac:chgData name="蕭又瑜 HSIAO, YU-YU" userId="c5b0ba1c-d079-4945-ac8c-b522266d3b39" providerId="ADAL" clId="{62AF62C8-5E65-A848-9C8C-80BB4D8ECAE3}" dt="2024-05-30T09:45:42.528" v="9556" actId="478"/>
          <ac:spMkLst>
            <pc:docMk/>
            <pc:sldMk cId="1974602636" sldId="376"/>
            <ac:spMk id="41" creationId="{F8C1EB25-984D-6924-46BE-C5D916713313}"/>
          </ac:spMkLst>
        </pc:spChg>
        <pc:spChg chg="del">
          <ac:chgData name="蕭又瑜 HSIAO, YU-YU" userId="c5b0ba1c-d079-4945-ac8c-b522266d3b39" providerId="ADAL" clId="{62AF62C8-5E65-A848-9C8C-80BB4D8ECAE3}" dt="2024-05-30T09:46:15.188" v="9568" actId="478"/>
          <ac:spMkLst>
            <pc:docMk/>
            <pc:sldMk cId="1974602636" sldId="376"/>
            <ac:spMk id="65" creationId="{27999E24-F030-A1FA-7FB0-A463E930D7C7}"/>
          </ac:spMkLst>
        </pc:spChg>
        <pc:graphicFrameChg chg="modGraphic">
          <ac:chgData name="蕭又瑜 HSIAO, YU-YU" userId="c5b0ba1c-d079-4945-ac8c-b522266d3b39" providerId="ADAL" clId="{62AF62C8-5E65-A848-9C8C-80BB4D8ECAE3}" dt="2024-05-30T09:35:38.751" v="9481" actId="20577"/>
          <ac:graphicFrameMkLst>
            <pc:docMk/>
            <pc:sldMk cId="1974602636" sldId="376"/>
            <ac:graphicFrameMk id="17" creationId="{CB3B1341-D5E8-8BAB-D15F-9660947BCBFF}"/>
          </ac:graphicFrameMkLst>
        </pc:graphicFrameChg>
        <pc:cxnChg chg="add mod">
          <ac:chgData name="蕭又瑜 HSIAO, YU-YU" userId="c5b0ba1c-d079-4945-ac8c-b522266d3b39" providerId="ADAL" clId="{62AF62C8-5E65-A848-9C8C-80BB4D8ECAE3}" dt="2024-05-30T09:41:53.365" v="9523"/>
          <ac:cxnSpMkLst>
            <pc:docMk/>
            <pc:sldMk cId="1974602636" sldId="376"/>
            <ac:cxnSpMk id="6" creationId="{DC9DF23C-E794-3375-FEAD-7D1B9A211453}"/>
          </ac:cxnSpMkLst>
        </pc:cxnChg>
        <pc:cxnChg chg="add del mod">
          <ac:chgData name="蕭又瑜 HSIAO, YU-YU" userId="c5b0ba1c-d079-4945-ac8c-b522266d3b39" providerId="ADAL" clId="{62AF62C8-5E65-A848-9C8C-80BB4D8ECAE3}" dt="2024-05-30T11:44:30.843" v="9606" actId="478"/>
          <ac:cxnSpMkLst>
            <pc:docMk/>
            <pc:sldMk cId="1974602636" sldId="376"/>
            <ac:cxnSpMk id="7" creationId="{2ED03F32-9EC0-58B1-ACAE-48C35A267A42}"/>
          </ac:cxnSpMkLst>
        </pc:cxnChg>
        <pc:cxnChg chg="add mod">
          <ac:chgData name="蕭又瑜 HSIAO, YU-YU" userId="c5b0ba1c-d079-4945-ac8c-b522266d3b39" providerId="ADAL" clId="{62AF62C8-5E65-A848-9C8C-80BB4D8ECAE3}" dt="2024-05-30T11:44:31.075" v="9607"/>
          <ac:cxnSpMkLst>
            <pc:docMk/>
            <pc:sldMk cId="1974602636" sldId="376"/>
            <ac:cxnSpMk id="16" creationId="{82F4E459-1DEA-62FF-C473-26642D677511}"/>
          </ac:cxnSpMkLst>
        </pc:cxnChg>
        <pc:cxnChg chg="add mod">
          <ac:chgData name="蕭又瑜 HSIAO, YU-YU" userId="c5b0ba1c-d079-4945-ac8c-b522266d3b39" providerId="ADAL" clId="{62AF62C8-5E65-A848-9C8C-80BB4D8ECAE3}" dt="2024-05-30T11:44:31.075" v="9607"/>
          <ac:cxnSpMkLst>
            <pc:docMk/>
            <pc:sldMk cId="1974602636" sldId="376"/>
            <ac:cxnSpMk id="18" creationId="{D6F7A5CD-7558-227B-0B84-F6B50D320F4D}"/>
          </ac:cxnSpMkLst>
        </pc:cxnChg>
        <pc:cxnChg chg="mod">
          <ac:chgData name="蕭又瑜 HSIAO, YU-YU" userId="c5b0ba1c-d079-4945-ac8c-b522266d3b39" providerId="ADAL" clId="{62AF62C8-5E65-A848-9C8C-80BB4D8ECAE3}" dt="2024-05-30T09:46:15.188" v="9568" actId="478"/>
          <ac:cxnSpMkLst>
            <pc:docMk/>
            <pc:sldMk cId="1974602636" sldId="376"/>
            <ac:cxnSpMk id="63" creationId="{27E56478-CFD9-5CE1-4A21-901C60A1A871}"/>
          </ac:cxnSpMkLst>
        </pc:cxnChg>
      </pc:sldChg>
      <pc:sldChg chg="delSp modSp add del mod modAnim">
        <pc:chgData name="蕭又瑜 HSIAO, YU-YU" userId="c5b0ba1c-d079-4945-ac8c-b522266d3b39" providerId="ADAL" clId="{62AF62C8-5E65-A848-9C8C-80BB4D8ECAE3}" dt="2024-05-30T09:30:18.046" v="9430" actId="2696"/>
        <pc:sldMkLst>
          <pc:docMk/>
          <pc:sldMk cId="2496178305" sldId="377"/>
        </pc:sldMkLst>
        <pc:spChg chg="del">
          <ac:chgData name="蕭又瑜 HSIAO, YU-YU" userId="c5b0ba1c-d079-4945-ac8c-b522266d3b39" providerId="ADAL" clId="{62AF62C8-5E65-A848-9C8C-80BB4D8ECAE3}" dt="2024-05-30T09:26:40.782" v="9423" actId="478"/>
          <ac:spMkLst>
            <pc:docMk/>
            <pc:sldMk cId="2496178305" sldId="377"/>
            <ac:spMk id="8" creationId="{0BF25C6F-F562-2A29-5519-B0FD83D8240F}"/>
          </ac:spMkLst>
        </pc:spChg>
        <pc:spChg chg="mod">
          <ac:chgData name="蕭又瑜 HSIAO, YU-YU" userId="c5b0ba1c-d079-4945-ac8c-b522266d3b39" providerId="ADAL" clId="{62AF62C8-5E65-A848-9C8C-80BB4D8ECAE3}" dt="2024-05-30T09:28:26.997" v="9427" actId="166"/>
          <ac:spMkLst>
            <pc:docMk/>
            <pc:sldMk cId="2496178305" sldId="377"/>
            <ac:spMk id="10" creationId="{77BE4FC0-5E16-1375-848B-EBE94CE5EEEF}"/>
          </ac:spMkLst>
        </pc:spChg>
        <pc:graphicFrameChg chg="modGraphic">
          <ac:chgData name="蕭又瑜 HSIAO, YU-YU" userId="c5b0ba1c-d079-4945-ac8c-b522266d3b39" providerId="ADAL" clId="{62AF62C8-5E65-A848-9C8C-80BB4D8ECAE3}" dt="2024-05-30T09:27:31.606" v="9425" actId="20577"/>
          <ac:graphicFrameMkLst>
            <pc:docMk/>
            <pc:sldMk cId="2496178305" sldId="377"/>
            <ac:graphicFrameMk id="17" creationId="{CB3B1341-D5E8-8BAB-D15F-9660947BCBFF}"/>
          </ac:graphicFrameMkLst>
        </pc:graphicFrameChg>
      </pc:sldChg>
      <pc:sldChg chg="addSp delSp modSp add mod modTransition modAnim">
        <pc:chgData name="蕭又瑜 HSIAO, YU-YU" userId="c5b0ba1c-d079-4945-ac8c-b522266d3b39" providerId="ADAL" clId="{62AF62C8-5E65-A848-9C8C-80BB4D8ECAE3}" dt="2024-05-31T05:01:54.895" v="13460" actId="114"/>
        <pc:sldMkLst>
          <pc:docMk/>
          <pc:sldMk cId="3618545531" sldId="377"/>
        </pc:sldMkLst>
        <pc:spChg chg="del">
          <ac:chgData name="蕭又瑜 HSIAO, YU-YU" userId="c5b0ba1c-d079-4945-ac8c-b522266d3b39" providerId="ADAL" clId="{62AF62C8-5E65-A848-9C8C-80BB4D8ECAE3}" dt="2024-05-30T09:36:24.234" v="9484" actId="478"/>
          <ac:spMkLst>
            <pc:docMk/>
            <pc:sldMk cId="3618545531" sldId="377"/>
            <ac:spMk id="10" creationId="{77BE4FC0-5E16-1375-848B-EBE94CE5EEEF}"/>
          </ac:spMkLst>
        </pc:spChg>
        <pc:spChg chg="mod">
          <ac:chgData name="蕭又瑜 HSIAO, YU-YU" userId="c5b0ba1c-d079-4945-ac8c-b522266d3b39" providerId="ADAL" clId="{62AF62C8-5E65-A848-9C8C-80BB4D8ECAE3}" dt="2024-05-30T09:36:21.781" v="9483" actId="1076"/>
          <ac:spMkLst>
            <pc:docMk/>
            <pc:sldMk cId="3618545531" sldId="377"/>
            <ac:spMk id="11" creationId="{11EAC352-2AB7-3335-880B-3C15C20CA1F1}"/>
          </ac:spMkLst>
        </pc:spChg>
        <pc:spChg chg="mod">
          <ac:chgData name="蕭又瑜 HSIAO, YU-YU" userId="c5b0ba1c-d079-4945-ac8c-b522266d3b39" providerId="ADAL" clId="{62AF62C8-5E65-A848-9C8C-80BB4D8ECAE3}" dt="2024-05-30T09:46:39.266" v="9575" actId="20577"/>
          <ac:spMkLst>
            <pc:docMk/>
            <pc:sldMk cId="3618545531" sldId="377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0T09:36:21.781" v="9483" actId="1076"/>
          <ac:spMkLst>
            <pc:docMk/>
            <pc:sldMk cId="3618545531" sldId="377"/>
            <ac:spMk id="13" creationId="{012F60B3-0E5E-3E28-9535-7F6FCEF3CFEE}"/>
          </ac:spMkLst>
        </pc:spChg>
        <pc:spChg chg="mod">
          <ac:chgData name="蕭又瑜 HSIAO, YU-YU" userId="c5b0ba1c-d079-4945-ac8c-b522266d3b39" providerId="ADAL" clId="{62AF62C8-5E65-A848-9C8C-80BB4D8ECAE3}" dt="2024-05-31T05:01:54.895" v="13460" actId="114"/>
          <ac:spMkLst>
            <pc:docMk/>
            <pc:sldMk cId="3618545531" sldId="377"/>
            <ac:spMk id="15" creationId="{7F5BCA87-CE6F-808E-B18A-09D661675043}"/>
          </ac:spMkLst>
        </pc:spChg>
        <pc:spChg chg="add mod">
          <ac:chgData name="蕭又瑜 HSIAO, YU-YU" userId="c5b0ba1c-d079-4945-ac8c-b522266d3b39" providerId="ADAL" clId="{62AF62C8-5E65-A848-9C8C-80BB4D8ECAE3}" dt="2024-05-30T09:45:39.544" v="9555"/>
          <ac:spMkLst>
            <pc:docMk/>
            <pc:sldMk cId="3618545531" sldId="377"/>
            <ac:spMk id="19" creationId="{C41348CA-9E7D-A22D-B057-D8CF5589322C}"/>
          </ac:spMkLst>
        </pc:spChg>
        <pc:spChg chg="add mod">
          <ac:chgData name="蕭又瑜 HSIAO, YU-YU" userId="c5b0ba1c-d079-4945-ac8c-b522266d3b39" providerId="ADAL" clId="{62AF62C8-5E65-A848-9C8C-80BB4D8ECAE3}" dt="2024-05-30T09:46:11.395" v="9567"/>
          <ac:spMkLst>
            <pc:docMk/>
            <pc:sldMk cId="3618545531" sldId="377"/>
            <ac:spMk id="20" creationId="{F99C8357-8142-A113-404D-D3FBF5CEBCC6}"/>
          </ac:spMkLst>
        </pc:spChg>
        <pc:spChg chg="del">
          <ac:chgData name="蕭又瑜 HSIAO, YU-YU" userId="c5b0ba1c-d079-4945-ac8c-b522266d3b39" providerId="ADAL" clId="{62AF62C8-5E65-A848-9C8C-80BB4D8ECAE3}" dt="2024-05-30T09:45:39.244" v="9554" actId="478"/>
          <ac:spMkLst>
            <pc:docMk/>
            <pc:sldMk cId="3618545531" sldId="377"/>
            <ac:spMk id="41" creationId="{F8C1EB25-984D-6924-46BE-C5D916713313}"/>
          </ac:spMkLst>
        </pc:spChg>
        <pc:spChg chg="del">
          <ac:chgData name="蕭又瑜 HSIAO, YU-YU" userId="c5b0ba1c-d079-4945-ac8c-b522266d3b39" providerId="ADAL" clId="{62AF62C8-5E65-A848-9C8C-80BB4D8ECAE3}" dt="2024-05-30T09:46:11.116" v="9566" actId="478"/>
          <ac:spMkLst>
            <pc:docMk/>
            <pc:sldMk cId="3618545531" sldId="377"/>
            <ac:spMk id="65" creationId="{27999E24-F030-A1FA-7FB0-A463E930D7C7}"/>
          </ac:spMkLst>
        </pc:spChg>
        <pc:graphicFrameChg chg="modGraphic">
          <ac:chgData name="蕭又瑜 HSIAO, YU-YU" userId="c5b0ba1c-d079-4945-ac8c-b522266d3b39" providerId="ADAL" clId="{62AF62C8-5E65-A848-9C8C-80BB4D8ECAE3}" dt="2024-05-30T09:36:28.650" v="9485" actId="20577"/>
          <ac:graphicFrameMkLst>
            <pc:docMk/>
            <pc:sldMk cId="3618545531" sldId="377"/>
            <ac:graphicFrameMk id="17" creationId="{CB3B1341-D5E8-8BAB-D15F-9660947BCBFF}"/>
          </ac:graphicFrameMkLst>
        </pc:graphicFrameChg>
        <pc:cxnChg chg="add mod">
          <ac:chgData name="蕭又瑜 HSIAO, YU-YU" userId="c5b0ba1c-d079-4945-ac8c-b522266d3b39" providerId="ADAL" clId="{62AF62C8-5E65-A848-9C8C-80BB4D8ECAE3}" dt="2024-05-30T09:42:29.970" v="9529" actId="1076"/>
          <ac:cxnSpMkLst>
            <pc:docMk/>
            <pc:sldMk cId="3618545531" sldId="377"/>
            <ac:cxnSpMk id="6" creationId="{79EB6A30-0064-32F3-E756-A8D239E5CDA4}"/>
          </ac:cxnSpMkLst>
        </pc:cxnChg>
        <pc:cxnChg chg="add mod">
          <ac:chgData name="蕭又瑜 HSIAO, YU-YU" userId="c5b0ba1c-d079-4945-ac8c-b522266d3b39" providerId="ADAL" clId="{62AF62C8-5E65-A848-9C8C-80BB4D8ECAE3}" dt="2024-05-30T09:42:25.400" v="9527" actId="1076"/>
          <ac:cxnSpMkLst>
            <pc:docMk/>
            <pc:sldMk cId="3618545531" sldId="377"/>
            <ac:cxnSpMk id="7" creationId="{A3C03B3B-BA8C-B5D2-110B-C4498E70ECB1}"/>
          </ac:cxnSpMkLst>
        </pc:cxnChg>
        <pc:cxnChg chg="add mod">
          <ac:chgData name="蕭又瑜 HSIAO, YU-YU" userId="c5b0ba1c-d079-4945-ac8c-b522266d3b39" providerId="ADAL" clId="{62AF62C8-5E65-A848-9C8C-80BB4D8ECAE3}" dt="2024-05-30T09:42:35.364" v="9531" actId="1076"/>
          <ac:cxnSpMkLst>
            <pc:docMk/>
            <pc:sldMk cId="3618545531" sldId="377"/>
            <ac:cxnSpMk id="8" creationId="{B44810FE-A729-FB60-20C8-9148CB140E50}"/>
          </ac:cxnSpMkLst>
        </pc:cxnChg>
        <pc:cxnChg chg="add mod">
          <ac:chgData name="蕭又瑜 HSIAO, YU-YU" userId="c5b0ba1c-d079-4945-ac8c-b522266d3b39" providerId="ADAL" clId="{62AF62C8-5E65-A848-9C8C-80BB4D8ECAE3}" dt="2024-05-30T09:43:54.529" v="9533"/>
          <ac:cxnSpMkLst>
            <pc:docMk/>
            <pc:sldMk cId="3618545531" sldId="377"/>
            <ac:cxnSpMk id="9" creationId="{BA57F6EF-FA81-47DD-BD28-5827A491850A}"/>
          </ac:cxnSpMkLst>
        </pc:cxnChg>
        <pc:cxnChg chg="add mod">
          <ac:chgData name="蕭又瑜 HSIAO, YU-YU" userId="c5b0ba1c-d079-4945-ac8c-b522266d3b39" providerId="ADAL" clId="{62AF62C8-5E65-A848-9C8C-80BB4D8ECAE3}" dt="2024-05-30T09:43:54.529" v="9533"/>
          <ac:cxnSpMkLst>
            <pc:docMk/>
            <pc:sldMk cId="3618545531" sldId="377"/>
            <ac:cxnSpMk id="16" creationId="{C57989B4-7B52-C6C5-31FB-42A766494E6F}"/>
          </ac:cxnSpMkLst>
        </pc:cxnChg>
        <pc:cxnChg chg="add mod">
          <ac:chgData name="蕭又瑜 HSIAO, YU-YU" userId="c5b0ba1c-d079-4945-ac8c-b522266d3b39" providerId="ADAL" clId="{62AF62C8-5E65-A848-9C8C-80BB4D8ECAE3}" dt="2024-05-30T09:43:54.529" v="9533"/>
          <ac:cxnSpMkLst>
            <pc:docMk/>
            <pc:sldMk cId="3618545531" sldId="377"/>
            <ac:cxnSpMk id="18" creationId="{40D55644-E704-BD64-D9F1-E6BAE30C2C35}"/>
          </ac:cxnSpMkLst>
        </pc:cxnChg>
        <pc:cxnChg chg="mod">
          <ac:chgData name="蕭又瑜 HSIAO, YU-YU" userId="c5b0ba1c-d079-4945-ac8c-b522266d3b39" providerId="ADAL" clId="{62AF62C8-5E65-A848-9C8C-80BB4D8ECAE3}" dt="2024-05-30T09:46:11.116" v="9566" actId="478"/>
          <ac:cxnSpMkLst>
            <pc:docMk/>
            <pc:sldMk cId="3618545531" sldId="377"/>
            <ac:cxnSpMk id="63" creationId="{27E56478-CFD9-5CE1-4A21-901C60A1A871}"/>
          </ac:cxnSpMkLst>
        </pc:cxnChg>
      </pc:sldChg>
      <pc:sldChg chg="addSp delSp modSp add mod modTransition modAnim">
        <pc:chgData name="蕭又瑜 HSIAO, YU-YU" userId="c5b0ba1c-d079-4945-ac8c-b522266d3b39" providerId="ADAL" clId="{62AF62C8-5E65-A848-9C8C-80BB4D8ECAE3}" dt="2024-05-31T05:01:59.552" v="13463" actId="114"/>
        <pc:sldMkLst>
          <pc:docMk/>
          <pc:sldMk cId="1641782214" sldId="378"/>
        </pc:sldMkLst>
        <pc:spChg chg="add mod">
          <ac:chgData name="蕭又瑜 HSIAO, YU-YU" userId="c5b0ba1c-d079-4945-ac8c-b522266d3b39" providerId="ADAL" clId="{62AF62C8-5E65-A848-9C8C-80BB4D8ECAE3}" dt="2024-05-30T09:45:35.564" v="9553"/>
          <ac:spMkLst>
            <pc:docMk/>
            <pc:sldMk cId="1641782214" sldId="378"/>
            <ac:spMk id="9" creationId="{43FCB0C4-0411-FFA4-7C59-AE8154DDD2D5}"/>
          </ac:spMkLst>
        </pc:spChg>
        <pc:spChg chg="add mod">
          <ac:chgData name="蕭又瑜 HSIAO, YU-YU" userId="c5b0ba1c-d079-4945-ac8c-b522266d3b39" providerId="ADAL" clId="{62AF62C8-5E65-A848-9C8C-80BB4D8ECAE3}" dt="2024-05-30T09:46:07.585" v="9565"/>
          <ac:spMkLst>
            <pc:docMk/>
            <pc:sldMk cId="1641782214" sldId="378"/>
            <ac:spMk id="10" creationId="{2C23CAED-7BB9-57E4-527C-82B9B2032C1F}"/>
          </ac:spMkLst>
        </pc:spChg>
        <pc:spChg chg="mod">
          <ac:chgData name="蕭又瑜 HSIAO, YU-YU" userId="c5b0ba1c-d079-4945-ac8c-b522266d3b39" providerId="ADAL" clId="{62AF62C8-5E65-A848-9C8C-80BB4D8ECAE3}" dt="2024-05-30T09:46:36.284" v="9574" actId="20577"/>
          <ac:spMkLst>
            <pc:docMk/>
            <pc:sldMk cId="1641782214" sldId="378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1T05:01:59.552" v="13463" actId="114"/>
          <ac:spMkLst>
            <pc:docMk/>
            <pc:sldMk cId="1641782214" sldId="378"/>
            <ac:spMk id="15" creationId="{7F5BCA87-CE6F-808E-B18A-09D661675043}"/>
          </ac:spMkLst>
        </pc:spChg>
        <pc:spChg chg="del">
          <ac:chgData name="蕭又瑜 HSIAO, YU-YU" userId="c5b0ba1c-d079-4945-ac8c-b522266d3b39" providerId="ADAL" clId="{62AF62C8-5E65-A848-9C8C-80BB4D8ECAE3}" dt="2024-05-30T09:45:35.274" v="9552" actId="478"/>
          <ac:spMkLst>
            <pc:docMk/>
            <pc:sldMk cId="1641782214" sldId="378"/>
            <ac:spMk id="41" creationId="{F8C1EB25-984D-6924-46BE-C5D916713313}"/>
          </ac:spMkLst>
        </pc:spChg>
        <pc:spChg chg="del">
          <ac:chgData name="蕭又瑜 HSIAO, YU-YU" userId="c5b0ba1c-d079-4945-ac8c-b522266d3b39" providerId="ADAL" clId="{62AF62C8-5E65-A848-9C8C-80BB4D8ECAE3}" dt="2024-05-30T09:46:07.368" v="9564" actId="478"/>
          <ac:spMkLst>
            <pc:docMk/>
            <pc:sldMk cId="1641782214" sldId="378"/>
            <ac:spMk id="65" creationId="{27999E24-F030-A1FA-7FB0-A463E930D7C7}"/>
          </ac:spMkLst>
        </pc:spChg>
        <pc:graphicFrameChg chg="modGraphic">
          <ac:chgData name="蕭又瑜 HSIAO, YU-YU" userId="c5b0ba1c-d079-4945-ac8c-b522266d3b39" providerId="ADAL" clId="{62AF62C8-5E65-A848-9C8C-80BB4D8ECAE3}" dt="2024-05-30T09:36:57.595" v="9487" actId="20577"/>
          <ac:graphicFrameMkLst>
            <pc:docMk/>
            <pc:sldMk cId="1641782214" sldId="378"/>
            <ac:graphicFrameMk id="17" creationId="{CB3B1341-D5E8-8BAB-D15F-9660947BCBFF}"/>
          </ac:graphicFrameMkLst>
        </pc:graphicFrameChg>
        <pc:cxnChg chg="add mod">
          <ac:chgData name="蕭又瑜 HSIAO, YU-YU" userId="c5b0ba1c-d079-4945-ac8c-b522266d3b39" providerId="ADAL" clId="{62AF62C8-5E65-A848-9C8C-80BB4D8ECAE3}" dt="2024-05-30T09:43:59.536" v="9535"/>
          <ac:cxnSpMkLst>
            <pc:docMk/>
            <pc:sldMk cId="1641782214" sldId="378"/>
            <ac:cxnSpMk id="6" creationId="{9589E9A3-DE52-A624-D25E-ED1C4F354FAB}"/>
          </ac:cxnSpMkLst>
        </pc:cxnChg>
        <pc:cxnChg chg="add mod">
          <ac:chgData name="蕭又瑜 HSIAO, YU-YU" userId="c5b0ba1c-d079-4945-ac8c-b522266d3b39" providerId="ADAL" clId="{62AF62C8-5E65-A848-9C8C-80BB4D8ECAE3}" dt="2024-05-30T09:43:59.536" v="9535"/>
          <ac:cxnSpMkLst>
            <pc:docMk/>
            <pc:sldMk cId="1641782214" sldId="378"/>
            <ac:cxnSpMk id="7" creationId="{D9C1496F-3C2B-086B-8A12-2663A725A4EE}"/>
          </ac:cxnSpMkLst>
        </pc:cxnChg>
        <pc:cxnChg chg="add mod">
          <ac:chgData name="蕭又瑜 HSIAO, YU-YU" userId="c5b0ba1c-d079-4945-ac8c-b522266d3b39" providerId="ADAL" clId="{62AF62C8-5E65-A848-9C8C-80BB4D8ECAE3}" dt="2024-05-30T09:43:59.536" v="9535"/>
          <ac:cxnSpMkLst>
            <pc:docMk/>
            <pc:sldMk cId="1641782214" sldId="378"/>
            <ac:cxnSpMk id="8" creationId="{A779A8F8-6C28-CACF-49B6-69D26F7253BD}"/>
          </ac:cxnSpMkLst>
        </pc:cxnChg>
        <pc:cxnChg chg="mod">
          <ac:chgData name="蕭又瑜 HSIAO, YU-YU" userId="c5b0ba1c-d079-4945-ac8c-b522266d3b39" providerId="ADAL" clId="{62AF62C8-5E65-A848-9C8C-80BB4D8ECAE3}" dt="2024-05-30T09:46:07.368" v="9564" actId="478"/>
          <ac:cxnSpMkLst>
            <pc:docMk/>
            <pc:sldMk cId="1641782214" sldId="378"/>
            <ac:cxnSpMk id="63" creationId="{27E56478-CFD9-5CE1-4A21-901C60A1A871}"/>
          </ac:cxnSpMkLst>
        </pc:cxnChg>
      </pc:sldChg>
      <pc:sldChg chg="addSp delSp modSp add mod modTransition modAnim">
        <pc:chgData name="蕭又瑜 HSIAO, YU-YU" userId="c5b0ba1c-d079-4945-ac8c-b522266d3b39" providerId="ADAL" clId="{62AF62C8-5E65-A848-9C8C-80BB4D8ECAE3}" dt="2024-05-31T05:02:04.100" v="13466" actId="114"/>
        <pc:sldMkLst>
          <pc:docMk/>
          <pc:sldMk cId="3562962001" sldId="379"/>
        </pc:sldMkLst>
        <pc:spChg chg="del">
          <ac:chgData name="蕭又瑜 HSIAO, YU-YU" userId="c5b0ba1c-d079-4945-ac8c-b522266d3b39" providerId="ADAL" clId="{62AF62C8-5E65-A848-9C8C-80BB4D8ECAE3}" dt="2024-05-30T09:37:42.206" v="9492" actId="478"/>
          <ac:spMkLst>
            <pc:docMk/>
            <pc:sldMk cId="3562962001" sldId="379"/>
            <ac:spMk id="11" creationId="{11EAC352-2AB7-3335-880B-3C15C20CA1F1}"/>
          </ac:spMkLst>
        </pc:spChg>
        <pc:spChg chg="mod">
          <ac:chgData name="蕭又瑜 HSIAO, YU-YU" userId="c5b0ba1c-d079-4945-ac8c-b522266d3b39" providerId="ADAL" clId="{62AF62C8-5E65-A848-9C8C-80BB4D8ECAE3}" dt="2024-05-30T09:45:15.105" v="9546" actId="20577"/>
          <ac:spMkLst>
            <pc:docMk/>
            <pc:sldMk cId="3562962001" sldId="379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0T09:37:39.146" v="9491" actId="1076"/>
          <ac:spMkLst>
            <pc:docMk/>
            <pc:sldMk cId="3562962001" sldId="379"/>
            <ac:spMk id="13" creationId="{012F60B3-0E5E-3E28-9535-7F6FCEF3CFEE}"/>
          </ac:spMkLst>
        </pc:spChg>
        <pc:spChg chg="mod">
          <ac:chgData name="蕭又瑜 HSIAO, YU-YU" userId="c5b0ba1c-d079-4945-ac8c-b522266d3b39" providerId="ADAL" clId="{62AF62C8-5E65-A848-9C8C-80BB4D8ECAE3}" dt="2024-05-31T05:02:04.100" v="13466" actId="114"/>
          <ac:spMkLst>
            <pc:docMk/>
            <pc:sldMk cId="3562962001" sldId="379"/>
            <ac:spMk id="15" creationId="{7F5BCA87-CE6F-808E-B18A-09D661675043}"/>
          </ac:spMkLst>
        </pc:spChg>
        <pc:spChg chg="mod">
          <ac:chgData name="蕭又瑜 HSIAO, YU-YU" userId="c5b0ba1c-d079-4945-ac8c-b522266d3b39" providerId="ADAL" clId="{62AF62C8-5E65-A848-9C8C-80BB4D8ECAE3}" dt="2024-05-30T09:45:22.604" v="9549" actId="20577"/>
          <ac:spMkLst>
            <pc:docMk/>
            <pc:sldMk cId="3562962001" sldId="379"/>
            <ac:spMk id="41" creationId="{F8C1EB25-984D-6924-46BE-C5D916713313}"/>
          </ac:spMkLst>
        </pc:spChg>
        <pc:spChg chg="mod">
          <ac:chgData name="蕭又瑜 HSIAO, YU-YU" userId="c5b0ba1c-d079-4945-ac8c-b522266d3b39" providerId="ADAL" clId="{62AF62C8-5E65-A848-9C8C-80BB4D8ECAE3}" dt="2024-05-30T09:45:17.307" v="9547" actId="20577"/>
          <ac:spMkLst>
            <pc:docMk/>
            <pc:sldMk cId="3562962001" sldId="379"/>
            <ac:spMk id="65" creationId="{27999E24-F030-A1FA-7FB0-A463E930D7C7}"/>
          </ac:spMkLst>
        </pc:spChg>
        <pc:graphicFrameChg chg="modGraphic">
          <ac:chgData name="蕭又瑜 HSIAO, YU-YU" userId="c5b0ba1c-d079-4945-ac8c-b522266d3b39" providerId="ADAL" clId="{62AF62C8-5E65-A848-9C8C-80BB4D8ECAE3}" dt="2024-05-30T09:37:32.001" v="9490" actId="207"/>
          <ac:graphicFrameMkLst>
            <pc:docMk/>
            <pc:sldMk cId="3562962001" sldId="379"/>
            <ac:graphicFrameMk id="17" creationId="{CB3B1341-D5E8-8BAB-D15F-9660947BCBFF}"/>
          </ac:graphicFrameMkLst>
        </pc:graphicFrameChg>
        <pc:cxnChg chg="add mod">
          <ac:chgData name="蕭又瑜 HSIAO, YU-YU" userId="c5b0ba1c-d079-4945-ac8c-b522266d3b39" providerId="ADAL" clId="{62AF62C8-5E65-A848-9C8C-80BB4D8ECAE3}" dt="2024-05-30T09:44:44.937" v="9545" actId="1035"/>
          <ac:cxnSpMkLst>
            <pc:docMk/>
            <pc:sldMk cId="3562962001" sldId="379"/>
            <ac:cxnSpMk id="6" creationId="{3FE290BF-5718-2D90-7578-6E77B4A97E4D}"/>
          </ac:cxnSpMkLst>
        </pc:cxnChg>
        <pc:cxnChg chg="add mod">
          <ac:chgData name="蕭又瑜 HSIAO, YU-YU" userId="c5b0ba1c-d079-4945-ac8c-b522266d3b39" providerId="ADAL" clId="{62AF62C8-5E65-A848-9C8C-80BB4D8ECAE3}" dt="2024-05-30T09:44:22.768" v="9538" actId="1076"/>
          <ac:cxnSpMkLst>
            <pc:docMk/>
            <pc:sldMk cId="3562962001" sldId="379"/>
            <ac:cxnSpMk id="7" creationId="{16215689-F33A-CD97-5363-A40B46CF3D4E}"/>
          </ac:cxnSpMkLst>
        </pc:cxnChg>
        <pc:cxnChg chg="add mod">
          <ac:chgData name="蕭又瑜 HSIAO, YU-YU" userId="c5b0ba1c-d079-4945-ac8c-b522266d3b39" providerId="ADAL" clId="{62AF62C8-5E65-A848-9C8C-80BB4D8ECAE3}" dt="2024-05-30T09:44:16.098" v="9537"/>
          <ac:cxnSpMkLst>
            <pc:docMk/>
            <pc:sldMk cId="3562962001" sldId="379"/>
            <ac:cxnSpMk id="8" creationId="{C44F0F13-AB71-8DDC-B16B-8426288585B9}"/>
          </ac:cxnSpMkLst>
        </pc:cxnChg>
      </pc:sldChg>
      <pc:sldChg chg="addSp delSp modSp add mod modTransition">
        <pc:chgData name="蕭又瑜 HSIAO, YU-YU" userId="c5b0ba1c-d079-4945-ac8c-b522266d3b39" providerId="ADAL" clId="{62AF62C8-5E65-A848-9C8C-80BB4D8ECAE3}" dt="2024-05-31T05:02:10.826" v="13469" actId="114"/>
        <pc:sldMkLst>
          <pc:docMk/>
          <pc:sldMk cId="927279964" sldId="380"/>
        </pc:sldMkLst>
        <pc:spChg chg="add mod">
          <ac:chgData name="蕭又瑜 HSIAO, YU-YU" userId="c5b0ba1c-d079-4945-ac8c-b522266d3b39" providerId="ADAL" clId="{62AF62C8-5E65-A848-9C8C-80BB4D8ECAE3}" dt="2024-05-30T09:45:29.625" v="9551"/>
          <ac:spMkLst>
            <pc:docMk/>
            <pc:sldMk cId="927279964" sldId="380"/>
            <ac:spMk id="6" creationId="{E88229A6-2ECD-A101-5B28-9A352D2EED33}"/>
          </ac:spMkLst>
        </pc:spChg>
        <pc:spChg chg="del">
          <ac:chgData name="蕭又瑜 HSIAO, YU-YU" userId="c5b0ba1c-d079-4945-ac8c-b522266d3b39" providerId="ADAL" clId="{62AF62C8-5E65-A848-9C8C-80BB4D8ECAE3}" dt="2024-05-30T09:38:36.077" v="9500" actId="478"/>
          <ac:spMkLst>
            <pc:docMk/>
            <pc:sldMk cId="927279964" sldId="380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0T09:38:32.533" v="9499" actId="171"/>
          <ac:spMkLst>
            <pc:docMk/>
            <pc:sldMk cId="927279964" sldId="380"/>
            <ac:spMk id="13" creationId="{012F60B3-0E5E-3E28-9535-7F6FCEF3CFEE}"/>
          </ac:spMkLst>
        </pc:spChg>
        <pc:spChg chg="mod">
          <ac:chgData name="蕭又瑜 HSIAO, YU-YU" userId="c5b0ba1c-d079-4945-ac8c-b522266d3b39" providerId="ADAL" clId="{62AF62C8-5E65-A848-9C8C-80BB4D8ECAE3}" dt="2024-05-31T05:02:10.826" v="13469" actId="114"/>
          <ac:spMkLst>
            <pc:docMk/>
            <pc:sldMk cId="927279964" sldId="380"/>
            <ac:spMk id="15" creationId="{7F5BCA87-CE6F-808E-B18A-09D661675043}"/>
          </ac:spMkLst>
        </pc:spChg>
        <pc:spChg chg="del mod">
          <ac:chgData name="蕭又瑜 HSIAO, YU-YU" userId="c5b0ba1c-d079-4945-ac8c-b522266d3b39" providerId="ADAL" clId="{62AF62C8-5E65-A848-9C8C-80BB4D8ECAE3}" dt="2024-05-30T09:45:29.340" v="9550" actId="478"/>
          <ac:spMkLst>
            <pc:docMk/>
            <pc:sldMk cId="927279964" sldId="380"/>
            <ac:spMk id="41" creationId="{F8C1EB25-984D-6924-46BE-C5D916713313}"/>
          </ac:spMkLst>
        </pc:spChg>
        <pc:spChg chg="mod">
          <ac:chgData name="蕭又瑜 HSIAO, YU-YU" userId="c5b0ba1c-d079-4945-ac8c-b522266d3b39" providerId="ADAL" clId="{62AF62C8-5E65-A848-9C8C-80BB4D8ECAE3}" dt="2024-05-30T09:45:54.670" v="9563" actId="20577"/>
          <ac:spMkLst>
            <pc:docMk/>
            <pc:sldMk cId="927279964" sldId="380"/>
            <ac:spMk id="65" creationId="{27999E24-F030-A1FA-7FB0-A463E930D7C7}"/>
          </ac:spMkLst>
        </pc:spChg>
        <pc:graphicFrameChg chg="modGraphic">
          <ac:chgData name="蕭又瑜 HSIAO, YU-YU" userId="c5b0ba1c-d079-4945-ac8c-b522266d3b39" providerId="ADAL" clId="{62AF62C8-5E65-A848-9C8C-80BB4D8ECAE3}" dt="2024-05-30T09:38:11.939" v="9495" actId="207"/>
          <ac:graphicFrameMkLst>
            <pc:docMk/>
            <pc:sldMk cId="927279964" sldId="380"/>
            <ac:graphicFrameMk id="17" creationId="{CB3B1341-D5E8-8BAB-D15F-9660947BCBFF}"/>
          </ac:graphicFrameMkLst>
        </pc:graphicFrameChg>
        <pc:cxnChg chg="mod">
          <ac:chgData name="蕭又瑜 HSIAO, YU-YU" userId="c5b0ba1c-d079-4945-ac8c-b522266d3b39" providerId="ADAL" clId="{62AF62C8-5E65-A848-9C8C-80BB4D8ECAE3}" dt="2024-05-30T09:45:54.670" v="9563" actId="20577"/>
          <ac:cxnSpMkLst>
            <pc:docMk/>
            <pc:sldMk cId="927279964" sldId="380"/>
            <ac:cxnSpMk id="63" creationId="{27E56478-CFD9-5CE1-4A21-901C60A1A871}"/>
          </ac:cxnSpMkLst>
        </pc:cxnChg>
      </pc:sldChg>
      <pc:sldChg chg="addSp delSp modSp new mod modTransition modAnim">
        <pc:chgData name="蕭又瑜 HSIAO, YU-YU" userId="c5b0ba1c-d079-4945-ac8c-b522266d3b39" providerId="ADAL" clId="{62AF62C8-5E65-A848-9C8C-80BB4D8ECAE3}" dt="2024-05-31T07:31:12.845" v="15828"/>
        <pc:sldMkLst>
          <pc:docMk/>
          <pc:sldMk cId="1094910155" sldId="381"/>
        </pc:sldMkLst>
        <pc:spChg chg="mod">
          <ac:chgData name="蕭又瑜 HSIAO, YU-YU" userId="c5b0ba1c-d079-4945-ac8c-b522266d3b39" providerId="ADAL" clId="{62AF62C8-5E65-A848-9C8C-80BB4D8ECAE3}" dt="2024-05-31T03:46:02.237" v="11601" actId="20577"/>
          <ac:spMkLst>
            <pc:docMk/>
            <pc:sldMk cId="1094910155" sldId="381"/>
            <ac:spMk id="2" creationId="{0AACB8A8-06B0-7BD8-9412-7978389B1CBF}"/>
          </ac:spMkLst>
        </pc:spChg>
        <pc:spChg chg="mod">
          <ac:chgData name="蕭又瑜 HSIAO, YU-YU" userId="c5b0ba1c-d079-4945-ac8c-b522266d3b39" providerId="ADAL" clId="{62AF62C8-5E65-A848-9C8C-80BB4D8ECAE3}" dt="2024-05-31T07:26:40.165" v="15787" actId="20577"/>
          <ac:spMkLst>
            <pc:docMk/>
            <pc:sldMk cId="1094910155" sldId="381"/>
            <ac:spMk id="3" creationId="{FB1AF912-867F-DB10-0F74-EFA37659AF82}"/>
          </ac:spMkLst>
        </pc:spChg>
        <pc:spChg chg="add mod">
          <ac:chgData name="蕭又瑜 HSIAO, YU-YU" userId="c5b0ba1c-d079-4945-ac8c-b522266d3b39" providerId="ADAL" clId="{62AF62C8-5E65-A848-9C8C-80BB4D8ECAE3}" dt="2024-05-30T12:53:41.372" v="10371" actId="1076"/>
          <ac:spMkLst>
            <pc:docMk/>
            <pc:sldMk cId="1094910155" sldId="381"/>
            <ac:spMk id="6" creationId="{A0B340F0-E89C-B282-70DA-377AE29430F9}"/>
          </ac:spMkLst>
        </pc:spChg>
        <pc:spChg chg="add mod">
          <ac:chgData name="蕭又瑜 HSIAO, YU-YU" userId="c5b0ba1c-d079-4945-ac8c-b522266d3b39" providerId="ADAL" clId="{62AF62C8-5E65-A848-9C8C-80BB4D8ECAE3}" dt="2024-05-30T12:53:41.372" v="10371" actId="1076"/>
          <ac:spMkLst>
            <pc:docMk/>
            <pc:sldMk cId="1094910155" sldId="381"/>
            <ac:spMk id="7" creationId="{B0DF6218-2895-2CBC-6C9E-CD2BF0C58D8A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8" creationId="{6E058832-B3AB-E2F0-0DF8-5733CCE6AD12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9" creationId="{91F0BAAD-C0FB-7D26-764E-1D8123F6988C}"/>
          </ac:spMkLst>
        </pc:spChg>
        <pc:spChg chg="add mod">
          <ac:chgData name="蕭又瑜 HSIAO, YU-YU" userId="c5b0ba1c-d079-4945-ac8c-b522266d3b39" providerId="ADAL" clId="{62AF62C8-5E65-A848-9C8C-80BB4D8ECAE3}" dt="2024-05-30T12:16:13.061" v="9841" actId="1076"/>
          <ac:spMkLst>
            <pc:docMk/>
            <pc:sldMk cId="1094910155" sldId="381"/>
            <ac:spMk id="10" creationId="{4E725BBC-6C1B-A464-168F-3BF8A80BF142}"/>
          </ac:spMkLst>
        </pc:spChg>
        <pc:spChg chg="add mod">
          <ac:chgData name="蕭又瑜 HSIAO, YU-YU" userId="c5b0ba1c-d079-4945-ac8c-b522266d3b39" providerId="ADAL" clId="{62AF62C8-5E65-A848-9C8C-80BB4D8ECAE3}" dt="2024-05-30T12:16:11.800" v="9840"/>
          <ac:spMkLst>
            <pc:docMk/>
            <pc:sldMk cId="1094910155" sldId="381"/>
            <ac:spMk id="11" creationId="{C88FA4D0-8B82-FE13-49A0-429D2871C2B5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12" creationId="{1D9944CC-7B2D-892A-B6D8-83437E4D3B17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13" creationId="{E9387FF5-044B-90E0-C1B1-4FEC644C8CDF}"/>
          </ac:spMkLst>
        </pc:spChg>
        <pc:spChg chg="add mod">
          <ac:chgData name="蕭又瑜 HSIAO, YU-YU" userId="c5b0ba1c-d079-4945-ac8c-b522266d3b39" providerId="ADAL" clId="{62AF62C8-5E65-A848-9C8C-80BB4D8ECAE3}" dt="2024-05-30T13:07:33.624" v="10593" actId="20577"/>
          <ac:spMkLst>
            <pc:docMk/>
            <pc:sldMk cId="1094910155" sldId="381"/>
            <ac:spMk id="14" creationId="{7D6B8BE4-D280-6661-90F2-DD70C31C15CA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16" creationId="{4C090E35-3882-6320-172E-8F324AE8154B}"/>
          </ac:spMkLst>
        </pc:spChg>
        <pc:spChg chg="mod">
          <ac:chgData name="蕭又瑜 HSIAO, YU-YU" userId="c5b0ba1c-d079-4945-ac8c-b522266d3b39" providerId="ADAL" clId="{62AF62C8-5E65-A848-9C8C-80BB4D8ECAE3}" dt="2024-05-30T12:18:01.957" v="9876"/>
          <ac:spMkLst>
            <pc:docMk/>
            <pc:sldMk cId="1094910155" sldId="381"/>
            <ac:spMk id="18" creationId="{D33A45D2-4CFE-DBAE-01B9-8513CA40A3BB}"/>
          </ac:spMkLst>
        </pc:spChg>
        <pc:spChg chg="mod">
          <ac:chgData name="蕭又瑜 HSIAO, YU-YU" userId="c5b0ba1c-d079-4945-ac8c-b522266d3b39" providerId="ADAL" clId="{62AF62C8-5E65-A848-9C8C-80BB4D8ECAE3}" dt="2024-05-30T12:18:01.957" v="9876"/>
          <ac:spMkLst>
            <pc:docMk/>
            <pc:sldMk cId="1094910155" sldId="381"/>
            <ac:spMk id="19" creationId="{8B50965A-DBD8-226D-EB5A-50D12911AA8A}"/>
          </ac:spMkLst>
        </pc:spChg>
        <pc:spChg chg="mod">
          <ac:chgData name="蕭又瑜 HSIAO, YU-YU" userId="c5b0ba1c-d079-4945-ac8c-b522266d3b39" providerId="ADAL" clId="{62AF62C8-5E65-A848-9C8C-80BB4D8ECAE3}" dt="2024-05-30T12:18:01.957" v="9876"/>
          <ac:spMkLst>
            <pc:docMk/>
            <pc:sldMk cId="1094910155" sldId="381"/>
            <ac:spMk id="20" creationId="{2D55E0B3-9BE1-E241-5B78-0F0579113D1A}"/>
          </ac:spMkLst>
        </pc:spChg>
        <pc:spChg chg="mod">
          <ac:chgData name="蕭又瑜 HSIAO, YU-YU" userId="c5b0ba1c-d079-4945-ac8c-b522266d3b39" providerId="ADAL" clId="{62AF62C8-5E65-A848-9C8C-80BB4D8ECAE3}" dt="2024-05-30T12:18:13.858" v="9890" actId="20577"/>
          <ac:spMkLst>
            <pc:docMk/>
            <pc:sldMk cId="1094910155" sldId="381"/>
            <ac:spMk id="21" creationId="{8B7D374B-A676-1D83-FE5C-597793D32F30}"/>
          </ac:spMkLst>
        </pc:spChg>
        <pc:spChg chg="add del mod">
          <ac:chgData name="蕭又瑜 HSIAO, YU-YU" userId="c5b0ba1c-d079-4945-ac8c-b522266d3b39" providerId="ADAL" clId="{62AF62C8-5E65-A848-9C8C-80BB4D8ECAE3}" dt="2024-05-30T12:19:59.042" v="9930" actId="478"/>
          <ac:spMkLst>
            <pc:docMk/>
            <pc:sldMk cId="1094910155" sldId="381"/>
            <ac:spMk id="22" creationId="{FBBCF700-55C0-7B88-4AE9-58866677E639}"/>
          </ac:spMkLst>
        </pc:spChg>
        <pc:spChg chg="add mod">
          <ac:chgData name="蕭又瑜 HSIAO, YU-YU" userId="c5b0ba1c-d079-4945-ac8c-b522266d3b39" providerId="ADAL" clId="{62AF62C8-5E65-A848-9C8C-80BB4D8ECAE3}" dt="2024-05-30T12:19:54.617" v="9923" actId="1076"/>
          <ac:spMkLst>
            <pc:docMk/>
            <pc:sldMk cId="1094910155" sldId="381"/>
            <ac:spMk id="23" creationId="{6A1B93E9-5EF8-A6A2-DB8A-A9583651C7A7}"/>
          </ac:spMkLst>
        </pc:spChg>
        <pc:spChg chg="add mod">
          <ac:chgData name="蕭又瑜 HSIAO, YU-YU" userId="c5b0ba1c-d079-4945-ac8c-b522266d3b39" providerId="ADAL" clId="{62AF62C8-5E65-A848-9C8C-80BB4D8ECAE3}" dt="2024-05-30T12:19:17.321" v="9907"/>
          <ac:spMkLst>
            <pc:docMk/>
            <pc:sldMk cId="1094910155" sldId="381"/>
            <ac:spMk id="24" creationId="{B631A16A-C53E-8039-3690-7AF24723EF88}"/>
          </ac:spMkLst>
        </pc:spChg>
        <pc:spChg chg="add del mod">
          <ac:chgData name="蕭又瑜 HSIAO, YU-YU" userId="c5b0ba1c-d079-4945-ac8c-b522266d3b39" providerId="ADAL" clId="{62AF62C8-5E65-A848-9C8C-80BB4D8ECAE3}" dt="2024-05-30T12:19:54.209" v="9922" actId="767"/>
          <ac:spMkLst>
            <pc:docMk/>
            <pc:sldMk cId="1094910155" sldId="381"/>
            <ac:spMk id="25" creationId="{D044F8AE-E217-5554-07E0-1488A885BBAD}"/>
          </ac:spMkLst>
        </pc:spChg>
        <pc:spChg chg="add mod">
          <ac:chgData name="蕭又瑜 HSIAO, YU-YU" userId="c5b0ba1c-d079-4945-ac8c-b522266d3b39" providerId="ADAL" clId="{62AF62C8-5E65-A848-9C8C-80BB4D8ECAE3}" dt="2024-05-30T12:19:53.429" v="9921" actId="1076"/>
          <ac:spMkLst>
            <pc:docMk/>
            <pc:sldMk cId="1094910155" sldId="381"/>
            <ac:spMk id="26" creationId="{B65D5E28-2345-48AB-967C-A5578197B600}"/>
          </ac:spMkLst>
        </pc:spChg>
        <pc:spChg chg="add mod">
          <ac:chgData name="蕭又瑜 HSIAO, YU-YU" userId="c5b0ba1c-d079-4945-ac8c-b522266d3b39" providerId="ADAL" clId="{62AF62C8-5E65-A848-9C8C-80BB4D8ECAE3}" dt="2024-05-30T12:19:53.429" v="9921" actId="1076"/>
          <ac:spMkLst>
            <pc:docMk/>
            <pc:sldMk cId="1094910155" sldId="381"/>
            <ac:spMk id="27" creationId="{91DF6E16-396A-2D9A-E93E-AEF9A4C85AFF}"/>
          </ac:spMkLst>
        </pc:spChg>
        <pc:spChg chg="add del mod">
          <ac:chgData name="蕭又瑜 HSIAO, YU-YU" userId="c5b0ba1c-d079-4945-ac8c-b522266d3b39" providerId="ADAL" clId="{62AF62C8-5E65-A848-9C8C-80BB4D8ECAE3}" dt="2024-05-30T12:19:53.429" v="9921" actId="1076"/>
          <ac:spMkLst>
            <pc:docMk/>
            <pc:sldMk cId="1094910155" sldId="381"/>
            <ac:spMk id="28" creationId="{2FEA326B-1066-259E-202C-F4CD740D7B2F}"/>
          </ac:spMkLst>
        </pc:spChg>
        <pc:spChg chg="add del mod">
          <ac:chgData name="蕭又瑜 HSIAO, YU-YU" userId="c5b0ba1c-d079-4945-ac8c-b522266d3b39" providerId="ADAL" clId="{62AF62C8-5E65-A848-9C8C-80BB4D8ECAE3}" dt="2024-05-30T12:19:51.994" v="9918" actId="1076"/>
          <ac:spMkLst>
            <pc:docMk/>
            <pc:sldMk cId="1094910155" sldId="381"/>
            <ac:spMk id="29" creationId="{587418F7-A7D8-835C-1321-620BBF949BE5}"/>
          </ac:spMkLst>
        </pc:spChg>
        <pc:spChg chg="add del mod">
          <ac:chgData name="蕭又瑜 HSIAO, YU-YU" userId="c5b0ba1c-d079-4945-ac8c-b522266d3b39" providerId="ADAL" clId="{62AF62C8-5E65-A848-9C8C-80BB4D8ECAE3}" dt="2024-05-30T12:19:51.994" v="9918" actId="1076"/>
          <ac:spMkLst>
            <pc:docMk/>
            <pc:sldMk cId="1094910155" sldId="381"/>
            <ac:spMk id="30" creationId="{0CA190D7-D39B-CE25-D3D6-6E963FF4C3D4}"/>
          </ac:spMkLst>
        </pc:spChg>
        <pc:spChg chg="add del mod">
          <ac:chgData name="蕭又瑜 HSIAO, YU-YU" userId="c5b0ba1c-d079-4945-ac8c-b522266d3b39" providerId="ADAL" clId="{62AF62C8-5E65-A848-9C8C-80BB4D8ECAE3}" dt="2024-05-30T12:19:51.994" v="9918" actId="1076"/>
          <ac:spMkLst>
            <pc:docMk/>
            <pc:sldMk cId="1094910155" sldId="381"/>
            <ac:spMk id="31" creationId="{96156693-06F0-281E-F7FF-0E5E4D1FBAF1}"/>
          </ac:spMkLst>
        </pc:spChg>
        <pc:spChg chg="add del mod">
          <ac:chgData name="蕭又瑜 HSIAO, YU-YU" userId="c5b0ba1c-d079-4945-ac8c-b522266d3b39" providerId="ADAL" clId="{62AF62C8-5E65-A848-9C8C-80BB4D8ECAE3}" dt="2024-05-30T12:19:51.994" v="9918" actId="1076"/>
          <ac:spMkLst>
            <pc:docMk/>
            <pc:sldMk cId="1094910155" sldId="381"/>
            <ac:spMk id="32" creationId="{E5E4EAA5-89AD-F822-4E4D-9B6A38D3B75D}"/>
          </ac:spMkLst>
        </pc:spChg>
        <pc:spChg chg="mod">
          <ac:chgData name="蕭又瑜 HSIAO, YU-YU" userId="c5b0ba1c-d079-4945-ac8c-b522266d3b39" providerId="ADAL" clId="{62AF62C8-5E65-A848-9C8C-80BB4D8ECAE3}" dt="2024-05-30T12:20:02.101" v="9931"/>
          <ac:spMkLst>
            <pc:docMk/>
            <pc:sldMk cId="1094910155" sldId="381"/>
            <ac:spMk id="34" creationId="{10C9D2CA-1210-CB04-F5DC-7470952100C2}"/>
          </ac:spMkLst>
        </pc:spChg>
        <pc:spChg chg="mod">
          <ac:chgData name="蕭又瑜 HSIAO, YU-YU" userId="c5b0ba1c-d079-4945-ac8c-b522266d3b39" providerId="ADAL" clId="{62AF62C8-5E65-A848-9C8C-80BB4D8ECAE3}" dt="2024-05-30T12:20:02.101" v="9931"/>
          <ac:spMkLst>
            <pc:docMk/>
            <pc:sldMk cId="1094910155" sldId="381"/>
            <ac:spMk id="35" creationId="{8C0A6D60-DA3E-7ADD-E300-D2687E52A404}"/>
          </ac:spMkLst>
        </pc:spChg>
        <pc:spChg chg="mod">
          <ac:chgData name="蕭又瑜 HSIAO, YU-YU" userId="c5b0ba1c-d079-4945-ac8c-b522266d3b39" providerId="ADAL" clId="{62AF62C8-5E65-A848-9C8C-80BB4D8ECAE3}" dt="2024-05-30T12:20:02.101" v="9931"/>
          <ac:spMkLst>
            <pc:docMk/>
            <pc:sldMk cId="1094910155" sldId="381"/>
            <ac:spMk id="36" creationId="{FAFDE090-1E1E-A60C-63D3-A874D5FE1085}"/>
          </ac:spMkLst>
        </pc:spChg>
        <pc:spChg chg="mod">
          <ac:chgData name="蕭又瑜 HSIAO, YU-YU" userId="c5b0ba1c-d079-4945-ac8c-b522266d3b39" providerId="ADAL" clId="{62AF62C8-5E65-A848-9C8C-80BB4D8ECAE3}" dt="2024-05-30T12:20:02.101" v="9931"/>
          <ac:spMkLst>
            <pc:docMk/>
            <pc:sldMk cId="1094910155" sldId="381"/>
            <ac:spMk id="37" creationId="{DB004FA5-A56A-CD18-1904-11F53746CBCE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38" creationId="{DB91329E-167D-F2DF-ACC9-174606BAF3A3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39" creationId="{7008995B-1892-7E0A-7DDC-A6CF8D748755}"/>
          </ac:spMkLst>
        </pc:spChg>
        <pc:spChg chg="add del mod">
          <ac:chgData name="蕭又瑜 HSIAO, YU-YU" userId="c5b0ba1c-d079-4945-ac8c-b522266d3b39" providerId="ADAL" clId="{62AF62C8-5E65-A848-9C8C-80BB4D8ECAE3}" dt="2024-05-30T12:20:43.021" v="9956"/>
          <ac:spMkLst>
            <pc:docMk/>
            <pc:sldMk cId="1094910155" sldId="381"/>
            <ac:spMk id="40" creationId="{AF036B5E-656F-D62C-1A73-D3A20169798D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41" creationId="{E5D32442-09FA-FDDB-91B3-5291B0EEC793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42" creationId="{BDD5A603-60DF-514C-045B-93C776B80752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43" creationId="{8874499A-665A-614C-A3A1-4B3F09599281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44" creationId="{F7CC6489-8655-E508-DF3B-6546ABB3259A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45" creationId="{F8C6F338-FCD6-6D53-71E6-06E622926217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46" creationId="{E541DC40-6E0E-5A72-DE8F-F1DC73862D41}"/>
          </ac:spMkLst>
        </pc:spChg>
        <pc:spChg chg="add mod">
          <ac:chgData name="蕭又瑜 HSIAO, YU-YU" userId="c5b0ba1c-d079-4945-ac8c-b522266d3b39" providerId="ADAL" clId="{62AF62C8-5E65-A848-9C8C-80BB4D8ECAE3}" dt="2024-05-30T13:03:37.453" v="10547" actId="14100"/>
          <ac:spMkLst>
            <pc:docMk/>
            <pc:sldMk cId="1094910155" sldId="381"/>
            <ac:spMk id="47" creationId="{459988CC-8DC1-9FAC-D93B-99F6A6AC9A75}"/>
          </ac:spMkLst>
        </pc:spChg>
        <pc:spChg chg="add mod">
          <ac:chgData name="蕭又瑜 HSIAO, YU-YU" userId="c5b0ba1c-d079-4945-ac8c-b522266d3b39" providerId="ADAL" clId="{62AF62C8-5E65-A848-9C8C-80BB4D8ECAE3}" dt="2024-05-30T13:03:48.223" v="10549" actId="1076"/>
          <ac:spMkLst>
            <pc:docMk/>
            <pc:sldMk cId="1094910155" sldId="381"/>
            <ac:spMk id="48" creationId="{88E649F3-484C-936B-D46D-E375581F15DA}"/>
          </ac:spMkLst>
        </pc:spChg>
        <pc:spChg chg="add mod">
          <ac:chgData name="蕭又瑜 HSIAO, YU-YU" userId="c5b0ba1c-d079-4945-ac8c-b522266d3b39" providerId="ADAL" clId="{62AF62C8-5E65-A848-9C8C-80BB4D8ECAE3}" dt="2024-05-30T13:00:55.515" v="10535" actId="207"/>
          <ac:spMkLst>
            <pc:docMk/>
            <pc:sldMk cId="1094910155" sldId="381"/>
            <ac:spMk id="49" creationId="{6685633F-8C88-ABC7-ABAF-8D16E20E749C}"/>
          </ac:spMkLst>
        </pc:spChg>
        <pc:spChg chg="add del mod">
          <ac:chgData name="蕭又瑜 HSIAO, YU-YU" userId="c5b0ba1c-d079-4945-ac8c-b522266d3b39" providerId="ADAL" clId="{62AF62C8-5E65-A848-9C8C-80BB4D8ECAE3}" dt="2024-05-30T12:44:29.282" v="10297" actId="47"/>
          <ac:spMkLst>
            <pc:docMk/>
            <pc:sldMk cId="1094910155" sldId="381"/>
            <ac:spMk id="227" creationId="{3C886D5C-917B-7259-4529-583CED63A66F}"/>
          </ac:spMkLst>
        </pc:spChg>
        <pc:spChg chg="add mod">
          <ac:chgData name="蕭又瑜 HSIAO, YU-YU" userId="c5b0ba1c-d079-4945-ac8c-b522266d3b39" providerId="ADAL" clId="{62AF62C8-5E65-A848-9C8C-80BB4D8ECAE3}" dt="2024-05-30T13:01:04.429" v="10536" actId="207"/>
          <ac:spMkLst>
            <pc:docMk/>
            <pc:sldMk cId="1094910155" sldId="381"/>
            <ac:spMk id="250" creationId="{54879591-85FC-F503-ACC7-06BA132BE01F}"/>
          </ac:spMkLst>
        </pc:spChg>
        <pc:spChg chg="add mod">
          <ac:chgData name="蕭又瑜 HSIAO, YU-YU" userId="c5b0ba1c-d079-4945-ac8c-b522266d3b39" providerId="ADAL" clId="{62AF62C8-5E65-A848-9C8C-80BB4D8ECAE3}" dt="2024-05-30T12:53:41.372" v="10371" actId="1076"/>
          <ac:spMkLst>
            <pc:docMk/>
            <pc:sldMk cId="1094910155" sldId="381"/>
            <ac:spMk id="251" creationId="{838293C1-EF0A-E722-8CE1-5A710921BC8E}"/>
          </ac:spMkLst>
        </pc:spChg>
        <pc:spChg chg="add mod">
          <ac:chgData name="蕭又瑜 HSIAO, YU-YU" userId="c5b0ba1c-d079-4945-ac8c-b522266d3b39" providerId="ADAL" clId="{62AF62C8-5E65-A848-9C8C-80BB4D8ECAE3}" dt="2024-05-30T13:00:12.644" v="10527" actId="1076"/>
          <ac:spMkLst>
            <pc:docMk/>
            <pc:sldMk cId="1094910155" sldId="381"/>
            <ac:spMk id="254" creationId="{4C69BC67-B814-51E6-A452-3E98B1182236}"/>
          </ac:spMkLst>
        </pc:spChg>
        <pc:spChg chg="add mod">
          <ac:chgData name="蕭又瑜 HSIAO, YU-YU" userId="c5b0ba1c-d079-4945-ac8c-b522266d3b39" providerId="ADAL" clId="{62AF62C8-5E65-A848-9C8C-80BB4D8ECAE3}" dt="2024-05-30T13:00:12.644" v="10527" actId="1076"/>
          <ac:spMkLst>
            <pc:docMk/>
            <pc:sldMk cId="1094910155" sldId="381"/>
            <ac:spMk id="255" creationId="{7A9C9642-90EB-78BC-D104-B8B10EC87AC0}"/>
          </ac:spMkLst>
        </pc:spChg>
        <pc:spChg chg="add del mod">
          <ac:chgData name="蕭又瑜 HSIAO, YU-YU" userId="c5b0ba1c-d079-4945-ac8c-b522266d3b39" providerId="ADAL" clId="{62AF62C8-5E65-A848-9C8C-80BB4D8ECAE3}" dt="2024-05-31T03:26:32.910" v="11057" actId="478"/>
          <ac:spMkLst>
            <pc:docMk/>
            <pc:sldMk cId="1094910155" sldId="381"/>
            <ac:spMk id="265" creationId="{B24BFA1C-5EC6-D354-D741-DF14D32E87D8}"/>
          </ac:spMkLst>
        </pc:spChg>
        <pc:spChg chg="add del mod">
          <ac:chgData name="蕭又瑜 HSIAO, YU-YU" userId="c5b0ba1c-d079-4945-ac8c-b522266d3b39" providerId="ADAL" clId="{62AF62C8-5E65-A848-9C8C-80BB4D8ECAE3}" dt="2024-05-31T06:27:50.035" v="14216" actId="478"/>
          <ac:spMkLst>
            <pc:docMk/>
            <pc:sldMk cId="1094910155" sldId="381"/>
            <ac:spMk id="272" creationId="{034F6DB6-0B34-888A-889F-08CB5ED537EA}"/>
          </ac:spMkLst>
        </pc:spChg>
        <pc:spChg chg="add mod">
          <ac:chgData name="蕭又瑜 HSIAO, YU-YU" userId="c5b0ba1c-d079-4945-ac8c-b522266d3b39" providerId="ADAL" clId="{62AF62C8-5E65-A848-9C8C-80BB4D8ECAE3}" dt="2024-05-31T06:31:27.049" v="14264" actId="1076"/>
          <ac:spMkLst>
            <pc:docMk/>
            <pc:sldMk cId="1094910155" sldId="381"/>
            <ac:spMk id="273" creationId="{4DBABDAD-7946-EA83-05EF-2AB575AF24B7}"/>
          </ac:spMkLst>
        </pc:spChg>
        <pc:grpChg chg="add mod">
          <ac:chgData name="蕭又瑜 HSIAO, YU-YU" userId="c5b0ba1c-d079-4945-ac8c-b522266d3b39" providerId="ADAL" clId="{62AF62C8-5E65-A848-9C8C-80BB4D8ECAE3}" dt="2024-05-30T13:00:55.515" v="10535" actId="207"/>
          <ac:grpSpMkLst>
            <pc:docMk/>
            <pc:sldMk cId="1094910155" sldId="381"/>
            <ac:grpSpMk id="15" creationId="{88A00F78-F6DD-214A-2930-243A8ED23749}"/>
          </ac:grpSpMkLst>
        </pc:grpChg>
        <pc:grpChg chg="add del mod">
          <ac:chgData name="蕭又瑜 HSIAO, YU-YU" userId="c5b0ba1c-d079-4945-ac8c-b522266d3b39" providerId="ADAL" clId="{62AF62C8-5E65-A848-9C8C-80BB4D8ECAE3}" dt="2024-05-30T12:18:41.708" v="9893" actId="478"/>
          <ac:grpSpMkLst>
            <pc:docMk/>
            <pc:sldMk cId="1094910155" sldId="381"/>
            <ac:grpSpMk id="17" creationId="{D3AE2A45-FD0C-3219-7DD7-8CA8D1D2C742}"/>
          </ac:grpSpMkLst>
        </pc:grpChg>
        <pc:grpChg chg="add del mod">
          <ac:chgData name="蕭又瑜 HSIAO, YU-YU" userId="c5b0ba1c-d079-4945-ac8c-b522266d3b39" providerId="ADAL" clId="{62AF62C8-5E65-A848-9C8C-80BB4D8ECAE3}" dt="2024-05-30T12:20:10.156" v="9934" actId="478"/>
          <ac:grpSpMkLst>
            <pc:docMk/>
            <pc:sldMk cId="1094910155" sldId="381"/>
            <ac:grpSpMk id="33" creationId="{D2F679C4-F9D1-8E5B-686A-F2FC06F52939}"/>
          </ac:grpSpMkLst>
        </pc:grpChg>
        <pc:grpChg chg="add mod">
          <ac:chgData name="蕭又瑜 HSIAO, YU-YU" userId="c5b0ba1c-d079-4945-ac8c-b522266d3b39" providerId="ADAL" clId="{62AF62C8-5E65-A848-9C8C-80BB4D8ECAE3}" dt="2024-05-30T12:44:56.126" v="10301" actId="164"/>
          <ac:grpSpMkLst>
            <pc:docMk/>
            <pc:sldMk cId="1094910155" sldId="381"/>
            <ac:grpSpMk id="228" creationId="{D0F6ABCF-566D-7D77-C255-8246BE4A8CD8}"/>
          </ac:grpSpMkLst>
        </pc:grpChg>
        <pc:picChg chg="add mod">
          <ac:chgData name="蕭又瑜 HSIAO, YU-YU" userId="c5b0ba1c-d079-4945-ac8c-b522266d3b39" providerId="ADAL" clId="{62AF62C8-5E65-A848-9C8C-80BB4D8ECAE3}" dt="2024-05-31T07:27:33.902" v="15796" actId="207"/>
          <ac:picMkLst>
            <pc:docMk/>
            <pc:sldMk cId="1094910155" sldId="381"/>
            <ac:picMk id="298" creationId="{3AB4D204-DA41-2F5D-F5C6-FA300D5012E3}"/>
          </ac:picMkLst>
        </pc:picChg>
        <pc:picChg chg="add mod">
          <ac:chgData name="蕭又瑜 HSIAO, YU-YU" userId="c5b0ba1c-d079-4945-ac8c-b522266d3b39" providerId="ADAL" clId="{62AF62C8-5E65-A848-9C8C-80BB4D8ECAE3}" dt="2024-05-31T07:30:41.427" v="15820"/>
          <ac:picMkLst>
            <pc:docMk/>
            <pc:sldMk cId="1094910155" sldId="381"/>
            <ac:picMk id="299" creationId="{962E6EF2-8628-C4EC-679D-A100EDB402A7}"/>
          </ac:picMkLst>
        </pc:picChg>
        <pc:cxnChg chg="add mod">
          <ac:chgData name="蕭又瑜 HSIAO, YU-YU" userId="c5b0ba1c-d079-4945-ac8c-b522266d3b39" providerId="ADAL" clId="{62AF62C8-5E65-A848-9C8C-80BB4D8ECAE3}" dt="2024-05-30T13:03:37.453" v="10547" actId="14100"/>
          <ac:cxnSpMkLst>
            <pc:docMk/>
            <pc:sldMk cId="1094910155" sldId="381"/>
            <ac:cxnSpMk id="51" creationId="{3A20C63C-EA52-7C04-66F0-926F4A0E8E98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52" creationId="{B1A725C9-4499-2E36-F78D-8BCF34F61D4A}"/>
          </ac:cxnSpMkLst>
        </pc:cxnChg>
        <pc:cxnChg chg="add del mod">
          <ac:chgData name="蕭又瑜 HSIAO, YU-YU" userId="c5b0ba1c-d079-4945-ac8c-b522266d3b39" providerId="ADAL" clId="{62AF62C8-5E65-A848-9C8C-80BB4D8ECAE3}" dt="2024-05-30T12:25:36.112" v="10071" actId="478"/>
          <ac:cxnSpMkLst>
            <pc:docMk/>
            <pc:sldMk cId="1094910155" sldId="381"/>
            <ac:cxnSpMk id="55" creationId="{C72A9834-AC79-A658-CD45-66D5DFA91D11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66" creationId="{EE4076AB-F575-43CE-C3C1-65A699659702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68" creationId="{729112FB-AE65-5F2B-5F3D-DC64A732A030}"/>
          </ac:cxnSpMkLst>
        </pc:cxnChg>
        <pc:cxnChg chg="add mod">
          <ac:chgData name="蕭又瑜 HSIAO, YU-YU" userId="c5b0ba1c-d079-4945-ac8c-b522266d3b39" providerId="ADAL" clId="{62AF62C8-5E65-A848-9C8C-80BB4D8ECAE3}" dt="2024-05-30T13:05:36.155" v="10559" actId="1582"/>
          <ac:cxnSpMkLst>
            <pc:docMk/>
            <pc:sldMk cId="1094910155" sldId="381"/>
            <ac:cxnSpMk id="73" creationId="{508A3AFD-D2FE-4624-3F36-8189F60E2780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76" creationId="{63A60B35-DCBA-218D-A5D9-52D71735D9C3}"/>
          </ac:cxnSpMkLst>
        </pc:cxnChg>
        <pc:cxnChg chg="add mod">
          <ac:chgData name="蕭又瑜 HSIAO, YU-YU" userId="c5b0ba1c-d079-4945-ac8c-b522266d3b39" providerId="ADAL" clId="{62AF62C8-5E65-A848-9C8C-80BB4D8ECAE3}" dt="2024-05-30T13:04:59.104" v="10557" actId="1582"/>
          <ac:cxnSpMkLst>
            <pc:docMk/>
            <pc:sldMk cId="1094910155" sldId="381"/>
            <ac:cxnSpMk id="96" creationId="{86611F65-1575-C7A7-D964-4F96C9C2AD72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10" creationId="{6935272A-E150-3AF5-A373-D5C0993D448E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16" creationId="{D8B9E4FF-33CE-C7F6-317D-F978C1346DCC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19" creationId="{AAE75E4F-C96B-C0D6-C2E1-F422CF98D588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22" creationId="{9EB5333A-57A6-EEA8-28F8-99BCB935C5DE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25" creationId="{1D51713B-B35C-36CC-8AE5-3617D31A9E77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29" creationId="{5E9A8C2E-4AE1-1A36-64F7-92F156007781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32" creationId="{E1FE7E68-2F1E-99CA-D533-D977E4D7482D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35" creationId="{979A3230-97CE-4603-AB4F-1A807C580C91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38" creationId="{790C8C69-46B3-7200-E3E9-BA2B9484D354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39" creationId="{AD490A00-0186-7BD9-5D46-458586B427D4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40" creationId="{1DB0EA40-8CB4-622D-5D20-432B7331EF3C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41" creationId="{9786FAAB-D9A6-FBBB-B9B0-3B4A6DCCAC36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42" creationId="{58E21CC0-FB67-E528-2BB0-7792829F4D90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43" creationId="{7A5C1875-BBF2-7667-F309-D93670D5C082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44" creationId="{8DCCD7AE-0186-0187-C7C8-F12582A5770C}"/>
          </ac:cxnSpMkLst>
        </pc:cxnChg>
        <pc:cxnChg chg="add mod">
          <ac:chgData name="蕭又瑜 HSIAO, YU-YU" userId="c5b0ba1c-d079-4945-ac8c-b522266d3b39" providerId="ADAL" clId="{62AF62C8-5E65-A848-9C8C-80BB4D8ECAE3}" dt="2024-05-30T12:53:41.372" v="10371" actId="1076"/>
          <ac:cxnSpMkLst>
            <pc:docMk/>
            <pc:sldMk cId="1094910155" sldId="381"/>
            <ac:cxnSpMk id="145" creationId="{4EB5B06B-3BD6-4256-DDCA-4555722114A5}"/>
          </ac:cxnSpMkLst>
        </pc:cxnChg>
        <pc:cxnChg chg="add del mod">
          <ac:chgData name="蕭又瑜 HSIAO, YU-YU" userId="c5b0ba1c-d079-4945-ac8c-b522266d3b39" providerId="ADAL" clId="{62AF62C8-5E65-A848-9C8C-80BB4D8ECAE3}" dt="2024-05-30T12:44:29.215" v="10295" actId="478"/>
          <ac:cxnSpMkLst>
            <pc:docMk/>
            <pc:sldMk cId="1094910155" sldId="381"/>
            <ac:cxnSpMk id="189" creationId="{23889983-1221-7D44-568A-E9D2554B914E}"/>
          </ac:cxnSpMkLst>
        </pc:cxnChg>
        <pc:cxnChg chg="add del mod">
          <ac:chgData name="蕭又瑜 HSIAO, YU-YU" userId="c5b0ba1c-d079-4945-ac8c-b522266d3b39" providerId="ADAL" clId="{62AF62C8-5E65-A848-9C8C-80BB4D8ECAE3}" dt="2024-05-30T12:44:29.184" v="10294" actId="478"/>
          <ac:cxnSpMkLst>
            <pc:docMk/>
            <pc:sldMk cId="1094910155" sldId="381"/>
            <ac:cxnSpMk id="195" creationId="{4120C695-1E09-EA0C-AC34-BEDDD1565AD6}"/>
          </ac:cxnSpMkLst>
        </pc:cxnChg>
        <pc:cxnChg chg="add del mod">
          <ac:chgData name="蕭又瑜 HSIAO, YU-YU" userId="c5b0ba1c-d079-4945-ac8c-b522266d3b39" providerId="ADAL" clId="{62AF62C8-5E65-A848-9C8C-80BB4D8ECAE3}" dt="2024-05-30T12:44:29.148" v="10293" actId="478"/>
          <ac:cxnSpMkLst>
            <pc:docMk/>
            <pc:sldMk cId="1094910155" sldId="381"/>
            <ac:cxnSpMk id="203" creationId="{7B3BADC1-28A1-B8AB-BC87-AFFDEB7B62C5}"/>
          </ac:cxnSpMkLst>
        </pc:cxnChg>
        <pc:cxnChg chg="add mod">
          <ac:chgData name="蕭又瑜 HSIAO, YU-YU" userId="c5b0ba1c-d079-4945-ac8c-b522266d3b39" providerId="ADAL" clId="{62AF62C8-5E65-A848-9C8C-80BB4D8ECAE3}" dt="2024-05-30T12:43:01.004" v="10267" actId="14100"/>
          <ac:cxnSpMkLst>
            <pc:docMk/>
            <pc:sldMk cId="1094910155" sldId="381"/>
            <ac:cxnSpMk id="214" creationId="{CA62CEAE-9E78-5761-793F-AE52AA74B7D3}"/>
          </ac:cxnSpMkLst>
        </pc:cxnChg>
        <pc:cxnChg chg="add mod">
          <ac:chgData name="蕭又瑜 HSIAO, YU-YU" userId="c5b0ba1c-d079-4945-ac8c-b522266d3b39" providerId="ADAL" clId="{62AF62C8-5E65-A848-9C8C-80BB4D8ECAE3}" dt="2024-05-30T12:42:59.746" v="10262" actId="14100"/>
          <ac:cxnSpMkLst>
            <pc:docMk/>
            <pc:sldMk cId="1094910155" sldId="381"/>
            <ac:cxnSpMk id="220" creationId="{1FB12CE9-3977-DDA2-9AE5-AD5F16F36AC7}"/>
          </ac:cxnSpMkLst>
        </pc:cxnChg>
        <pc:cxnChg chg="add del mod">
          <ac:chgData name="蕭又瑜 HSIAO, YU-YU" userId="c5b0ba1c-d079-4945-ac8c-b522266d3b39" providerId="ADAL" clId="{62AF62C8-5E65-A848-9C8C-80BB4D8ECAE3}" dt="2024-05-30T12:46:33.685" v="10316" actId="478"/>
          <ac:cxnSpMkLst>
            <pc:docMk/>
            <pc:sldMk cId="1094910155" sldId="381"/>
            <ac:cxnSpMk id="234" creationId="{08722DD0-F321-2E4E-10B0-0CBF98DEE99D}"/>
          </ac:cxnSpMkLst>
        </pc:cxnChg>
        <pc:cxnChg chg="add mod">
          <ac:chgData name="蕭又瑜 HSIAO, YU-YU" userId="c5b0ba1c-d079-4945-ac8c-b522266d3b39" providerId="ADAL" clId="{62AF62C8-5E65-A848-9C8C-80BB4D8ECAE3}" dt="2024-05-30T13:05:24.352" v="10558"/>
          <ac:cxnSpMkLst>
            <pc:docMk/>
            <pc:sldMk cId="1094910155" sldId="381"/>
            <ac:cxnSpMk id="264" creationId="{86E1D515-75E8-6D4C-0F49-60508E031949}"/>
          </ac:cxnSpMkLst>
        </pc:cxnChg>
        <pc:cxnChg chg="add del mod">
          <ac:chgData name="蕭又瑜 HSIAO, YU-YU" userId="c5b0ba1c-d079-4945-ac8c-b522266d3b39" providerId="ADAL" clId="{62AF62C8-5E65-A848-9C8C-80BB4D8ECAE3}" dt="2024-05-31T03:28:46.175" v="11142" actId="478"/>
          <ac:cxnSpMkLst>
            <pc:docMk/>
            <pc:sldMk cId="1094910155" sldId="381"/>
            <ac:cxnSpMk id="267" creationId="{76404B85-5F2B-B134-4016-3172D9DB7E22}"/>
          </ac:cxnSpMkLst>
        </pc:cxnChg>
        <pc:cxnChg chg="add del mod">
          <ac:chgData name="蕭又瑜 HSIAO, YU-YU" userId="c5b0ba1c-d079-4945-ac8c-b522266d3b39" providerId="ADAL" clId="{62AF62C8-5E65-A848-9C8C-80BB4D8ECAE3}" dt="2024-05-31T06:28:32.553" v="14239" actId="478"/>
          <ac:cxnSpMkLst>
            <pc:docMk/>
            <pc:sldMk cId="1094910155" sldId="381"/>
            <ac:cxnSpMk id="274" creationId="{104E968D-CE0C-EF7E-6C02-D2EAEA7EE5EA}"/>
          </ac:cxnSpMkLst>
        </pc:cxnChg>
        <pc:cxnChg chg="add del mod">
          <ac:chgData name="蕭又瑜 HSIAO, YU-YU" userId="c5b0ba1c-d079-4945-ac8c-b522266d3b39" providerId="ADAL" clId="{62AF62C8-5E65-A848-9C8C-80BB4D8ECAE3}" dt="2024-05-31T06:29:54.344" v="14254" actId="478"/>
          <ac:cxnSpMkLst>
            <pc:docMk/>
            <pc:sldMk cId="1094910155" sldId="381"/>
            <ac:cxnSpMk id="278" creationId="{A95AE366-20FA-BC04-9D48-E4A31A58B0B4}"/>
          </ac:cxnSpMkLst>
        </pc:cxnChg>
        <pc:cxnChg chg="add mod">
          <ac:chgData name="蕭又瑜 HSIAO, YU-YU" userId="c5b0ba1c-d079-4945-ac8c-b522266d3b39" providerId="ADAL" clId="{62AF62C8-5E65-A848-9C8C-80BB4D8ECAE3}" dt="2024-05-31T06:32:10.252" v="14265" actId="692"/>
          <ac:cxnSpMkLst>
            <pc:docMk/>
            <pc:sldMk cId="1094910155" sldId="381"/>
            <ac:cxnSpMk id="287" creationId="{55CC72E7-7725-6B77-CDDB-0AF1BCC6BC6C}"/>
          </ac:cxnSpMkLst>
        </pc:cxnChg>
      </pc:sldChg>
      <pc:sldChg chg="addSp delSp modSp add mod ord modTransition modAnim">
        <pc:chgData name="蕭又瑜 HSIAO, YU-YU" userId="c5b0ba1c-d079-4945-ac8c-b522266d3b39" providerId="ADAL" clId="{62AF62C8-5E65-A848-9C8C-80BB4D8ECAE3}" dt="2024-05-31T07:26:34.057" v="15785" actId="113"/>
        <pc:sldMkLst>
          <pc:docMk/>
          <pc:sldMk cId="161607197" sldId="382"/>
        </pc:sldMkLst>
        <pc:spChg chg="mod">
          <ac:chgData name="蕭又瑜 HSIAO, YU-YU" userId="c5b0ba1c-d079-4945-ac8c-b522266d3b39" providerId="ADAL" clId="{62AF62C8-5E65-A848-9C8C-80BB4D8ECAE3}" dt="2024-05-31T03:46:10.071" v="11603"/>
          <ac:spMkLst>
            <pc:docMk/>
            <pc:sldMk cId="161607197" sldId="382"/>
            <ac:spMk id="2" creationId="{0AACB8A8-06B0-7BD8-9412-7978389B1CBF}"/>
          </ac:spMkLst>
        </pc:spChg>
        <pc:spChg chg="mod">
          <ac:chgData name="蕭又瑜 HSIAO, YU-YU" userId="c5b0ba1c-d079-4945-ac8c-b522266d3b39" providerId="ADAL" clId="{62AF62C8-5E65-A848-9C8C-80BB4D8ECAE3}" dt="2024-05-31T07:26:34.057" v="15785" actId="113"/>
          <ac:spMkLst>
            <pc:docMk/>
            <pc:sldMk cId="161607197" sldId="382"/>
            <ac:spMk id="3" creationId="{FB1AF912-867F-DB10-0F74-EFA37659AF82}"/>
          </ac:spMkLst>
        </pc:spChg>
        <pc:spChg chg="del">
          <ac:chgData name="蕭又瑜 HSIAO, YU-YU" userId="c5b0ba1c-d079-4945-ac8c-b522266d3b39" providerId="ADAL" clId="{62AF62C8-5E65-A848-9C8C-80BB4D8ECAE3}" dt="2024-05-30T12:56:35.027" v="10469" actId="478"/>
          <ac:spMkLst>
            <pc:docMk/>
            <pc:sldMk cId="161607197" sldId="382"/>
            <ac:spMk id="8" creationId="{6E058832-B3AB-E2F0-0DF8-5733CCE6AD12}"/>
          </ac:spMkLst>
        </pc:spChg>
        <pc:spChg chg="del">
          <ac:chgData name="蕭又瑜 HSIAO, YU-YU" userId="c5b0ba1c-d079-4945-ac8c-b522266d3b39" providerId="ADAL" clId="{62AF62C8-5E65-A848-9C8C-80BB4D8ECAE3}" dt="2024-05-30T12:56:35.027" v="10469" actId="478"/>
          <ac:spMkLst>
            <pc:docMk/>
            <pc:sldMk cId="161607197" sldId="382"/>
            <ac:spMk id="16" creationId="{4C090E35-3882-6320-172E-8F324AE8154B}"/>
          </ac:spMkLst>
        </pc:spChg>
        <pc:spChg chg="add mod">
          <ac:chgData name="蕭又瑜 HSIAO, YU-YU" userId="c5b0ba1c-d079-4945-ac8c-b522266d3b39" providerId="ADAL" clId="{62AF62C8-5E65-A848-9C8C-80BB4D8ECAE3}" dt="2024-05-30T12:59:30.457" v="10481" actId="14100"/>
          <ac:spMkLst>
            <pc:docMk/>
            <pc:sldMk cId="161607197" sldId="382"/>
            <ac:spMk id="17" creationId="{4E11A2A8-0419-8ECE-79DE-FD44D2649FD2}"/>
          </ac:spMkLst>
        </pc:spChg>
        <pc:spChg chg="add mod">
          <ac:chgData name="蕭又瑜 HSIAO, YU-YU" userId="c5b0ba1c-d079-4945-ac8c-b522266d3b39" providerId="ADAL" clId="{62AF62C8-5E65-A848-9C8C-80BB4D8ECAE3}" dt="2024-05-30T13:02:33.692" v="10543" actId="1076"/>
          <ac:spMkLst>
            <pc:docMk/>
            <pc:sldMk cId="161607197" sldId="382"/>
            <ac:spMk id="18" creationId="{C6A38E92-24A8-882A-E541-717C29F7F444}"/>
          </ac:spMkLst>
        </pc:spChg>
        <pc:spChg chg="del">
          <ac:chgData name="蕭又瑜 HSIAO, YU-YU" userId="c5b0ba1c-d079-4945-ac8c-b522266d3b39" providerId="ADAL" clId="{62AF62C8-5E65-A848-9C8C-80BB4D8ECAE3}" dt="2024-05-30T12:56:35.027" v="10469" actId="478"/>
          <ac:spMkLst>
            <pc:docMk/>
            <pc:sldMk cId="161607197" sldId="382"/>
            <ac:spMk id="38" creationId="{DB91329E-167D-F2DF-ACC9-174606BAF3A3}"/>
          </ac:spMkLst>
        </pc:spChg>
        <pc:spChg chg="del">
          <ac:chgData name="蕭又瑜 HSIAO, YU-YU" userId="c5b0ba1c-d079-4945-ac8c-b522266d3b39" providerId="ADAL" clId="{62AF62C8-5E65-A848-9C8C-80BB4D8ECAE3}" dt="2024-05-30T12:56:35.027" v="10469" actId="478"/>
          <ac:spMkLst>
            <pc:docMk/>
            <pc:sldMk cId="161607197" sldId="382"/>
            <ac:spMk id="39" creationId="{7008995B-1892-7E0A-7DDC-A6CF8D748755}"/>
          </ac:spMkLst>
        </pc:spChg>
        <pc:spChg chg="del">
          <ac:chgData name="蕭又瑜 HSIAO, YU-YU" userId="c5b0ba1c-d079-4945-ac8c-b522266d3b39" providerId="ADAL" clId="{62AF62C8-5E65-A848-9C8C-80BB4D8ECAE3}" dt="2024-05-30T12:56:35.027" v="10469" actId="478"/>
          <ac:spMkLst>
            <pc:docMk/>
            <pc:sldMk cId="161607197" sldId="382"/>
            <ac:spMk id="41" creationId="{E5D32442-09FA-FDDB-91B3-5291B0EEC793}"/>
          </ac:spMkLst>
        </pc:spChg>
        <pc:spChg chg="del">
          <ac:chgData name="蕭又瑜 HSIAO, YU-YU" userId="c5b0ba1c-d079-4945-ac8c-b522266d3b39" providerId="ADAL" clId="{62AF62C8-5E65-A848-9C8C-80BB4D8ECAE3}" dt="2024-05-30T12:56:35.027" v="10469" actId="478"/>
          <ac:spMkLst>
            <pc:docMk/>
            <pc:sldMk cId="161607197" sldId="382"/>
            <ac:spMk id="42" creationId="{BDD5A603-60DF-514C-045B-93C776B80752}"/>
          </ac:spMkLst>
        </pc:spChg>
        <pc:spChg chg="del">
          <ac:chgData name="蕭又瑜 HSIAO, YU-YU" userId="c5b0ba1c-d079-4945-ac8c-b522266d3b39" providerId="ADAL" clId="{62AF62C8-5E65-A848-9C8C-80BB4D8ECAE3}" dt="2024-05-30T12:56:35.027" v="10469" actId="478"/>
          <ac:spMkLst>
            <pc:docMk/>
            <pc:sldMk cId="161607197" sldId="382"/>
            <ac:spMk id="43" creationId="{8874499A-665A-614C-A3A1-4B3F09599281}"/>
          </ac:spMkLst>
        </pc:spChg>
        <pc:spChg chg="del">
          <ac:chgData name="蕭又瑜 HSIAO, YU-YU" userId="c5b0ba1c-d079-4945-ac8c-b522266d3b39" providerId="ADAL" clId="{62AF62C8-5E65-A848-9C8C-80BB4D8ECAE3}" dt="2024-05-30T12:56:35.027" v="10469" actId="478"/>
          <ac:spMkLst>
            <pc:docMk/>
            <pc:sldMk cId="161607197" sldId="382"/>
            <ac:spMk id="44" creationId="{F7CC6489-8655-E508-DF3B-6546ABB3259A}"/>
          </ac:spMkLst>
        </pc:spChg>
        <pc:spChg chg="del">
          <ac:chgData name="蕭又瑜 HSIAO, YU-YU" userId="c5b0ba1c-d079-4945-ac8c-b522266d3b39" providerId="ADAL" clId="{62AF62C8-5E65-A848-9C8C-80BB4D8ECAE3}" dt="2024-05-30T12:56:35.027" v="10469" actId="478"/>
          <ac:spMkLst>
            <pc:docMk/>
            <pc:sldMk cId="161607197" sldId="382"/>
            <ac:spMk id="45" creationId="{F8C6F338-FCD6-6D53-71E6-06E622926217}"/>
          </ac:spMkLst>
        </pc:spChg>
        <pc:spChg chg="del">
          <ac:chgData name="蕭又瑜 HSIAO, YU-YU" userId="c5b0ba1c-d079-4945-ac8c-b522266d3b39" providerId="ADAL" clId="{62AF62C8-5E65-A848-9C8C-80BB4D8ECAE3}" dt="2024-05-30T12:56:35.027" v="10469" actId="478"/>
          <ac:spMkLst>
            <pc:docMk/>
            <pc:sldMk cId="161607197" sldId="382"/>
            <ac:spMk id="46" creationId="{E541DC40-6E0E-5A72-DE8F-F1DC73862D41}"/>
          </ac:spMkLst>
        </pc:spChg>
        <pc:spChg chg="del">
          <ac:chgData name="蕭又瑜 HSIAO, YU-YU" userId="c5b0ba1c-d079-4945-ac8c-b522266d3b39" providerId="ADAL" clId="{62AF62C8-5E65-A848-9C8C-80BB4D8ECAE3}" dt="2024-05-30T12:56:35.027" v="10469" actId="478"/>
          <ac:spMkLst>
            <pc:docMk/>
            <pc:sldMk cId="161607197" sldId="382"/>
            <ac:spMk id="47" creationId="{459988CC-8DC1-9FAC-D93B-99F6A6AC9A75}"/>
          </ac:spMkLst>
        </pc:spChg>
        <pc:spChg chg="mod">
          <ac:chgData name="蕭又瑜 HSIAO, YU-YU" userId="c5b0ba1c-d079-4945-ac8c-b522266d3b39" providerId="ADAL" clId="{62AF62C8-5E65-A848-9C8C-80BB4D8ECAE3}" dt="2024-05-30T12:56:50.580" v="10472" actId="1076"/>
          <ac:spMkLst>
            <pc:docMk/>
            <pc:sldMk cId="161607197" sldId="382"/>
            <ac:spMk id="48" creationId="{88E649F3-484C-936B-D46D-E375581F15DA}"/>
          </ac:spMkLst>
        </pc:spChg>
        <pc:spChg chg="del">
          <ac:chgData name="蕭又瑜 HSIAO, YU-YU" userId="c5b0ba1c-d079-4945-ac8c-b522266d3b39" providerId="ADAL" clId="{62AF62C8-5E65-A848-9C8C-80BB4D8ECAE3}" dt="2024-05-30T12:56:35.027" v="10469" actId="478"/>
          <ac:spMkLst>
            <pc:docMk/>
            <pc:sldMk cId="161607197" sldId="382"/>
            <ac:spMk id="49" creationId="{6685633F-8C88-ABC7-ABAF-8D16E20E749C}"/>
          </ac:spMkLst>
        </pc:spChg>
        <pc:spChg chg="del">
          <ac:chgData name="蕭又瑜 HSIAO, YU-YU" userId="c5b0ba1c-d079-4945-ac8c-b522266d3b39" providerId="ADAL" clId="{62AF62C8-5E65-A848-9C8C-80BB4D8ECAE3}" dt="2024-05-30T12:56:35.027" v="10469" actId="478"/>
          <ac:spMkLst>
            <pc:docMk/>
            <pc:sldMk cId="161607197" sldId="382"/>
            <ac:spMk id="250" creationId="{54879591-85FC-F503-ACC7-06BA132BE01F}"/>
          </ac:spMkLst>
        </pc:spChg>
        <pc:spChg chg="del">
          <ac:chgData name="蕭又瑜 HSIAO, YU-YU" userId="c5b0ba1c-d079-4945-ac8c-b522266d3b39" providerId="ADAL" clId="{62AF62C8-5E65-A848-9C8C-80BB4D8ECAE3}" dt="2024-05-30T12:56:39.763" v="10470" actId="478"/>
          <ac:spMkLst>
            <pc:docMk/>
            <pc:sldMk cId="161607197" sldId="382"/>
            <ac:spMk id="251" creationId="{838293C1-EF0A-E722-8CE1-5A710921BC8E}"/>
          </ac:spMkLst>
        </pc:spChg>
        <pc:grpChg chg="del">
          <ac:chgData name="蕭又瑜 HSIAO, YU-YU" userId="c5b0ba1c-d079-4945-ac8c-b522266d3b39" providerId="ADAL" clId="{62AF62C8-5E65-A848-9C8C-80BB4D8ECAE3}" dt="2024-05-30T12:56:35.027" v="10469" actId="478"/>
          <ac:grpSpMkLst>
            <pc:docMk/>
            <pc:sldMk cId="161607197" sldId="382"/>
            <ac:grpSpMk id="15" creationId="{88A00F78-F6DD-214A-2930-243A8ED23749}"/>
          </ac:grpSpMkLst>
        </pc:grpChg>
        <pc:cxnChg chg="add mod">
          <ac:chgData name="蕭又瑜 HSIAO, YU-YU" userId="c5b0ba1c-d079-4945-ac8c-b522266d3b39" providerId="ADAL" clId="{62AF62C8-5E65-A848-9C8C-80BB4D8ECAE3}" dt="2024-05-30T13:06:08.340" v="10563" actId="14100"/>
          <ac:cxnSpMkLst>
            <pc:docMk/>
            <pc:sldMk cId="161607197" sldId="382"/>
            <ac:cxnSpMk id="19" creationId="{6F5FA0B7-1C08-29C0-0B18-CCADE5D7BC89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51" creationId="{3A20C63C-EA52-7C04-66F0-926F4A0E8E98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52" creationId="{B1A725C9-4499-2E36-F78D-8BCF34F61D4A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66" creationId="{EE4076AB-F575-43CE-C3C1-65A699659702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68" creationId="{729112FB-AE65-5F2B-5F3D-DC64A732A030}"/>
          </ac:cxnSpMkLst>
        </pc:cxnChg>
        <pc:cxnChg chg="del mod">
          <ac:chgData name="蕭又瑜 HSIAO, YU-YU" userId="c5b0ba1c-d079-4945-ac8c-b522266d3b39" providerId="ADAL" clId="{62AF62C8-5E65-A848-9C8C-80BB4D8ECAE3}" dt="2024-05-30T12:56:42.248" v="10471" actId="478"/>
          <ac:cxnSpMkLst>
            <pc:docMk/>
            <pc:sldMk cId="161607197" sldId="382"/>
            <ac:cxnSpMk id="73" creationId="{508A3AFD-D2FE-4624-3F36-8189F60E2780}"/>
          </ac:cxnSpMkLst>
        </pc:cxnChg>
        <pc:cxnChg chg="del mod">
          <ac:chgData name="蕭又瑜 HSIAO, YU-YU" userId="c5b0ba1c-d079-4945-ac8c-b522266d3b39" providerId="ADAL" clId="{62AF62C8-5E65-A848-9C8C-80BB4D8ECAE3}" dt="2024-05-30T13:06:05.598" v="10561" actId="478"/>
          <ac:cxnSpMkLst>
            <pc:docMk/>
            <pc:sldMk cId="161607197" sldId="382"/>
            <ac:cxnSpMk id="96" creationId="{86611F65-1575-C7A7-D964-4F96C9C2AD72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10" creationId="{6935272A-E150-3AF5-A373-D5C0993D448E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16" creationId="{D8B9E4FF-33CE-C7F6-317D-F978C1346DCC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19" creationId="{AAE75E4F-C96B-C0D6-C2E1-F422CF98D588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22" creationId="{9EB5333A-57A6-EEA8-28F8-99BCB935C5DE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25" creationId="{1D51713B-B35C-36CC-8AE5-3617D31A9E77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29" creationId="{5E9A8C2E-4AE1-1A36-64F7-92F156007781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32" creationId="{E1FE7E68-2F1E-99CA-D533-D977E4D7482D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35" creationId="{979A3230-97CE-4603-AB4F-1A807C580C91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38" creationId="{790C8C69-46B3-7200-E3E9-BA2B9484D354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39" creationId="{AD490A00-0186-7BD9-5D46-458586B427D4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40" creationId="{1DB0EA40-8CB4-622D-5D20-432B7331EF3C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41" creationId="{9786FAAB-D9A6-FBBB-B9B0-3B4A6DCCAC36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42" creationId="{58E21CC0-FB67-E528-2BB0-7792829F4D90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43" creationId="{7A5C1875-BBF2-7667-F309-D93670D5C082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44" creationId="{8DCCD7AE-0186-0187-C7C8-F12582A5770C}"/>
          </ac:cxnSpMkLst>
        </pc:cxnChg>
        <pc:cxnChg chg="del mod">
          <ac:chgData name="蕭又瑜 HSIAO, YU-YU" userId="c5b0ba1c-d079-4945-ac8c-b522266d3b39" providerId="ADAL" clId="{62AF62C8-5E65-A848-9C8C-80BB4D8ECAE3}" dt="2024-05-30T12:56:35.027" v="10469" actId="478"/>
          <ac:cxnSpMkLst>
            <pc:docMk/>
            <pc:sldMk cId="161607197" sldId="382"/>
            <ac:cxnSpMk id="145" creationId="{4EB5B06B-3BD6-4256-DDCA-4555722114A5}"/>
          </ac:cxnSpMkLst>
        </pc:cxnChg>
      </pc:sldChg>
      <pc:sldChg chg="addSp modSp new mod modTransition">
        <pc:chgData name="蕭又瑜 HSIAO, YU-YU" userId="c5b0ba1c-d079-4945-ac8c-b522266d3b39" providerId="ADAL" clId="{62AF62C8-5E65-A848-9C8C-80BB4D8ECAE3}" dt="2024-05-31T06:42:33.721" v="14636" actId="20577"/>
        <pc:sldMkLst>
          <pc:docMk/>
          <pc:sldMk cId="3644565542" sldId="383"/>
        </pc:sldMkLst>
        <pc:spChg chg="mod">
          <ac:chgData name="蕭又瑜 HSIAO, YU-YU" userId="c5b0ba1c-d079-4945-ac8c-b522266d3b39" providerId="ADAL" clId="{62AF62C8-5E65-A848-9C8C-80BB4D8ECAE3}" dt="2024-05-31T06:42:33.721" v="14636" actId="20577"/>
          <ac:spMkLst>
            <pc:docMk/>
            <pc:sldMk cId="3644565542" sldId="383"/>
            <ac:spMk id="2" creationId="{2567BF9B-762E-84CB-C5A8-5390C8CAC513}"/>
          </ac:spMkLst>
        </pc:spChg>
        <pc:spChg chg="mod">
          <ac:chgData name="蕭又瑜 HSIAO, YU-YU" userId="c5b0ba1c-d079-4945-ac8c-b522266d3b39" providerId="ADAL" clId="{62AF62C8-5E65-A848-9C8C-80BB4D8ECAE3}" dt="2024-05-31T04:03:41.270" v="12508" actId="20577"/>
          <ac:spMkLst>
            <pc:docMk/>
            <pc:sldMk cId="3644565542" sldId="383"/>
            <ac:spMk id="3" creationId="{750CE4ED-B8D7-566B-D5B1-F89323CF2F1C}"/>
          </ac:spMkLst>
        </pc:spChg>
        <pc:spChg chg="add mod">
          <ac:chgData name="蕭又瑜 HSIAO, YU-YU" userId="c5b0ba1c-d079-4945-ac8c-b522266d3b39" providerId="ADAL" clId="{62AF62C8-5E65-A848-9C8C-80BB4D8ECAE3}" dt="2024-05-31T04:20:27.068" v="12940" actId="1582"/>
          <ac:spMkLst>
            <pc:docMk/>
            <pc:sldMk cId="3644565542" sldId="383"/>
            <ac:spMk id="9" creationId="{0AE87C2A-55CC-AA4A-2B75-A84F7C52A429}"/>
          </ac:spMkLst>
        </pc:spChg>
        <pc:graphicFrameChg chg="add mod modGraphic">
          <ac:chgData name="蕭又瑜 HSIAO, YU-YU" userId="c5b0ba1c-d079-4945-ac8c-b522266d3b39" providerId="ADAL" clId="{62AF62C8-5E65-A848-9C8C-80BB4D8ECAE3}" dt="2024-05-31T04:20:05.916" v="12934" actId="1076"/>
          <ac:graphicFrameMkLst>
            <pc:docMk/>
            <pc:sldMk cId="3644565542" sldId="383"/>
            <ac:graphicFrameMk id="6" creationId="{8C174E1F-9545-2C7A-ECAB-65411447D87C}"/>
          </ac:graphicFrameMkLst>
        </pc:graphicFrameChg>
        <pc:picChg chg="add mod">
          <ac:chgData name="蕭又瑜 HSIAO, YU-YU" userId="c5b0ba1c-d079-4945-ac8c-b522266d3b39" providerId="ADAL" clId="{62AF62C8-5E65-A848-9C8C-80BB4D8ECAE3}" dt="2024-05-31T06:33:20.578" v="14270" actId="14826"/>
          <ac:picMkLst>
            <pc:docMk/>
            <pc:sldMk cId="3644565542" sldId="383"/>
            <ac:picMk id="8" creationId="{FB1EB5D2-259D-067E-F100-10933AAEE31F}"/>
          </ac:picMkLst>
        </pc:picChg>
      </pc:sldChg>
      <pc:sldChg chg="addSp delSp modSp add mod">
        <pc:chgData name="蕭又瑜 HSIAO, YU-YU" userId="c5b0ba1c-d079-4945-ac8c-b522266d3b39" providerId="ADAL" clId="{62AF62C8-5E65-A848-9C8C-80BB4D8ECAE3}" dt="2024-05-31T07:32:08.098" v="15829" actId="207"/>
        <pc:sldMkLst>
          <pc:docMk/>
          <pc:sldMk cId="205236585" sldId="384"/>
        </pc:sldMkLst>
        <pc:spChg chg="mod">
          <ac:chgData name="蕭又瑜 HSIAO, YU-YU" userId="c5b0ba1c-d079-4945-ac8c-b522266d3b39" providerId="ADAL" clId="{62AF62C8-5E65-A848-9C8C-80BB4D8ECAE3}" dt="2024-05-31T03:46:14.589" v="11605"/>
          <ac:spMkLst>
            <pc:docMk/>
            <pc:sldMk cId="205236585" sldId="384"/>
            <ac:spMk id="2" creationId="{0AACB8A8-06B0-7BD8-9412-7978389B1CBF}"/>
          </ac:spMkLst>
        </pc:spChg>
        <pc:spChg chg="del">
          <ac:chgData name="蕭又瑜 HSIAO, YU-YU" userId="c5b0ba1c-d079-4945-ac8c-b522266d3b39" providerId="ADAL" clId="{62AF62C8-5E65-A848-9C8C-80BB4D8ECAE3}" dt="2024-05-31T03:35:33.440" v="11166" actId="478"/>
          <ac:spMkLst>
            <pc:docMk/>
            <pc:sldMk cId="205236585" sldId="384"/>
            <ac:spMk id="3" creationId="{FB1AF912-867F-DB10-0F74-EFA37659AF82}"/>
          </ac:spMkLst>
        </pc:spChg>
        <pc:spChg chg="add del mod">
          <ac:chgData name="蕭又瑜 HSIAO, YU-YU" userId="c5b0ba1c-d079-4945-ac8c-b522266d3b39" providerId="ADAL" clId="{62AF62C8-5E65-A848-9C8C-80BB4D8ECAE3}" dt="2024-05-31T03:35:36.238" v="11167" actId="478"/>
          <ac:spMkLst>
            <pc:docMk/>
            <pc:sldMk cId="205236585" sldId="384"/>
            <ac:spMk id="11" creationId="{F273FC7A-F7DB-2796-3A80-18001F513646}"/>
          </ac:spMkLst>
        </pc:spChg>
        <pc:spChg chg="add mod">
          <ac:chgData name="蕭又瑜 HSIAO, YU-YU" userId="c5b0ba1c-d079-4945-ac8c-b522266d3b39" providerId="ADAL" clId="{62AF62C8-5E65-A848-9C8C-80BB4D8ECAE3}" dt="2024-05-31T03:35:59.959" v="11173" actId="1582"/>
          <ac:spMkLst>
            <pc:docMk/>
            <pc:sldMk cId="205236585" sldId="384"/>
            <ac:spMk id="17" creationId="{23315C88-DA84-6B4A-FD1B-CA367421F8DD}"/>
          </ac:spMkLst>
        </pc:spChg>
        <pc:spChg chg="add mod">
          <ac:chgData name="蕭又瑜 HSIAO, YU-YU" userId="c5b0ba1c-d079-4945-ac8c-b522266d3b39" providerId="ADAL" clId="{62AF62C8-5E65-A848-9C8C-80BB4D8ECAE3}" dt="2024-05-31T03:56:53.598" v="12346" actId="113"/>
          <ac:spMkLst>
            <pc:docMk/>
            <pc:sldMk cId="205236585" sldId="384"/>
            <ac:spMk id="18" creationId="{4C4F61A5-3FA1-74A2-D785-2A0DACBC6094}"/>
          </ac:spMkLst>
        </pc:spChg>
        <pc:spChg chg="add mod">
          <ac:chgData name="蕭又瑜 HSIAO, YU-YU" userId="c5b0ba1c-d079-4945-ac8c-b522266d3b39" providerId="ADAL" clId="{62AF62C8-5E65-A848-9C8C-80BB4D8ECAE3}" dt="2024-05-31T06:32:26.622" v="14267" actId="167"/>
          <ac:spMkLst>
            <pc:docMk/>
            <pc:sldMk cId="205236585" sldId="384"/>
            <ac:spMk id="19" creationId="{7748193F-56A3-5DA2-976B-81B4C5EA7B70}"/>
          </ac:spMkLst>
        </pc:spChg>
        <pc:picChg chg="add mod">
          <ac:chgData name="蕭又瑜 HSIAO, YU-YU" userId="c5b0ba1c-d079-4945-ac8c-b522266d3b39" providerId="ADAL" clId="{62AF62C8-5E65-A848-9C8C-80BB4D8ECAE3}" dt="2024-05-31T07:32:08.098" v="15829" actId="207"/>
          <ac:picMkLst>
            <pc:docMk/>
            <pc:sldMk cId="205236585" sldId="384"/>
            <ac:picMk id="21" creationId="{0BD349F8-67E2-E893-04F7-3C80FF9333F2}"/>
          </ac:picMkLst>
        </pc:picChg>
        <pc:cxnChg chg="add mod">
          <ac:chgData name="蕭又瑜 HSIAO, YU-YU" userId="c5b0ba1c-d079-4945-ac8c-b522266d3b39" providerId="ADAL" clId="{62AF62C8-5E65-A848-9C8C-80BB4D8ECAE3}" dt="2024-05-31T06:32:26.622" v="14267" actId="167"/>
          <ac:cxnSpMkLst>
            <pc:docMk/>
            <pc:sldMk cId="205236585" sldId="384"/>
            <ac:cxnSpMk id="20" creationId="{0E1F5676-B478-D7EB-5C10-97320D557A20}"/>
          </ac:cxnSpMkLst>
        </pc:cxnChg>
      </pc:sldChg>
      <pc:sldChg chg="addSp modSp add mod">
        <pc:chgData name="蕭又瑜 HSIAO, YU-YU" userId="c5b0ba1c-d079-4945-ac8c-b522266d3b39" providerId="ADAL" clId="{62AF62C8-5E65-A848-9C8C-80BB4D8ECAE3}" dt="2024-05-31T07:32:12.254" v="15830" actId="207"/>
        <pc:sldMkLst>
          <pc:docMk/>
          <pc:sldMk cId="115759775" sldId="385"/>
        </pc:sldMkLst>
        <pc:spChg chg="add mod">
          <ac:chgData name="蕭又瑜 HSIAO, YU-YU" userId="c5b0ba1c-d079-4945-ac8c-b522266d3b39" providerId="ADAL" clId="{62AF62C8-5E65-A848-9C8C-80BB4D8ECAE3}" dt="2024-05-31T06:32:28.935" v="14268"/>
          <ac:spMkLst>
            <pc:docMk/>
            <pc:sldMk cId="115759775" sldId="385"/>
            <ac:spMk id="3" creationId="{0184CFC8-E018-7085-0074-909CF2C6DAEC}"/>
          </ac:spMkLst>
        </pc:spChg>
        <pc:spChg chg="mod">
          <ac:chgData name="蕭又瑜 HSIAO, YU-YU" userId="c5b0ba1c-d079-4945-ac8c-b522266d3b39" providerId="ADAL" clId="{62AF62C8-5E65-A848-9C8C-80BB4D8ECAE3}" dt="2024-05-31T03:46:53.125" v="11610" actId="14100"/>
          <ac:spMkLst>
            <pc:docMk/>
            <pc:sldMk cId="115759775" sldId="385"/>
            <ac:spMk id="17" creationId="{23315C88-DA84-6B4A-FD1B-CA367421F8DD}"/>
          </ac:spMkLst>
        </pc:spChg>
        <pc:spChg chg="mod">
          <ac:chgData name="蕭又瑜 HSIAO, YU-YU" userId="c5b0ba1c-d079-4945-ac8c-b522266d3b39" providerId="ADAL" clId="{62AF62C8-5E65-A848-9C8C-80BB4D8ECAE3}" dt="2024-05-31T03:57:07.818" v="12350" actId="113"/>
          <ac:spMkLst>
            <pc:docMk/>
            <pc:sldMk cId="115759775" sldId="385"/>
            <ac:spMk id="18" creationId="{4C4F61A5-3FA1-74A2-D785-2A0DACBC6094}"/>
          </ac:spMkLst>
        </pc:spChg>
        <pc:picChg chg="add mod">
          <ac:chgData name="蕭又瑜 HSIAO, YU-YU" userId="c5b0ba1c-d079-4945-ac8c-b522266d3b39" providerId="ADAL" clId="{62AF62C8-5E65-A848-9C8C-80BB4D8ECAE3}" dt="2024-05-31T07:32:12.254" v="15830" actId="207"/>
          <ac:picMkLst>
            <pc:docMk/>
            <pc:sldMk cId="115759775" sldId="385"/>
            <ac:picMk id="11" creationId="{5BC607E5-B5CE-F895-958B-90D69DBF2545}"/>
          </ac:picMkLst>
        </pc:picChg>
        <pc:cxnChg chg="add mod">
          <ac:chgData name="蕭又瑜 HSIAO, YU-YU" userId="c5b0ba1c-d079-4945-ac8c-b522266d3b39" providerId="ADAL" clId="{62AF62C8-5E65-A848-9C8C-80BB4D8ECAE3}" dt="2024-05-31T06:32:28.935" v="14268"/>
          <ac:cxnSpMkLst>
            <pc:docMk/>
            <pc:sldMk cId="115759775" sldId="385"/>
            <ac:cxnSpMk id="10" creationId="{A91F1569-AAC1-A36F-2673-ADFCAC26D120}"/>
          </ac:cxnSpMkLst>
        </pc:cxnChg>
      </pc:sldChg>
      <pc:sldChg chg="addSp modSp add mod">
        <pc:chgData name="蕭又瑜 HSIAO, YU-YU" userId="c5b0ba1c-d079-4945-ac8c-b522266d3b39" providerId="ADAL" clId="{62AF62C8-5E65-A848-9C8C-80BB4D8ECAE3}" dt="2024-05-31T07:32:15.256" v="15831" actId="207"/>
        <pc:sldMkLst>
          <pc:docMk/>
          <pc:sldMk cId="802847584" sldId="386"/>
        </pc:sldMkLst>
        <pc:spChg chg="add mod">
          <ac:chgData name="蕭又瑜 HSIAO, YU-YU" userId="c5b0ba1c-d079-4945-ac8c-b522266d3b39" providerId="ADAL" clId="{62AF62C8-5E65-A848-9C8C-80BB4D8ECAE3}" dt="2024-05-31T06:32:30.546" v="14269"/>
          <ac:spMkLst>
            <pc:docMk/>
            <pc:sldMk cId="802847584" sldId="386"/>
            <ac:spMk id="3" creationId="{D5CC1C75-CD8B-B8DA-8C19-6CA2F1B3720A}"/>
          </ac:spMkLst>
        </pc:spChg>
        <pc:spChg chg="mod">
          <ac:chgData name="蕭又瑜 HSIAO, YU-YU" userId="c5b0ba1c-d079-4945-ac8c-b522266d3b39" providerId="ADAL" clId="{62AF62C8-5E65-A848-9C8C-80BB4D8ECAE3}" dt="2024-05-31T03:55:13.801" v="12233" actId="14100"/>
          <ac:spMkLst>
            <pc:docMk/>
            <pc:sldMk cId="802847584" sldId="386"/>
            <ac:spMk id="17" creationId="{23315C88-DA84-6B4A-FD1B-CA367421F8DD}"/>
          </ac:spMkLst>
        </pc:spChg>
        <pc:spChg chg="mod">
          <ac:chgData name="蕭又瑜 HSIAO, YU-YU" userId="c5b0ba1c-d079-4945-ac8c-b522266d3b39" providerId="ADAL" clId="{62AF62C8-5E65-A848-9C8C-80BB4D8ECAE3}" dt="2024-05-31T04:24:47.314" v="13007" actId="113"/>
          <ac:spMkLst>
            <pc:docMk/>
            <pc:sldMk cId="802847584" sldId="386"/>
            <ac:spMk id="18" creationId="{4C4F61A5-3FA1-74A2-D785-2A0DACBC6094}"/>
          </ac:spMkLst>
        </pc:spChg>
        <pc:picChg chg="add mod">
          <ac:chgData name="蕭又瑜 HSIAO, YU-YU" userId="c5b0ba1c-d079-4945-ac8c-b522266d3b39" providerId="ADAL" clId="{62AF62C8-5E65-A848-9C8C-80BB4D8ECAE3}" dt="2024-05-31T07:32:15.256" v="15831" actId="207"/>
          <ac:picMkLst>
            <pc:docMk/>
            <pc:sldMk cId="802847584" sldId="386"/>
            <ac:picMk id="11" creationId="{EB5170EC-B266-BCFD-B529-5EE39D53338D}"/>
          </ac:picMkLst>
        </pc:picChg>
        <pc:cxnChg chg="add mod">
          <ac:chgData name="蕭又瑜 HSIAO, YU-YU" userId="c5b0ba1c-d079-4945-ac8c-b522266d3b39" providerId="ADAL" clId="{62AF62C8-5E65-A848-9C8C-80BB4D8ECAE3}" dt="2024-05-31T06:32:30.546" v="14269"/>
          <ac:cxnSpMkLst>
            <pc:docMk/>
            <pc:sldMk cId="802847584" sldId="386"/>
            <ac:cxnSpMk id="10" creationId="{415F3735-F480-111F-38D3-09BD27B34804}"/>
          </ac:cxnSpMkLst>
        </pc:cxnChg>
      </pc:sldChg>
      <pc:sldChg chg="addSp delSp modSp add mod">
        <pc:chgData name="蕭又瑜 HSIAO, YU-YU" userId="c5b0ba1c-d079-4945-ac8c-b522266d3b39" providerId="ADAL" clId="{62AF62C8-5E65-A848-9C8C-80BB4D8ECAE3}" dt="2024-05-31T06:42:39.023" v="14642" actId="20577"/>
        <pc:sldMkLst>
          <pc:docMk/>
          <pc:sldMk cId="3154276949" sldId="387"/>
        </pc:sldMkLst>
        <pc:spChg chg="mod">
          <ac:chgData name="蕭又瑜 HSIAO, YU-YU" userId="c5b0ba1c-d079-4945-ac8c-b522266d3b39" providerId="ADAL" clId="{62AF62C8-5E65-A848-9C8C-80BB4D8ECAE3}" dt="2024-05-31T06:42:39.023" v="14642" actId="20577"/>
          <ac:spMkLst>
            <pc:docMk/>
            <pc:sldMk cId="3154276949" sldId="387"/>
            <ac:spMk id="2" creationId="{2567BF9B-762E-84CB-C5A8-5390C8CAC513}"/>
          </ac:spMkLst>
        </pc:spChg>
        <pc:spChg chg="mod">
          <ac:chgData name="蕭又瑜 HSIAO, YU-YU" userId="c5b0ba1c-d079-4945-ac8c-b522266d3b39" providerId="ADAL" clId="{62AF62C8-5E65-A848-9C8C-80BB4D8ECAE3}" dt="2024-05-31T04:24:26.210" v="13006" actId="114"/>
          <ac:spMkLst>
            <pc:docMk/>
            <pc:sldMk cId="3154276949" sldId="387"/>
            <ac:spMk id="3" creationId="{750CE4ED-B8D7-566B-D5B1-F89323CF2F1C}"/>
          </ac:spMkLst>
        </pc:spChg>
        <pc:spChg chg="add mod">
          <ac:chgData name="蕭又瑜 HSIAO, YU-YU" userId="c5b0ba1c-d079-4945-ac8c-b522266d3b39" providerId="ADAL" clId="{62AF62C8-5E65-A848-9C8C-80BB4D8ECAE3}" dt="2024-05-31T04:20:37.434" v="12942"/>
          <ac:spMkLst>
            <pc:docMk/>
            <pc:sldMk cId="3154276949" sldId="387"/>
            <ac:spMk id="9" creationId="{B22B6906-AFE6-BF81-5F20-944CD52F1E9C}"/>
          </ac:spMkLst>
        </pc:spChg>
        <pc:spChg chg="add mod">
          <ac:chgData name="蕭又瑜 HSIAO, YU-YU" userId="c5b0ba1c-d079-4945-ac8c-b522266d3b39" providerId="ADAL" clId="{62AF62C8-5E65-A848-9C8C-80BB4D8ECAE3}" dt="2024-05-31T06:24:31.097" v="13927" actId="14100"/>
          <ac:spMkLst>
            <pc:docMk/>
            <pc:sldMk cId="3154276949" sldId="387"/>
            <ac:spMk id="10" creationId="{98431A7E-4A84-0D38-2FDC-AA4E03A9C30B}"/>
          </ac:spMkLst>
        </pc:spChg>
        <pc:spChg chg="add mod">
          <ac:chgData name="蕭又瑜 HSIAO, YU-YU" userId="c5b0ba1c-d079-4945-ac8c-b522266d3b39" providerId="ADAL" clId="{62AF62C8-5E65-A848-9C8C-80BB4D8ECAE3}" dt="2024-05-31T06:24:41.391" v="13930" actId="14100"/>
          <ac:spMkLst>
            <pc:docMk/>
            <pc:sldMk cId="3154276949" sldId="387"/>
            <ac:spMk id="11" creationId="{72DE9263-7CCF-30B9-79ED-ECE2AB33C6EE}"/>
          </ac:spMkLst>
        </pc:spChg>
        <pc:graphicFrameChg chg="del">
          <ac:chgData name="蕭又瑜 HSIAO, YU-YU" userId="c5b0ba1c-d079-4945-ac8c-b522266d3b39" providerId="ADAL" clId="{62AF62C8-5E65-A848-9C8C-80BB4D8ECAE3}" dt="2024-05-31T04:20:36.986" v="12941" actId="478"/>
          <ac:graphicFrameMkLst>
            <pc:docMk/>
            <pc:sldMk cId="3154276949" sldId="387"/>
            <ac:graphicFrameMk id="6" creationId="{8C174E1F-9545-2C7A-ECAB-65411447D87C}"/>
          </ac:graphicFrameMkLst>
        </pc:graphicFrameChg>
        <pc:graphicFrameChg chg="add mod">
          <ac:chgData name="蕭又瑜 HSIAO, YU-YU" userId="c5b0ba1c-d079-4945-ac8c-b522266d3b39" providerId="ADAL" clId="{62AF62C8-5E65-A848-9C8C-80BB4D8ECAE3}" dt="2024-05-31T04:20:37.434" v="12942"/>
          <ac:graphicFrameMkLst>
            <pc:docMk/>
            <pc:sldMk cId="3154276949" sldId="387"/>
            <ac:graphicFrameMk id="7" creationId="{FCACF2BF-4BB2-C6A2-4BEF-90075D5EC9DB}"/>
          </ac:graphicFrameMkLst>
        </pc:graphicFrameChg>
        <pc:picChg chg="add del mod">
          <ac:chgData name="蕭又瑜 HSIAO, YU-YU" userId="c5b0ba1c-d079-4945-ac8c-b522266d3b39" providerId="ADAL" clId="{62AF62C8-5E65-A848-9C8C-80BB4D8ECAE3}" dt="2024-05-31T06:33:27.020" v="14271" actId="478"/>
          <ac:picMkLst>
            <pc:docMk/>
            <pc:sldMk cId="3154276949" sldId="387"/>
            <ac:picMk id="8" creationId="{A446A82C-A93F-5957-7F63-911C00600924}"/>
          </ac:picMkLst>
        </pc:picChg>
        <pc:picChg chg="add mod">
          <ac:chgData name="蕭又瑜 HSIAO, YU-YU" userId="c5b0ba1c-d079-4945-ac8c-b522266d3b39" providerId="ADAL" clId="{62AF62C8-5E65-A848-9C8C-80BB4D8ECAE3}" dt="2024-05-31T06:34:09.113" v="14278" actId="167"/>
          <ac:picMkLst>
            <pc:docMk/>
            <pc:sldMk cId="3154276949" sldId="387"/>
            <ac:picMk id="12" creationId="{F61B43B8-9D72-E29C-0897-50A0E28BC08F}"/>
          </ac:picMkLst>
        </pc:picChg>
      </pc:sldChg>
      <pc:sldChg chg="addSp delSp modSp add del mod">
        <pc:chgData name="蕭又瑜 HSIAO, YU-YU" userId="c5b0ba1c-d079-4945-ac8c-b522266d3b39" providerId="ADAL" clId="{62AF62C8-5E65-A848-9C8C-80BB4D8ECAE3}" dt="2024-05-31T05:32:39.494" v="13761" actId="2696"/>
        <pc:sldMkLst>
          <pc:docMk/>
          <pc:sldMk cId="1835439065" sldId="388"/>
        </pc:sldMkLst>
        <pc:spChg chg="del mod">
          <ac:chgData name="蕭又瑜 HSIAO, YU-YU" userId="c5b0ba1c-d079-4945-ac8c-b522266d3b39" providerId="ADAL" clId="{62AF62C8-5E65-A848-9C8C-80BB4D8ECAE3}" dt="2024-05-31T04:26:03.614" v="13013" actId="478"/>
          <ac:spMkLst>
            <pc:docMk/>
            <pc:sldMk cId="1835439065" sldId="388"/>
            <ac:spMk id="3" creationId="{750CE4ED-B8D7-566B-D5B1-F89323CF2F1C}"/>
          </ac:spMkLst>
        </pc:spChg>
        <pc:spChg chg="add del mod">
          <ac:chgData name="蕭又瑜 HSIAO, YU-YU" userId="c5b0ba1c-d079-4945-ac8c-b522266d3b39" providerId="ADAL" clId="{62AF62C8-5E65-A848-9C8C-80BB4D8ECAE3}" dt="2024-05-31T04:28:01.049" v="13023" actId="478"/>
          <ac:spMkLst>
            <pc:docMk/>
            <pc:sldMk cId="1835439065" sldId="388"/>
            <ac:spMk id="6" creationId="{3D508148-BA76-E76E-2207-11E3F98B77D9}"/>
          </ac:spMkLst>
        </pc:spChg>
        <pc:spChg chg="add del mod">
          <ac:chgData name="蕭又瑜 HSIAO, YU-YU" userId="c5b0ba1c-d079-4945-ac8c-b522266d3b39" providerId="ADAL" clId="{62AF62C8-5E65-A848-9C8C-80BB4D8ECAE3}" dt="2024-05-31T04:27:47.918" v="13022" actId="478"/>
          <ac:spMkLst>
            <pc:docMk/>
            <pc:sldMk cId="1835439065" sldId="388"/>
            <ac:spMk id="10" creationId="{FCA5D0C2-9E87-80B2-E02E-08BB3C870AA3}"/>
          </ac:spMkLst>
        </pc:spChg>
        <pc:spChg chg="add mod">
          <ac:chgData name="蕭又瑜 HSIAO, YU-YU" userId="c5b0ba1c-d079-4945-ac8c-b522266d3b39" providerId="ADAL" clId="{62AF62C8-5E65-A848-9C8C-80BB4D8ECAE3}" dt="2024-05-31T04:29:45.426" v="13092" actId="1036"/>
          <ac:spMkLst>
            <pc:docMk/>
            <pc:sldMk cId="1835439065" sldId="388"/>
            <ac:spMk id="11" creationId="{F5C44004-7800-88A9-EE9F-941410D7ADFB}"/>
          </ac:spMkLst>
        </pc:spChg>
        <pc:spChg chg="add mod">
          <ac:chgData name="蕭又瑜 HSIAO, YU-YU" userId="c5b0ba1c-d079-4945-ac8c-b522266d3b39" providerId="ADAL" clId="{62AF62C8-5E65-A848-9C8C-80BB4D8ECAE3}" dt="2024-05-31T04:29:45.426" v="13092" actId="1036"/>
          <ac:spMkLst>
            <pc:docMk/>
            <pc:sldMk cId="1835439065" sldId="388"/>
            <ac:spMk id="12" creationId="{4C756B64-9185-2546-737A-F6991064C49C}"/>
          </ac:spMkLst>
        </pc:spChg>
        <pc:spChg chg="add mod">
          <ac:chgData name="蕭又瑜 HSIAO, YU-YU" userId="c5b0ba1c-d079-4945-ac8c-b522266d3b39" providerId="ADAL" clId="{62AF62C8-5E65-A848-9C8C-80BB4D8ECAE3}" dt="2024-05-31T04:29:45.426" v="13092" actId="1036"/>
          <ac:spMkLst>
            <pc:docMk/>
            <pc:sldMk cId="1835439065" sldId="388"/>
            <ac:spMk id="13" creationId="{C02B5B1A-6BA5-8C60-E86E-5DD1F7D5EA57}"/>
          </ac:spMkLst>
        </pc:spChg>
        <pc:spChg chg="add mod">
          <ac:chgData name="蕭又瑜 HSIAO, YU-YU" userId="c5b0ba1c-d079-4945-ac8c-b522266d3b39" providerId="ADAL" clId="{62AF62C8-5E65-A848-9C8C-80BB4D8ECAE3}" dt="2024-05-31T04:29:45.426" v="13092" actId="1036"/>
          <ac:spMkLst>
            <pc:docMk/>
            <pc:sldMk cId="1835439065" sldId="388"/>
            <ac:spMk id="14" creationId="{6DBFE0DD-1490-49DD-AB8C-67D29022588B}"/>
          </ac:spMkLst>
        </pc:spChg>
        <pc:spChg chg="add mod">
          <ac:chgData name="蕭又瑜 HSIAO, YU-YU" userId="c5b0ba1c-d079-4945-ac8c-b522266d3b39" providerId="ADAL" clId="{62AF62C8-5E65-A848-9C8C-80BB4D8ECAE3}" dt="2024-05-31T04:29:45.426" v="13092" actId="1036"/>
          <ac:spMkLst>
            <pc:docMk/>
            <pc:sldMk cId="1835439065" sldId="388"/>
            <ac:spMk id="15" creationId="{EB2713F6-6F7C-5FF5-783C-EB441743B308}"/>
          </ac:spMkLst>
        </pc:spChg>
        <pc:spChg chg="add mod">
          <ac:chgData name="蕭又瑜 HSIAO, YU-YU" userId="c5b0ba1c-d079-4945-ac8c-b522266d3b39" providerId="ADAL" clId="{62AF62C8-5E65-A848-9C8C-80BB4D8ECAE3}" dt="2024-05-31T04:29:45.426" v="13092" actId="1036"/>
          <ac:spMkLst>
            <pc:docMk/>
            <pc:sldMk cId="1835439065" sldId="388"/>
            <ac:spMk id="16" creationId="{3136EE8A-73EF-B6CC-F361-2ED5EF5F5998}"/>
          </ac:spMkLst>
        </pc:spChg>
        <pc:spChg chg="add mod">
          <ac:chgData name="蕭又瑜 HSIAO, YU-YU" userId="c5b0ba1c-d079-4945-ac8c-b522266d3b39" providerId="ADAL" clId="{62AF62C8-5E65-A848-9C8C-80BB4D8ECAE3}" dt="2024-05-31T04:29:45.426" v="13092" actId="1036"/>
          <ac:spMkLst>
            <pc:docMk/>
            <pc:sldMk cId="1835439065" sldId="388"/>
            <ac:spMk id="17" creationId="{17F5C645-9E32-4BEB-8D89-BABF548C2D45}"/>
          </ac:spMkLst>
        </pc:spChg>
        <pc:spChg chg="add mod">
          <ac:chgData name="蕭又瑜 HSIAO, YU-YU" userId="c5b0ba1c-d079-4945-ac8c-b522266d3b39" providerId="ADAL" clId="{62AF62C8-5E65-A848-9C8C-80BB4D8ECAE3}" dt="2024-05-31T04:29:45.426" v="13092" actId="1036"/>
          <ac:spMkLst>
            <pc:docMk/>
            <pc:sldMk cId="1835439065" sldId="388"/>
            <ac:spMk id="18" creationId="{8B213021-3CA3-0AD7-3315-35AE558669E6}"/>
          </ac:spMkLst>
        </pc:spChg>
        <pc:spChg chg="add mod">
          <ac:chgData name="蕭又瑜 HSIAO, YU-YU" userId="c5b0ba1c-d079-4945-ac8c-b522266d3b39" providerId="ADAL" clId="{62AF62C8-5E65-A848-9C8C-80BB4D8ECAE3}" dt="2024-05-31T04:33:10.509" v="13140" actId="1038"/>
          <ac:spMkLst>
            <pc:docMk/>
            <pc:sldMk cId="1835439065" sldId="388"/>
            <ac:spMk id="19" creationId="{AD079A7B-B6EE-59E0-C14F-FF02C4A3F833}"/>
          </ac:spMkLst>
        </pc:spChg>
        <pc:spChg chg="add mod">
          <ac:chgData name="蕭又瑜 HSIAO, YU-YU" userId="c5b0ba1c-d079-4945-ac8c-b522266d3b39" providerId="ADAL" clId="{62AF62C8-5E65-A848-9C8C-80BB4D8ECAE3}" dt="2024-05-31T04:33:10.509" v="13140" actId="1038"/>
          <ac:spMkLst>
            <pc:docMk/>
            <pc:sldMk cId="1835439065" sldId="388"/>
            <ac:spMk id="20" creationId="{8D4DBE70-A721-9612-2E61-E097A707CD6D}"/>
          </ac:spMkLst>
        </pc:spChg>
        <pc:spChg chg="add mod">
          <ac:chgData name="蕭又瑜 HSIAO, YU-YU" userId="c5b0ba1c-d079-4945-ac8c-b522266d3b39" providerId="ADAL" clId="{62AF62C8-5E65-A848-9C8C-80BB4D8ECAE3}" dt="2024-05-31T04:33:10.509" v="13140" actId="1038"/>
          <ac:spMkLst>
            <pc:docMk/>
            <pc:sldMk cId="1835439065" sldId="388"/>
            <ac:spMk id="21" creationId="{A2005BFD-47D8-B322-D9B4-2EC69B887AF2}"/>
          </ac:spMkLst>
        </pc:spChg>
        <pc:spChg chg="add mod">
          <ac:chgData name="蕭又瑜 HSIAO, YU-YU" userId="c5b0ba1c-d079-4945-ac8c-b522266d3b39" providerId="ADAL" clId="{62AF62C8-5E65-A848-9C8C-80BB4D8ECAE3}" dt="2024-05-31T04:31:46.826" v="13127" actId="1076"/>
          <ac:spMkLst>
            <pc:docMk/>
            <pc:sldMk cId="1835439065" sldId="388"/>
            <ac:spMk id="22" creationId="{61272D0E-B541-A63C-5469-11496D5239E7}"/>
          </ac:spMkLst>
        </pc:spChg>
        <pc:spChg chg="add mod">
          <ac:chgData name="蕭又瑜 HSIAO, YU-YU" userId="c5b0ba1c-d079-4945-ac8c-b522266d3b39" providerId="ADAL" clId="{62AF62C8-5E65-A848-9C8C-80BB4D8ECAE3}" dt="2024-05-31T04:33:19.245" v="13141" actId="1076"/>
          <ac:spMkLst>
            <pc:docMk/>
            <pc:sldMk cId="1835439065" sldId="388"/>
            <ac:spMk id="23" creationId="{6A3B90AA-3C2A-9D82-132C-665E7814CAD3}"/>
          </ac:spMkLst>
        </pc:spChg>
        <pc:spChg chg="add mod">
          <ac:chgData name="蕭又瑜 HSIAO, YU-YU" userId="c5b0ba1c-d079-4945-ac8c-b522266d3b39" providerId="ADAL" clId="{62AF62C8-5E65-A848-9C8C-80BB4D8ECAE3}" dt="2024-05-31T04:31:46.826" v="13127" actId="1076"/>
          <ac:spMkLst>
            <pc:docMk/>
            <pc:sldMk cId="1835439065" sldId="388"/>
            <ac:spMk id="24" creationId="{312641FE-7219-829D-CA8A-B3D2B74D995D}"/>
          </ac:spMkLst>
        </pc:spChg>
        <pc:spChg chg="add del mod">
          <ac:chgData name="蕭又瑜 HSIAO, YU-YU" userId="c5b0ba1c-d079-4945-ac8c-b522266d3b39" providerId="ADAL" clId="{62AF62C8-5E65-A848-9C8C-80BB4D8ECAE3}" dt="2024-05-31T04:39:22.409" v="13210" actId="478"/>
          <ac:spMkLst>
            <pc:docMk/>
            <pc:sldMk cId="1835439065" sldId="388"/>
            <ac:spMk id="40" creationId="{FEE23095-823B-B60A-6DB8-BC76CF616ECB}"/>
          </ac:spMkLst>
        </pc:spChg>
        <pc:spChg chg="add del mod">
          <ac:chgData name="蕭又瑜 HSIAO, YU-YU" userId="c5b0ba1c-d079-4945-ac8c-b522266d3b39" providerId="ADAL" clId="{62AF62C8-5E65-A848-9C8C-80BB4D8ECAE3}" dt="2024-05-31T04:38:28.795" v="13193" actId="478"/>
          <ac:spMkLst>
            <pc:docMk/>
            <pc:sldMk cId="1835439065" sldId="388"/>
            <ac:spMk id="41" creationId="{21A8C7CC-34B7-BC92-7170-68F46011C093}"/>
          </ac:spMkLst>
        </pc:spChg>
        <pc:spChg chg="add del mod">
          <ac:chgData name="蕭又瑜 HSIAO, YU-YU" userId="c5b0ba1c-d079-4945-ac8c-b522266d3b39" providerId="ADAL" clId="{62AF62C8-5E65-A848-9C8C-80BB4D8ECAE3}" dt="2024-05-31T04:40:45.147" v="13218"/>
          <ac:spMkLst>
            <pc:docMk/>
            <pc:sldMk cId="1835439065" sldId="388"/>
            <ac:spMk id="42" creationId="{FE641235-3215-5E5D-04C2-3C0BB3163BE2}"/>
          </ac:spMkLst>
        </pc:spChg>
        <pc:spChg chg="add del mod">
          <ac:chgData name="蕭又瑜 HSIAO, YU-YU" userId="c5b0ba1c-d079-4945-ac8c-b522266d3b39" providerId="ADAL" clId="{62AF62C8-5E65-A848-9C8C-80BB4D8ECAE3}" dt="2024-05-31T04:40:45.147" v="13218"/>
          <ac:spMkLst>
            <pc:docMk/>
            <pc:sldMk cId="1835439065" sldId="388"/>
            <ac:spMk id="43" creationId="{25D4FECD-E6A3-C985-C809-9C580275886A}"/>
          </ac:spMkLst>
        </pc:spChg>
        <pc:spChg chg="mod">
          <ac:chgData name="蕭又瑜 HSIAO, YU-YU" userId="c5b0ba1c-d079-4945-ac8c-b522266d3b39" providerId="ADAL" clId="{62AF62C8-5E65-A848-9C8C-80BB4D8ECAE3}" dt="2024-05-31T04:40:32.305" v="13215"/>
          <ac:spMkLst>
            <pc:docMk/>
            <pc:sldMk cId="1835439065" sldId="388"/>
            <ac:spMk id="44" creationId="{CC373EF9-5177-DE97-CC4B-5DF231CBCF04}"/>
          </ac:spMkLst>
        </pc:spChg>
        <pc:spChg chg="del mod">
          <ac:chgData name="蕭又瑜 HSIAO, YU-YU" userId="c5b0ba1c-d079-4945-ac8c-b522266d3b39" providerId="ADAL" clId="{62AF62C8-5E65-A848-9C8C-80BB4D8ECAE3}" dt="2024-05-31T04:42:03.771" v="13260"/>
          <ac:spMkLst>
            <pc:docMk/>
            <pc:sldMk cId="1835439065" sldId="388"/>
            <ac:spMk id="45" creationId="{E3CA6EAD-79A6-06DB-9A9C-1FED6CF49906}"/>
          </ac:spMkLst>
        </pc:spChg>
        <pc:spChg chg="add del mod">
          <ac:chgData name="蕭又瑜 HSIAO, YU-YU" userId="c5b0ba1c-d079-4945-ac8c-b522266d3b39" providerId="ADAL" clId="{62AF62C8-5E65-A848-9C8C-80BB4D8ECAE3}" dt="2024-05-31T04:42:03.771" v="13260"/>
          <ac:spMkLst>
            <pc:docMk/>
            <pc:sldMk cId="1835439065" sldId="388"/>
            <ac:spMk id="46" creationId="{059A34ED-2875-F471-B2FD-3DC877496F8C}"/>
          </ac:spMkLst>
        </pc:spChg>
        <pc:spChg chg="del mod">
          <ac:chgData name="蕭又瑜 HSIAO, YU-YU" userId="c5b0ba1c-d079-4945-ac8c-b522266d3b39" providerId="ADAL" clId="{62AF62C8-5E65-A848-9C8C-80BB4D8ECAE3}" dt="2024-05-31T04:58:39.448" v="13438" actId="478"/>
          <ac:spMkLst>
            <pc:docMk/>
            <pc:sldMk cId="1835439065" sldId="388"/>
            <ac:spMk id="47" creationId="{C20CBB17-3C1B-EE07-DC7F-2159DF2E1E1D}"/>
          </ac:spMkLst>
        </pc:spChg>
        <pc:spChg chg="add del mod">
          <ac:chgData name="蕭又瑜 HSIAO, YU-YU" userId="c5b0ba1c-d079-4945-ac8c-b522266d3b39" providerId="ADAL" clId="{62AF62C8-5E65-A848-9C8C-80BB4D8ECAE3}" dt="2024-05-31T04:47:31.842" v="13332" actId="478"/>
          <ac:spMkLst>
            <pc:docMk/>
            <pc:sldMk cId="1835439065" sldId="388"/>
            <ac:spMk id="48" creationId="{C1904514-3521-A5F4-389A-7A128ED6CF93}"/>
          </ac:spMkLst>
        </pc:spChg>
        <pc:spChg chg="add del mod">
          <ac:chgData name="蕭又瑜 HSIAO, YU-YU" userId="c5b0ba1c-d079-4945-ac8c-b522266d3b39" providerId="ADAL" clId="{62AF62C8-5E65-A848-9C8C-80BB4D8ECAE3}" dt="2024-05-31T04:57:44.900" v="13431"/>
          <ac:spMkLst>
            <pc:docMk/>
            <pc:sldMk cId="1835439065" sldId="388"/>
            <ac:spMk id="49" creationId="{AE583636-A178-BE78-59CA-BD84FCAE1C0E}"/>
          </ac:spMkLst>
        </pc:spChg>
        <pc:spChg chg="add del mod">
          <ac:chgData name="蕭又瑜 HSIAO, YU-YU" userId="c5b0ba1c-d079-4945-ac8c-b522266d3b39" providerId="ADAL" clId="{62AF62C8-5E65-A848-9C8C-80BB4D8ECAE3}" dt="2024-05-31T04:58:39.448" v="13438" actId="478"/>
          <ac:spMkLst>
            <pc:docMk/>
            <pc:sldMk cId="1835439065" sldId="388"/>
            <ac:spMk id="50" creationId="{9A81D660-3A11-9FCC-EC32-F4BB17E493E6}"/>
          </ac:spMkLst>
        </pc:spChg>
        <pc:spChg chg="add del mod">
          <ac:chgData name="蕭又瑜 HSIAO, YU-YU" userId="c5b0ba1c-d079-4945-ac8c-b522266d3b39" providerId="ADAL" clId="{62AF62C8-5E65-A848-9C8C-80BB4D8ECAE3}" dt="2024-05-31T04:58:39.448" v="13438" actId="478"/>
          <ac:spMkLst>
            <pc:docMk/>
            <pc:sldMk cId="1835439065" sldId="388"/>
            <ac:spMk id="51" creationId="{4B85C51E-7B9A-13C1-6FB2-52FCF1D6E4DA}"/>
          </ac:spMkLst>
        </pc:spChg>
        <pc:spChg chg="add del mod">
          <ac:chgData name="蕭又瑜 HSIAO, YU-YU" userId="c5b0ba1c-d079-4945-ac8c-b522266d3b39" providerId="ADAL" clId="{62AF62C8-5E65-A848-9C8C-80BB4D8ECAE3}" dt="2024-05-31T04:58:39.448" v="13438" actId="478"/>
          <ac:spMkLst>
            <pc:docMk/>
            <pc:sldMk cId="1835439065" sldId="388"/>
            <ac:spMk id="52" creationId="{F86DCE97-F700-C042-92E7-C68D8CA939C4}"/>
          </ac:spMkLst>
        </pc:spChg>
        <pc:spChg chg="add del mod">
          <ac:chgData name="蕭又瑜 HSIAO, YU-YU" userId="c5b0ba1c-d079-4945-ac8c-b522266d3b39" providerId="ADAL" clId="{62AF62C8-5E65-A848-9C8C-80BB4D8ECAE3}" dt="2024-05-31T04:58:39.448" v="13438" actId="478"/>
          <ac:spMkLst>
            <pc:docMk/>
            <pc:sldMk cId="1835439065" sldId="388"/>
            <ac:spMk id="53" creationId="{64F2DE4B-8224-0A44-D5A4-9A42E8ECF7F1}"/>
          </ac:spMkLst>
        </pc:spChg>
        <pc:spChg chg="add del mod">
          <ac:chgData name="蕭又瑜 HSIAO, YU-YU" userId="c5b0ba1c-d079-4945-ac8c-b522266d3b39" providerId="ADAL" clId="{62AF62C8-5E65-A848-9C8C-80BB4D8ECAE3}" dt="2024-05-31T04:58:39.448" v="13438" actId="478"/>
          <ac:spMkLst>
            <pc:docMk/>
            <pc:sldMk cId="1835439065" sldId="388"/>
            <ac:spMk id="54" creationId="{9B17D026-8AF2-15A2-0175-BED86509FE61}"/>
          </ac:spMkLst>
        </pc:spChg>
        <pc:spChg chg="add del mod">
          <ac:chgData name="蕭又瑜 HSIAO, YU-YU" userId="c5b0ba1c-d079-4945-ac8c-b522266d3b39" providerId="ADAL" clId="{62AF62C8-5E65-A848-9C8C-80BB4D8ECAE3}" dt="2024-05-31T04:58:39.448" v="13438" actId="478"/>
          <ac:spMkLst>
            <pc:docMk/>
            <pc:sldMk cId="1835439065" sldId="388"/>
            <ac:spMk id="55" creationId="{903D419A-700D-2152-DBE1-7E3F341162B7}"/>
          </ac:spMkLst>
        </pc:spChg>
        <pc:spChg chg="add del mod">
          <ac:chgData name="蕭又瑜 HSIAO, YU-YU" userId="c5b0ba1c-d079-4945-ac8c-b522266d3b39" providerId="ADAL" clId="{62AF62C8-5E65-A848-9C8C-80BB4D8ECAE3}" dt="2024-05-31T04:54:17.831" v="13389" actId="478"/>
          <ac:spMkLst>
            <pc:docMk/>
            <pc:sldMk cId="1835439065" sldId="388"/>
            <ac:spMk id="56" creationId="{5947919C-5A1D-324E-3128-13FC7FD767C1}"/>
          </ac:spMkLst>
        </pc:spChg>
        <pc:spChg chg="add del mod">
          <ac:chgData name="蕭又瑜 HSIAO, YU-YU" userId="c5b0ba1c-d079-4945-ac8c-b522266d3b39" providerId="ADAL" clId="{62AF62C8-5E65-A848-9C8C-80BB4D8ECAE3}" dt="2024-05-31T04:58:39.448" v="13438" actId="478"/>
          <ac:spMkLst>
            <pc:docMk/>
            <pc:sldMk cId="1835439065" sldId="388"/>
            <ac:spMk id="74" creationId="{F3FF8536-6F61-36E7-4E9E-F85E8B2C9718}"/>
          </ac:spMkLst>
        </pc:spChg>
        <pc:spChg chg="add del mod">
          <ac:chgData name="蕭又瑜 HSIAO, YU-YU" userId="c5b0ba1c-d079-4945-ac8c-b522266d3b39" providerId="ADAL" clId="{62AF62C8-5E65-A848-9C8C-80BB4D8ECAE3}" dt="2024-05-31T04:57:03.259" v="13423" actId="478"/>
          <ac:spMkLst>
            <pc:docMk/>
            <pc:sldMk cId="1835439065" sldId="388"/>
            <ac:spMk id="99" creationId="{33953948-C67F-DD62-FAC2-8B305C5BB19F}"/>
          </ac:spMkLst>
        </pc:spChg>
        <pc:spChg chg="add del mod">
          <ac:chgData name="蕭又瑜 HSIAO, YU-YU" userId="c5b0ba1c-d079-4945-ac8c-b522266d3b39" providerId="ADAL" clId="{62AF62C8-5E65-A848-9C8C-80BB4D8ECAE3}" dt="2024-05-31T04:57:44.900" v="13431"/>
          <ac:spMkLst>
            <pc:docMk/>
            <pc:sldMk cId="1835439065" sldId="388"/>
            <ac:spMk id="100" creationId="{0F56536D-8DFF-F330-34C9-3F40F1FE262B}"/>
          </ac:spMkLst>
        </pc:spChg>
        <pc:spChg chg="mod">
          <ac:chgData name="蕭又瑜 HSIAO, YU-YU" userId="c5b0ba1c-d079-4945-ac8c-b522266d3b39" providerId="ADAL" clId="{62AF62C8-5E65-A848-9C8C-80BB4D8ECAE3}" dt="2024-05-31T04:57:36.681" v="13429"/>
          <ac:spMkLst>
            <pc:docMk/>
            <pc:sldMk cId="1835439065" sldId="388"/>
            <ac:spMk id="101" creationId="{B656FC05-B2C5-C43C-1CD0-0524F60A9260}"/>
          </ac:spMkLst>
        </pc:spChg>
        <pc:spChg chg="del mod">
          <ac:chgData name="蕭又瑜 HSIAO, YU-YU" userId="c5b0ba1c-d079-4945-ac8c-b522266d3b39" providerId="ADAL" clId="{62AF62C8-5E65-A848-9C8C-80BB4D8ECAE3}" dt="2024-05-31T04:58:39.448" v="13438" actId="478"/>
          <ac:spMkLst>
            <pc:docMk/>
            <pc:sldMk cId="1835439065" sldId="388"/>
            <ac:spMk id="103" creationId="{81FEDDC1-36AE-BE4F-0FE5-2990A619CE88}"/>
          </ac:spMkLst>
        </pc:spChg>
        <pc:spChg chg="add del mod">
          <ac:chgData name="蕭又瑜 HSIAO, YU-YU" userId="c5b0ba1c-d079-4945-ac8c-b522266d3b39" providerId="ADAL" clId="{62AF62C8-5E65-A848-9C8C-80BB4D8ECAE3}" dt="2024-05-31T05:04:09.247" v="13493" actId="478"/>
          <ac:spMkLst>
            <pc:docMk/>
            <pc:sldMk cId="1835439065" sldId="388"/>
            <ac:spMk id="109" creationId="{03F7197D-ECF9-66CC-33CF-480CA65F98C3}"/>
          </ac:spMkLst>
        </pc:spChg>
        <pc:spChg chg="add mod">
          <ac:chgData name="蕭又瑜 HSIAO, YU-YU" userId="c5b0ba1c-d079-4945-ac8c-b522266d3b39" providerId="ADAL" clId="{62AF62C8-5E65-A848-9C8C-80BB4D8ECAE3}" dt="2024-05-31T05:05:21.219" v="13503" actId="465"/>
          <ac:spMkLst>
            <pc:docMk/>
            <pc:sldMk cId="1835439065" sldId="388"/>
            <ac:spMk id="110" creationId="{B71B8A1C-2D61-54E8-AD60-1B6D053AFAC9}"/>
          </ac:spMkLst>
        </pc:spChg>
        <pc:spChg chg="add mod">
          <ac:chgData name="蕭又瑜 HSIAO, YU-YU" userId="c5b0ba1c-d079-4945-ac8c-b522266d3b39" providerId="ADAL" clId="{62AF62C8-5E65-A848-9C8C-80BB4D8ECAE3}" dt="2024-05-31T05:05:21.219" v="13503" actId="465"/>
          <ac:spMkLst>
            <pc:docMk/>
            <pc:sldMk cId="1835439065" sldId="388"/>
            <ac:spMk id="111" creationId="{80D05F5C-52FE-D4B0-B6FF-42370303A562}"/>
          </ac:spMkLst>
        </pc:spChg>
        <pc:spChg chg="add mod">
          <ac:chgData name="蕭又瑜 HSIAO, YU-YU" userId="c5b0ba1c-d079-4945-ac8c-b522266d3b39" providerId="ADAL" clId="{62AF62C8-5E65-A848-9C8C-80BB4D8ECAE3}" dt="2024-05-31T05:05:21.219" v="13503" actId="465"/>
          <ac:spMkLst>
            <pc:docMk/>
            <pc:sldMk cId="1835439065" sldId="388"/>
            <ac:spMk id="112" creationId="{4106562F-E784-1B5B-05A4-FB50BA6B2040}"/>
          </ac:spMkLst>
        </pc:spChg>
        <pc:spChg chg="add mod">
          <ac:chgData name="蕭又瑜 HSIAO, YU-YU" userId="c5b0ba1c-d079-4945-ac8c-b522266d3b39" providerId="ADAL" clId="{62AF62C8-5E65-A848-9C8C-80BB4D8ECAE3}" dt="2024-05-31T05:05:21.219" v="13503" actId="465"/>
          <ac:spMkLst>
            <pc:docMk/>
            <pc:sldMk cId="1835439065" sldId="388"/>
            <ac:spMk id="113" creationId="{1E29324B-12C9-E63A-B6D5-35F1A2C58089}"/>
          </ac:spMkLst>
        </pc:spChg>
        <pc:spChg chg="add mod">
          <ac:chgData name="蕭又瑜 HSIAO, YU-YU" userId="c5b0ba1c-d079-4945-ac8c-b522266d3b39" providerId="ADAL" clId="{62AF62C8-5E65-A848-9C8C-80BB4D8ECAE3}" dt="2024-05-31T05:05:21.219" v="13503" actId="465"/>
          <ac:spMkLst>
            <pc:docMk/>
            <pc:sldMk cId="1835439065" sldId="388"/>
            <ac:spMk id="114" creationId="{D77E4B07-E0AC-BEEA-E364-8460D0FCF818}"/>
          </ac:spMkLst>
        </pc:spChg>
        <pc:spChg chg="add mod">
          <ac:chgData name="蕭又瑜 HSIAO, YU-YU" userId="c5b0ba1c-d079-4945-ac8c-b522266d3b39" providerId="ADAL" clId="{62AF62C8-5E65-A848-9C8C-80BB4D8ECAE3}" dt="2024-05-31T05:05:21.219" v="13503" actId="465"/>
          <ac:spMkLst>
            <pc:docMk/>
            <pc:sldMk cId="1835439065" sldId="388"/>
            <ac:spMk id="115" creationId="{4F29A2A3-E99E-C447-C0E4-3F01B3C99B1B}"/>
          </ac:spMkLst>
        </pc:spChg>
        <pc:spChg chg="add mod">
          <ac:chgData name="蕭又瑜 HSIAO, YU-YU" userId="c5b0ba1c-d079-4945-ac8c-b522266d3b39" providerId="ADAL" clId="{62AF62C8-5E65-A848-9C8C-80BB4D8ECAE3}" dt="2024-05-31T05:05:21.219" v="13503" actId="465"/>
          <ac:spMkLst>
            <pc:docMk/>
            <pc:sldMk cId="1835439065" sldId="388"/>
            <ac:spMk id="116" creationId="{4B620B53-7583-2CAD-336E-9EB68F9539BD}"/>
          </ac:spMkLst>
        </pc:spChg>
        <pc:spChg chg="add mod">
          <ac:chgData name="蕭又瑜 HSIAO, YU-YU" userId="c5b0ba1c-d079-4945-ac8c-b522266d3b39" providerId="ADAL" clId="{62AF62C8-5E65-A848-9C8C-80BB4D8ECAE3}" dt="2024-05-31T05:05:21.219" v="13503" actId="465"/>
          <ac:spMkLst>
            <pc:docMk/>
            <pc:sldMk cId="1835439065" sldId="388"/>
            <ac:spMk id="117" creationId="{0D6043C1-6E69-DE36-BBB7-614FDAFD6439}"/>
          </ac:spMkLst>
        </pc:spChg>
        <pc:spChg chg="add del mod">
          <ac:chgData name="蕭又瑜 HSIAO, YU-YU" userId="c5b0ba1c-d079-4945-ac8c-b522266d3b39" providerId="ADAL" clId="{62AF62C8-5E65-A848-9C8C-80BB4D8ECAE3}" dt="2024-05-31T05:08:00.905" v="13510" actId="478"/>
          <ac:spMkLst>
            <pc:docMk/>
            <pc:sldMk cId="1835439065" sldId="388"/>
            <ac:spMk id="122" creationId="{F70398AF-E16D-DFB9-AC38-437DFFBBA1A1}"/>
          </ac:spMkLst>
        </pc:spChg>
        <pc:graphicFrameChg chg="mod modGraphic">
          <ac:chgData name="蕭又瑜 HSIAO, YU-YU" userId="c5b0ba1c-d079-4945-ac8c-b522266d3b39" providerId="ADAL" clId="{62AF62C8-5E65-A848-9C8C-80BB4D8ECAE3}" dt="2024-05-31T05:00:13.895" v="13442" actId="782"/>
          <ac:graphicFrameMkLst>
            <pc:docMk/>
            <pc:sldMk cId="1835439065" sldId="388"/>
            <ac:graphicFrameMk id="7" creationId="{FCACF2BF-4BB2-C6A2-4BEF-90075D5EC9DB}"/>
          </ac:graphicFrameMkLst>
        </pc:graphicFrameChg>
        <pc:graphicFrameChg chg="add mod modGraphic">
          <ac:chgData name="蕭又瑜 HSIAO, YU-YU" userId="c5b0ba1c-d079-4945-ac8c-b522266d3b39" providerId="ADAL" clId="{62AF62C8-5E65-A848-9C8C-80BB4D8ECAE3}" dt="2024-05-31T04:34:05.288" v="13146" actId="1076"/>
          <ac:graphicFrameMkLst>
            <pc:docMk/>
            <pc:sldMk cId="1835439065" sldId="388"/>
            <ac:graphicFrameMk id="33" creationId="{43E372AC-3ED0-A2B0-1C46-C99C2CF5863C}"/>
          </ac:graphicFrameMkLst>
        </pc:graphicFrameChg>
        <pc:cxnChg chg="add mod">
          <ac:chgData name="蕭又瑜 HSIAO, YU-YU" userId="c5b0ba1c-d079-4945-ac8c-b522266d3b39" providerId="ADAL" clId="{62AF62C8-5E65-A848-9C8C-80BB4D8ECAE3}" dt="2024-05-31T04:32:57.197" v="13136" actId="14100"/>
          <ac:cxnSpMkLst>
            <pc:docMk/>
            <pc:sldMk cId="1835439065" sldId="388"/>
            <ac:cxnSpMk id="26" creationId="{01C151C1-3B43-8C67-AFE3-4671470E540D}"/>
          </ac:cxnSpMkLst>
        </pc:cxnChg>
        <pc:cxnChg chg="add mod">
          <ac:chgData name="蕭又瑜 HSIAO, YU-YU" userId="c5b0ba1c-d079-4945-ac8c-b522266d3b39" providerId="ADAL" clId="{62AF62C8-5E65-A848-9C8C-80BB4D8ECAE3}" dt="2024-05-31T04:32:12.719" v="13132" actId="14100"/>
          <ac:cxnSpMkLst>
            <pc:docMk/>
            <pc:sldMk cId="1835439065" sldId="388"/>
            <ac:cxnSpMk id="27" creationId="{49CFFDFB-1F79-B1ED-D73D-A476BFD13CD9}"/>
          </ac:cxnSpMkLst>
        </pc:cxnChg>
        <pc:cxnChg chg="add mod">
          <ac:chgData name="蕭又瑜 HSIAO, YU-YU" userId="c5b0ba1c-d079-4945-ac8c-b522266d3b39" providerId="ADAL" clId="{62AF62C8-5E65-A848-9C8C-80BB4D8ECAE3}" dt="2024-05-31T04:34:19.361" v="13149" actId="14100"/>
          <ac:cxnSpMkLst>
            <pc:docMk/>
            <pc:sldMk cId="1835439065" sldId="388"/>
            <ac:cxnSpMk id="34" creationId="{5EB0B8DB-E068-D64C-1DF0-033E3D5493AC}"/>
          </ac:cxnSpMkLst>
        </pc:cxnChg>
        <pc:cxnChg chg="add mod">
          <ac:chgData name="蕭又瑜 HSIAO, YU-YU" userId="c5b0ba1c-d079-4945-ac8c-b522266d3b39" providerId="ADAL" clId="{62AF62C8-5E65-A848-9C8C-80BB4D8ECAE3}" dt="2024-05-31T04:34:28.217" v="13152" actId="14100"/>
          <ac:cxnSpMkLst>
            <pc:docMk/>
            <pc:sldMk cId="1835439065" sldId="388"/>
            <ac:cxnSpMk id="37" creationId="{74978235-2052-D8AB-32C0-24546BE2D1A4}"/>
          </ac:cxnSpMkLst>
        </pc:cxnChg>
        <pc:cxnChg chg="add del mod">
          <ac:chgData name="蕭又瑜 HSIAO, YU-YU" userId="c5b0ba1c-d079-4945-ac8c-b522266d3b39" providerId="ADAL" clId="{62AF62C8-5E65-A848-9C8C-80BB4D8ECAE3}" dt="2024-05-31T04:50:30.347" v="13359" actId="478"/>
          <ac:cxnSpMkLst>
            <pc:docMk/>
            <pc:sldMk cId="1835439065" sldId="388"/>
            <ac:cxnSpMk id="58" creationId="{2B3976DB-BA49-18C9-A6C2-D9FB0CEF5635}"/>
          </ac:cxnSpMkLst>
        </pc:cxnChg>
        <pc:cxnChg chg="add del mod">
          <ac:chgData name="蕭又瑜 HSIAO, YU-YU" userId="c5b0ba1c-d079-4945-ac8c-b522266d3b39" providerId="ADAL" clId="{62AF62C8-5E65-A848-9C8C-80BB4D8ECAE3}" dt="2024-05-31T04:58:45.197" v="13440" actId="478"/>
          <ac:cxnSpMkLst>
            <pc:docMk/>
            <pc:sldMk cId="1835439065" sldId="388"/>
            <ac:cxnSpMk id="66" creationId="{783BCACA-3E25-3098-FFDD-8743CE0E2D58}"/>
          </ac:cxnSpMkLst>
        </pc:cxnChg>
        <pc:cxnChg chg="add del mod">
          <ac:chgData name="蕭又瑜 HSIAO, YU-YU" userId="c5b0ba1c-d079-4945-ac8c-b522266d3b39" providerId="ADAL" clId="{62AF62C8-5E65-A848-9C8C-80BB4D8ECAE3}" dt="2024-05-31T04:58:41.771" v="13439" actId="478"/>
          <ac:cxnSpMkLst>
            <pc:docMk/>
            <pc:sldMk cId="1835439065" sldId="388"/>
            <ac:cxnSpMk id="67" creationId="{8153D855-A252-7228-C65E-5E11A08595BD}"/>
          </ac:cxnSpMkLst>
        </pc:cxnChg>
        <pc:cxnChg chg="add del mod">
          <ac:chgData name="蕭又瑜 HSIAO, YU-YU" userId="c5b0ba1c-d079-4945-ac8c-b522266d3b39" providerId="ADAL" clId="{62AF62C8-5E65-A848-9C8C-80BB4D8ECAE3}" dt="2024-05-31T04:58:39.448" v="13438" actId="478"/>
          <ac:cxnSpMkLst>
            <pc:docMk/>
            <pc:sldMk cId="1835439065" sldId="388"/>
            <ac:cxnSpMk id="75" creationId="{1D4E47A6-5E13-2AB7-5F11-AA0073AC82A0}"/>
          </ac:cxnSpMkLst>
        </pc:cxnChg>
        <pc:cxnChg chg="add del mod">
          <ac:chgData name="蕭又瑜 HSIAO, YU-YU" userId="c5b0ba1c-d079-4945-ac8c-b522266d3b39" providerId="ADAL" clId="{62AF62C8-5E65-A848-9C8C-80BB4D8ECAE3}" dt="2024-05-31T04:58:39.448" v="13438" actId="478"/>
          <ac:cxnSpMkLst>
            <pc:docMk/>
            <pc:sldMk cId="1835439065" sldId="388"/>
            <ac:cxnSpMk id="76" creationId="{EB39D5F3-899C-AFB7-113C-3A3FA453505E}"/>
          </ac:cxnSpMkLst>
        </pc:cxnChg>
        <pc:cxnChg chg="add del mod">
          <ac:chgData name="蕭又瑜 HSIAO, YU-YU" userId="c5b0ba1c-d079-4945-ac8c-b522266d3b39" providerId="ADAL" clId="{62AF62C8-5E65-A848-9C8C-80BB4D8ECAE3}" dt="2024-05-31T04:56:02.185" v="13413" actId="478"/>
          <ac:cxnSpMkLst>
            <pc:docMk/>
            <pc:sldMk cId="1835439065" sldId="388"/>
            <ac:cxnSpMk id="88" creationId="{955DFE7A-D4A4-F7AE-0FCB-79CC3AAAE3F0}"/>
          </ac:cxnSpMkLst>
        </pc:cxnChg>
        <pc:cxnChg chg="add del mod">
          <ac:chgData name="蕭又瑜 HSIAO, YU-YU" userId="c5b0ba1c-d079-4945-ac8c-b522266d3b39" providerId="ADAL" clId="{62AF62C8-5E65-A848-9C8C-80BB4D8ECAE3}" dt="2024-05-31T04:56:00.811" v="13412" actId="478"/>
          <ac:cxnSpMkLst>
            <pc:docMk/>
            <pc:sldMk cId="1835439065" sldId="388"/>
            <ac:cxnSpMk id="90" creationId="{5F6B7140-8A16-0335-54CB-78EC3ACDF6A1}"/>
          </ac:cxnSpMkLst>
        </pc:cxnChg>
        <pc:cxnChg chg="add del mod">
          <ac:chgData name="蕭又瑜 HSIAO, YU-YU" userId="c5b0ba1c-d079-4945-ac8c-b522266d3b39" providerId="ADAL" clId="{62AF62C8-5E65-A848-9C8C-80BB4D8ECAE3}" dt="2024-05-31T04:58:39.448" v="13438" actId="478"/>
          <ac:cxnSpMkLst>
            <pc:docMk/>
            <pc:sldMk cId="1835439065" sldId="388"/>
            <ac:cxnSpMk id="93" creationId="{FB0614EE-6C47-4AC2-2680-B1DA9E645CE1}"/>
          </ac:cxnSpMkLst>
        </pc:cxnChg>
        <pc:cxnChg chg="add del mod">
          <ac:chgData name="蕭又瑜 HSIAO, YU-YU" userId="c5b0ba1c-d079-4945-ac8c-b522266d3b39" providerId="ADAL" clId="{62AF62C8-5E65-A848-9C8C-80BB4D8ECAE3}" dt="2024-05-31T04:56:37.011" v="13420" actId="478"/>
          <ac:cxnSpMkLst>
            <pc:docMk/>
            <pc:sldMk cId="1835439065" sldId="388"/>
            <ac:cxnSpMk id="96" creationId="{6CE380C4-07CA-74A5-95D7-C5D9DDA699E2}"/>
          </ac:cxnSpMkLst>
        </pc:cxnChg>
        <pc:cxnChg chg="add del mod">
          <ac:chgData name="蕭又瑜 HSIAO, YU-YU" userId="c5b0ba1c-d079-4945-ac8c-b522266d3b39" providerId="ADAL" clId="{62AF62C8-5E65-A848-9C8C-80BB4D8ECAE3}" dt="2024-05-31T04:58:39.448" v="13438" actId="478"/>
          <ac:cxnSpMkLst>
            <pc:docMk/>
            <pc:sldMk cId="1835439065" sldId="388"/>
            <ac:cxnSpMk id="105" creationId="{5428EE5D-7110-1850-695C-3145BE3439B6}"/>
          </ac:cxnSpMkLst>
        </pc:cxnChg>
        <pc:cxnChg chg="add del mod">
          <ac:chgData name="蕭又瑜 HSIAO, YU-YU" userId="c5b0ba1c-d079-4945-ac8c-b522266d3b39" providerId="ADAL" clId="{62AF62C8-5E65-A848-9C8C-80BB4D8ECAE3}" dt="2024-05-31T05:07:41.352" v="13507" actId="478"/>
          <ac:cxnSpMkLst>
            <pc:docMk/>
            <pc:sldMk cId="1835439065" sldId="388"/>
            <ac:cxnSpMk id="119" creationId="{A81EAFC1-EB5B-E62E-5F27-D4F700DE6B29}"/>
          </ac:cxnSpMkLst>
        </pc:cxnChg>
      </pc:sldChg>
      <pc:sldChg chg="addSp delSp modSp add mod delAnim">
        <pc:chgData name="蕭又瑜 HSIAO, YU-YU" userId="c5b0ba1c-d079-4945-ac8c-b522266d3b39" providerId="ADAL" clId="{62AF62C8-5E65-A848-9C8C-80BB4D8ECAE3}" dt="2024-05-31T06:42:43.683" v="14648" actId="20577"/>
        <pc:sldMkLst>
          <pc:docMk/>
          <pc:sldMk cId="1674682081" sldId="389"/>
        </pc:sldMkLst>
        <pc:spChg chg="mod">
          <ac:chgData name="蕭又瑜 HSIAO, YU-YU" userId="c5b0ba1c-d079-4945-ac8c-b522266d3b39" providerId="ADAL" clId="{62AF62C8-5E65-A848-9C8C-80BB4D8ECAE3}" dt="2024-05-31T06:42:43.683" v="14648" actId="20577"/>
          <ac:spMkLst>
            <pc:docMk/>
            <pc:sldMk cId="1674682081" sldId="389"/>
            <ac:spMk id="2" creationId="{90B38C64-140C-E8E9-BAEA-72EF8207648D}"/>
          </ac:spMkLst>
        </pc:spChg>
        <pc:spChg chg="del">
          <ac:chgData name="蕭又瑜 HSIAO, YU-YU" userId="c5b0ba1c-d079-4945-ac8c-b522266d3b39" providerId="ADAL" clId="{62AF62C8-5E65-A848-9C8C-80BB4D8ECAE3}" dt="2024-05-31T05:09:12.849" v="13543" actId="478"/>
          <ac:spMkLst>
            <pc:docMk/>
            <pc:sldMk cId="1674682081" sldId="389"/>
            <ac:spMk id="3" creationId="{CDF167D6-C679-5B30-2EB0-588829898506}"/>
          </ac:spMkLst>
        </pc:spChg>
        <pc:spChg chg="mod">
          <ac:chgData name="蕭又瑜 HSIAO, YU-YU" userId="c5b0ba1c-d079-4945-ac8c-b522266d3b39" providerId="ADAL" clId="{62AF62C8-5E65-A848-9C8C-80BB4D8ECAE3}" dt="2024-05-31T05:14:14.631" v="13611" actId="1035"/>
          <ac:spMkLst>
            <pc:docMk/>
            <pc:sldMk cId="1674682081" sldId="389"/>
            <ac:spMk id="8" creationId="{0BF25C6F-F562-2A29-5519-B0FD83D8240F}"/>
          </ac:spMkLst>
        </pc:spChg>
        <pc:spChg chg="add del mod">
          <ac:chgData name="蕭又瑜 HSIAO, YU-YU" userId="c5b0ba1c-d079-4945-ac8c-b522266d3b39" providerId="ADAL" clId="{62AF62C8-5E65-A848-9C8C-80BB4D8ECAE3}" dt="2024-05-31T05:09:15.029" v="13544" actId="478"/>
          <ac:spMkLst>
            <pc:docMk/>
            <pc:sldMk cId="1674682081" sldId="389"/>
            <ac:spMk id="9" creationId="{D404164C-25EF-CF6F-2829-6E3EACF90FFE}"/>
          </ac:spMkLst>
        </pc:spChg>
        <pc:spChg chg="mod">
          <ac:chgData name="蕭又瑜 HSIAO, YU-YU" userId="c5b0ba1c-d079-4945-ac8c-b522266d3b39" providerId="ADAL" clId="{62AF62C8-5E65-A848-9C8C-80BB4D8ECAE3}" dt="2024-05-31T05:14:14.631" v="13611" actId="1035"/>
          <ac:spMkLst>
            <pc:docMk/>
            <pc:sldMk cId="1674682081" sldId="389"/>
            <ac:spMk id="10" creationId="{77BE4FC0-5E16-1375-848B-EBE94CE5EEEF}"/>
          </ac:spMkLst>
        </pc:spChg>
        <pc:spChg chg="mod">
          <ac:chgData name="蕭又瑜 HSIAO, YU-YU" userId="c5b0ba1c-d079-4945-ac8c-b522266d3b39" providerId="ADAL" clId="{62AF62C8-5E65-A848-9C8C-80BB4D8ECAE3}" dt="2024-05-31T05:14:14.631" v="13611" actId="1035"/>
          <ac:spMkLst>
            <pc:docMk/>
            <pc:sldMk cId="1674682081" sldId="389"/>
            <ac:spMk id="11" creationId="{11EAC352-2AB7-3335-880B-3C15C20CA1F1}"/>
          </ac:spMkLst>
        </pc:spChg>
        <pc:spChg chg="mod">
          <ac:chgData name="蕭又瑜 HSIAO, YU-YU" userId="c5b0ba1c-d079-4945-ac8c-b522266d3b39" providerId="ADAL" clId="{62AF62C8-5E65-A848-9C8C-80BB4D8ECAE3}" dt="2024-05-31T05:14:14.631" v="13611" actId="1035"/>
          <ac:spMkLst>
            <pc:docMk/>
            <pc:sldMk cId="1674682081" sldId="389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1T05:14:14.631" v="13611" actId="1035"/>
          <ac:spMkLst>
            <pc:docMk/>
            <pc:sldMk cId="1674682081" sldId="389"/>
            <ac:spMk id="13" creationId="{012F60B3-0E5E-3E28-9535-7F6FCEF3CFEE}"/>
          </ac:spMkLst>
        </pc:spChg>
        <pc:spChg chg="del mod">
          <ac:chgData name="蕭又瑜 HSIAO, YU-YU" userId="c5b0ba1c-d079-4945-ac8c-b522266d3b39" providerId="ADAL" clId="{62AF62C8-5E65-A848-9C8C-80BB4D8ECAE3}" dt="2024-05-31T05:22:07.796" v="13699" actId="478"/>
          <ac:spMkLst>
            <pc:docMk/>
            <pc:sldMk cId="1674682081" sldId="389"/>
            <ac:spMk id="14" creationId="{F8E91D3B-CBA9-4970-6013-F7B561EA3105}"/>
          </ac:spMkLst>
        </pc:spChg>
        <pc:spChg chg="del mod">
          <ac:chgData name="蕭又瑜 HSIAO, YU-YU" userId="c5b0ba1c-d079-4945-ac8c-b522266d3b39" providerId="ADAL" clId="{62AF62C8-5E65-A848-9C8C-80BB4D8ECAE3}" dt="2024-05-31T05:22:07.796" v="13699" actId="478"/>
          <ac:spMkLst>
            <pc:docMk/>
            <pc:sldMk cId="1674682081" sldId="389"/>
            <ac:spMk id="15" creationId="{7F5BCA87-CE6F-808E-B18A-09D661675043}"/>
          </ac:spMkLst>
        </pc:spChg>
        <pc:spChg chg="add mod">
          <ac:chgData name="蕭又瑜 HSIAO, YU-YU" userId="c5b0ba1c-d079-4945-ac8c-b522266d3b39" providerId="ADAL" clId="{62AF62C8-5E65-A848-9C8C-80BB4D8ECAE3}" dt="2024-05-31T05:13:10.033" v="13583" actId="164"/>
          <ac:spMkLst>
            <pc:docMk/>
            <pc:sldMk cId="1674682081" sldId="389"/>
            <ac:spMk id="16" creationId="{F4313BD3-3D0A-4C23-A85B-B2EF12EAEE1F}"/>
          </ac:spMkLst>
        </pc:spChg>
        <pc:spChg chg="add mod">
          <ac:chgData name="蕭又瑜 HSIAO, YU-YU" userId="c5b0ba1c-d079-4945-ac8c-b522266d3b39" providerId="ADAL" clId="{62AF62C8-5E65-A848-9C8C-80BB4D8ECAE3}" dt="2024-05-31T05:13:10.033" v="13583" actId="164"/>
          <ac:spMkLst>
            <pc:docMk/>
            <pc:sldMk cId="1674682081" sldId="389"/>
            <ac:spMk id="18" creationId="{30053877-AAD6-0171-677D-B347ADB633EE}"/>
          </ac:spMkLst>
        </pc:spChg>
        <pc:spChg chg="add mod">
          <ac:chgData name="蕭又瑜 HSIAO, YU-YU" userId="c5b0ba1c-d079-4945-ac8c-b522266d3b39" providerId="ADAL" clId="{62AF62C8-5E65-A848-9C8C-80BB4D8ECAE3}" dt="2024-05-31T05:13:10.033" v="13583" actId="164"/>
          <ac:spMkLst>
            <pc:docMk/>
            <pc:sldMk cId="1674682081" sldId="389"/>
            <ac:spMk id="19" creationId="{6B0BA133-4591-7152-D0B3-233A3E574F50}"/>
          </ac:spMkLst>
        </pc:spChg>
        <pc:spChg chg="add mod">
          <ac:chgData name="蕭又瑜 HSIAO, YU-YU" userId="c5b0ba1c-d079-4945-ac8c-b522266d3b39" providerId="ADAL" clId="{62AF62C8-5E65-A848-9C8C-80BB4D8ECAE3}" dt="2024-05-31T05:13:10.033" v="13583" actId="164"/>
          <ac:spMkLst>
            <pc:docMk/>
            <pc:sldMk cId="1674682081" sldId="389"/>
            <ac:spMk id="20" creationId="{6F8A37A2-6579-9110-20C5-B7D5A60A3E77}"/>
          </ac:spMkLst>
        </pc:spChg>
        <pc:spChg chg="add mod">
          <ac:chgData name="蕭又瑜 HSIAO, YU-YU" userId="c5b0ba1c-d079-4945-ac8c-b522266d3b39" providerId="ADAL" clId="{62AF62C8-5E65-A848-9C8C-80BB4D8ECAE3}" dt="2024-05-31T05:13:10.033" v="13583" actId="164"/>
          <ac:spMkLst>
            <pc:docMk/>
            <pc:sldMk cId="1674682081" sldId="389"/>
            <ac:spMk id="21" creationId="{F3708331-4857-EA92-22D1-71D53E23F39A}"/>
          </ac:spMkLst>
        </pc:spChg>
        <pc:spChg chg="add mod">
          <ac:chgData name="蕭又瑜 HSIAO, YU-YU" userId="c5b0ba1c-d079-4945-ac8c-b522266d3b39" providerId="ADAL" clId="{62AF62C8-5E65-A848-9C8C-80BB4D8ECAE3}" dt="2024-05-31T05:13:10.033" v="13583" actId="164"/>
          <ac:spMkLst>
            <pc:docMk/>
            <pc:sldMk cId="1674682081" sldId="389"/>
            <ac:spMk id="22" creationId="{BFD5DDE4-5CC0-17D5-817F-A8215CE3901B}"/>
          </ac:spMkLst>
        </pc:spChg>
        <pc:spChg chg="add mod">
          <ac:chgData name="蕭又瑜 HSIAO, YU-YU" userId="c5b0ba1c-d079-4945-ac8c-b522266d3b39" providerId="ADAL" clId="{62AF62C8-5E65-A848-9C8C-80BB4D8ECAE3}" dt="2024-05-31T05:13:10.033" v="13583" actId="164"/>
          <ac:spMkLst>
            <pc:docMk/>
            <pc:sldMk cId="1674682081" sldId="389"/>
            <ac:spMk id="23" creationId="{DA12E860-C955-CFEE-6E81-2D1FA84C8133}"/>
          </ac:spMkLst>
        </pc:spChg>
        <pc:spChg chg="add mod">
          <ac:chgData name="蕭又瑜 HSIAO, YU-YU" userId="c5b0ba1c-d079-4945-ac8c-b522266d3b39" providerId="ADAL" clId="{62AF62C8-5E65-A848-9C8C-80BB4D8ECAE3}" dt="2024-05-31T05:13:10.033" v="13583" actId="164"/>
          <ac:spMkLst>
            <pc:docMk/>
            <pc:sldMk cId="1674682081" sldId="389"/>
            <ac:spMk id="24" creationId="{DE1081B3-6C30-9E0A-1860-C7149A3FA6AD}"/>
          </ac:spMkLst>
        </pc:spChg>
        <pc:spChg chg="add mod">
          <ac:chgData name="蕭又瑜 HSIAO, YU-YU" userId="c5b0ba1c-d079-4945-ac8c-b522266d3b39" providerId="ADAL" clId="{62AF62C8-5E65-A848-9C8C-80BB4D8ECAE3}" dt="2024-05-31T05:16:06.224" v="13647" actId="164"/>
          <ac:spMkLst>
            <pc:docMk/>
            <pc:sldMk cId="1674682081" sldId="389"/>
            <ac:spMk id="26" creationId="{8043EE2D-C462-F512-89FE-C4952D5DB6D8}"/>
          </ac:spMkLst>
        </pc:spChg>
        <pc:spChg chg="add mod">
          <ac:chgData name="蕭又瑜 HSIAO, YU-YU" userId="c5b0ba1c-d079-4945-ac8c-b522266d3b39" providerId="ADAL" clId="{62AF62C8-5E65-A848-9C8C-80BB4D8ECAE3}" dt="2024-05-31T06:41:59.061" v="14630" actId="20577"/>
          <ac:spMkLst>
            <pc:docMk/>
            <pc:sldMk cId="1674682081" sldId="389"/>
            <ac:spMk id="27" creationId="{5E363E0E-F6D6-79D8-7672-CE223D68D11B}"/>
          </ac:spMkLst>
        </pc:spChg>
        <pc:spChg chg="mod">
          <ac:chgData name="蕭又瑜 HSIAO, YU-YU" userId="c5b0ba1c-d079-4945-ac8c-b522266d3b39" providerId="ADAL" clId="{62AF62C8-5E65-A848-9C8C-80BB4D8ECAE3}" dt="2024-05-31T05:22:08.148" v="13700"/>
          <ac:spMkLst>
            <pc:docMk/>
            <pc:sldMk cId="1674682081" sldId="389"/>
            <ac:spMk id="30" creationId="{839E9C2F-8DE5-F96C-2F67-BBC55A49B2C6}"/>
          </ac:spMkLst>
        </pc:spChg>
        <pc:spChg chg="mod">
          <ac:chgData name="蕭又瑜 HSIAO, YU-YU" userId="c5b0ba1c-d079-4945-ac8c-b522266d3b39" providerId="ADAL" clId="{62AF62C8-5E65-A848-9C8C-80BB4D8ECAE3}" dt="2024-05-31T05:22:08.148" v="13700"/>
          <ac:spMkLst>
            <pc:docMk/>
            <pc:sldMk cId="1674682081" sldId="389"/>
            <ac:spMk id="31" creationId="{BC5FA2D1-4131-0D2F-5DC4-21AA2299EFB5}"/>
          </ac:spMkLst>
        </pc:spChg>
        <pc:spChg chg="del">
          <ac:chgData name="蕭又瑜 HSIAO, YU-YU" userId="c5b0ba1c-d079-4945-ac8c-b522266d3b39" providerId="ADAL" clId="{62AF62C8-5E65-A848-9C8C-80BB4D8ECAE3}" dt="2024-05-31T05:08:50.436" v="13511" actId="478"/>
          <ac:spMkLst>
            <pc:docMk/>
            <pc:sldMk cId="1674682081" sldId="389"/>
            <ac:spMk id="33" creationId="{63796DC4-CD23-7C1A-412B-B1400AB74FE7}"/>
          </ac:spMkLst>
        </pc:spChg>
        <pc:grpChg chg="add mod">
          <ac:chgData name="蕭又瑜 HSIAO, YU-YU" userId="c5b0ba1c-d079-4945-ac8c-b522266d3b39" providerId="ADAL" clId="{62AF62C8-5E65-A848-9C8C-80BB4D8ECAE3}" dt="2024-05-31T05:14:14.631" v="13611" actId="1035"/>
          <ac:grpSpMkLst>
            <pc:docMk/>
            <pc:sldMk cId="1674682081" sldId="389"/>
            <ac:grpSpMk id="25" creationId="{E4CC734D-9FFD-7BDD-ACD9-C7BC84DEBB0E}"/>
          </ac:grpSpMkLst>
        </pc:grpChg>
        <pc:grpChg chg="add mod">
          <ac:chgData name="蕭又瑜 HSIAO, YU-YU" userId="c5b0ba1c-d079-4945-ac8c-b522266d3b39" providerId="ADAL" clId="{62AF62C8-5E65-A848-9C8C-80BB4D8ECAE3}" dt="2024-05-31T05:16:16.093" v="13650" actId="1076"/>
          <ac:grpSpMkLst>
            <pc:docMk/>
            <pc:sldMk cId="1674682081" sldId="389"/>
            <ac:grpSpMk id="28" creationId="{464BE71A-037F-E09A-B805-0075493A5278}"/>
          </ac:grpSpMkLst>
        </pc:grpChg>
        <pc:grpChg chg="add mod">
          <ac:chgData name="蕭又瑜 HSIAO, YU-YU" userId="c5b0ba1c-d079-4945-ac8c-b522266d3b39" providerId="ADAL" clId="{62AF62C8-5E65-A848-9C8C-80BB4D8ECAE3}" dt="2024-05-31T05:22:11.401" v="13701" actId="167"/>
          <ac:grpSpMkLst>
            <pc:docMk/>
            <pc:sldMk cId="1674682081" sldId="389"/>
            <ac:grpSpMk id="29" creationId="{AC8E5265-5BE3-3FE9-60EE-7ACD186437C2}"/>
          </ac:grpSpMkLst>
        </pc:grpChg>
        <pc:graphicFrameChg chg="add mod modGraphic">
          <ac:chgData name="蕭又瑜 HSIAO, YU-YU" userId="c5b0ba1c-d079-4945-ac8c-b522266d3b39" providerId="ADAL" clId="{62AF62C8-5E65-A848-9C8C-80BB4D8ECAE3}" dt="2024-05-31T05:15:19.608" v="13625" actId="1076"/>
          <ac:graphicFrameMkLst>
            <pc:docMk/>
            <pc:sldMk cId="1674682081" sldId="389"/>
            <ac:graphicFrameMk id="6" creationId="{235681FF-F948-0BF3-3F51-67CE6223377C}"/>
          </ac:graphicFrameMkLst>
        </pc:graphicFrameChg>
        <pc:graphicFrameChg chg="del">
          <ac:chgData name="蕭又瑜 HSIAO, YU-YU" userId="c5b0ba1c-d079-4945-ac8c-b522266d3b39" providerId="ADAL" clId="{62AF62C8-5E65-A848-9C8C-80BB4D8ECAE3}" dt="2024-05-31T05:08:50.436" v="13511" actId="478"/>
          <ac:graphicFrameMkLst>
            <pc:docMk/>
            <pc:sldMk cId="1674682081" sldId="389"/>
            <ac:graphicFrameMk id="17" creationId="{CB3B1341-D5E8-8BAB-D15F-9660947BCBFF}"/>
          </ac:graphicFrameMkLst>
        </pc:graphicFrameChg>
        <pc:cxnChg chg="del">
          <ac:chgData name="蕭又瑜 HSIAO, YU-YU" userId="c5b0ba1c-d079-4945-ac8c-b522266d3b39" providerId="ADAL" clId="{62AF62C8-5E65-A848-9C8C-80BB4D8ECAE3}" dt="2024-05-31T05:08:50.436" v="13511" actId="478"/>
          <ac:cxnSpMkLst>
            <pc:docMk/>
            <pc:sldMk cId="1674682081" sldId="389"/>
            <ac:cxnSpMk id="75" creationId="{1E195858-DC98-A0E2-DD10-BE654C2F8D20}"/>
          </ac:cxnSpMkLst>
        </pc:cxnChg>
        <pc:cxnChg chg="del">
          <ac:chgData name="蕭又瑜 HSIAO, YU-YU" userId="c5b0ba1c-d079-4945-ac8c-b522266d3b39" providerId="ADAL" clId="{62AF62C8-5E65-A848-9C8C-80BB4D8ECAE3}" dt="2024-05-31T05:08:50.436" v="13511" actId="478"/>
          <ac:cxnSpMkLst>
            <pc:docMk/>
            <pc:sldMk cId="1674682081" sldId="389"/>
            <ac:cxnSpMk id="76" creationId="{A53DFA87-E9AB-4685-9E0D-2ECCB343C19D}"/>
          </ac:cxnSpMkLst>
        </pc:cxnChg>
        <pc:cxnChg chg="del">
          <ac:chgData name="蕭又瑜 HSIAO, YU-YU" userId="c5b0ba1c-d079-4945-ac8c-b522266d3b39" providerId="ADAL" clId="{62AF62C8-5E65-A848-9C8C-80BB4D8ECAE3}" dt="2024-05-31T05:08:50.436" v="13511" actId="478"/>
          <ac:cxnSpMkLst>
            <pc:docMk/>
            <pc:sldMk cId="1674682081" sldId="389"/>
            <ac:cxnSpMk id="77" creationId="{43578B4B-74EF-E14E-593E-195D85A95027}"/>
          </ac:cxnSpMkLst>
        </pc:cxnChg>
      </pc:sldChg>
      <pc:sldChg chg="addSp delSp modSp add mod modTransition">
        <pc:chgData name="蕭又瑜 HSIAO, YU-YU" userId="c5b0ba1c-d079-4945-ac8c-b522266d3b39" providerId="ADAL" clId="{62AF62C8-5E65-A848-9C8C-80BB4D8ECAE3}" dt="2024-05-31T06:42:49.034" v="14649"/>
        <pc:sldMkLst>
          <pc:docMk/>
          <pc:sldMk cId="1644874424" sldId="390"/>
        </pc:sldMkLst>
        <pc:spChg chg="mod">
          <ac:chgData name="蕭又瑜 HSIAO, YU-YU" userId="c5b0ba1c-d079-4945-ac8c-b522266d3b39" providerId="ADAL" clId="{62AF62C8-5E65-A848-9C8C-80BB4D8ECAE3}" dt="2024-05-31T06:42:49.034" v="14649"/>
          <ac:spMkLst>
            <pc:docMk/>
            <pc:sldMk cId="1644874424" sldId="390"/>
            <ac:spMk id="2" creationId="{90B38C64-140C-E8E9-BAEA-72EF8207648D}"/>
          </ac:spMkLst>
        </pc:spChg>
        <pc:spChg chg="add del mod">
          <ac:chgData name="蕭又瑜 HSIAO, YU-YU" userId="c5b0ba1c-d079-4945-ac8c-b522266d3b39" providerId="ADAL" clId="{62AF62C8-5E65-A848-9C8C-80BB4D8ECAE3}" dt="2024-05-31T05:18:05.185" v="13668" actId="478"/>
          <ac:spMkLst>
            <pc:docMk/>
            <pc:sldMk cId="1644874424" sldId="390"/>
            <ac:spMk id="7" creationId="{007F116C-2407-5055-E6CC-DC4A1493A84C}"/>
          </ac:spMkLst>
        </pc:spChg>
        <pc:spChg chg="mod">
          <ac:chgData name="蕭又瑜 HSIAO, YU-YU" userId="c5b0ba1c-d079-4945-ac8c-b522266d3b39" providerId="ADAL" clId="{62AF62C8-5E65-A848-9C8C-80BB4D8ECAE3}" dt="2024-05-31T05:24:44.742" v="13712" actId="166"/>
          <ac:spMkLst>
            <pc:docMk/>
            <pc:sldMk cId="1644874424" sldId="390"/>
            <ac:spMk id="8" creationId="{0BF25C6F-F562-2A29-5519-B0FD83D8240F}"/>
          </ac:spMkLst>
        </pc:spChg>
        <pc:spChg chg="mod">
          <ac:chgData name="蕭又瑜 HSIAO, YU-YU" userId="c5b0ba1c-d079-4945-ac8c-b522266d3b39" providerId="ADAL" clId="{62AF62C8-5E65-A848-9C8C-80BB4D8ECAE3}" dt="2024-05-31T05:17:58.385" v="13665" actId="1076"/>
          <ac:spMkLst>
            <pc:docMk/>
            <pc:sldMk cId="1644874424" sldId="390"/>
            <ac:spMk id="10" creationId="{77BE4FC0-5E16-1375-848B-EBE94CE5EEEF}"/>
          </ac:spMkLst>
        </pc:spChg>
        <pc:spChg chg="mod">
          <ac:chgData name="蕭又瑜 HSIAO, YU-YU" userId="c5b0ba1c-d079-4945-ac8c-b522266d3b39" providerId="ADAL" clId="{62AF62C8-5E65-A848-9C8C-80BB4D8ECAE3}" dt="2024-05-31T05:17:58.385" v="13665" actId="1076"/>
          <ac:spMkLst>
            <pc:docMk/>
            <pc:sldMk cId="1644874424" sldId="390"/>
            <ac:spMk id="11" creationId="{11EAC352-2AB7-3335-880B-3C15C20CA1F1}"/>
          </ac:spMkLst>
        </pc:spChg>
        <pc:spChg chg="mod">
          <ac:chgData name="蕭又瑜 HSIAO, YU-YU" userId="c5b0ba1c-d079-4945-ac8c-b522266d3b39" providerId="ADAL" clId="{62AF62C8-5E65-A848-9C8C-80BB4D8ECAE3}" dt="2024-05-31T05:17:58.385" v="13665" actId="1076"/>
          <ac:spMkLst>
            <pc:docMk/>
            <pc:sldMk cId="1644874424" sldId="390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1T05:17:58.385" v="13665" actId="1076"/>
          <ac:spMkLst>
            <pc:docMk/>
            <pc:sldMk cId="1644874424" sldId="390"/>
            <ac:spMk id="13" creationId="{012F60B3-0E5E-3E28-9535-7F6FCEF3CFEE}"/>
          </ac:spMkLst>
        </pc:spChg>
        <pc:spChg chg="mod">
          <ac:chgData name="蕭又瑜 HSIAO, YU-YU" userId="c5b0ba1c-d079-4945-ac8c-b522266d3b39" providerId="ADAL" clId="{62AF62C8-5E65-A848-9C8C-80BB4D8ECAE3}" dt="2024-05-31T05:17:24.182" v="13658" actId="164"/>
          <ac:spMkLst>
            <pc:docMk/>
            <pc:sldMk cId="1644874424" sldId="390"/>
            <ac:spMk id="14" creationId="{F8E91D3B-CBA9-4970-6013-F7B561EA3105}"/>
          </ac:spMkLst>
        </pc:spChg>
        <pc:spChg chg="mod">
          <ac:chgData name="蕭又瑜 HSIAO, YU-YU" userId="c5b0ba1c-d079-4945-ac8c-b522266d3b39" providerId="ADAL" clId="{62AF62C8-5E65-A848-9C8C-80BB4D8ECAE3}" dt="2024-05-31T05:17:24.182" v="13658" actId="164"/>
          <ac:spMkLst>
            <pc:docMk/>
            <pc:sldMk cId="1644874424" sldId="390"/>
            <ac:spMk id="15" creationId="{7F5BCA87-CE6F-808E-B18A-09D661675043}"/>
          </ac:spMkLst>
        </pc:spChg>
        <pc:grpChg chg="add mod">
          <ac:chgData name="蕭又瑜 HSIAO, YU-YU" userId="c5b0ba1c-d079-4945-ac8c-b522266d3b39" providerId="ADAL" clId="{62AF62C8-5E65-A848-9C8C-80BB4D8ECAE3}" dt="2024-05-31T05:17:24.182" v="13658" actId="164"/>
          <ac:grpSpMkLst>
            <pc:docMk/>
            <pc:sldMk cId="1644874424" sldId="390"/>
            <ac:grpSpMk id="3" creationId="{3CA40AE1-0706-CBCF-76A3-CFDD3DF5022B}"/>
          </ac:grpSpMkLst>
        </pc:grpChg>
        <pc:grpChg chg="mod">
          <ac:chgData name="蕭又瑜 HSIAO, YU-YU" userId="c5b0ba1c-d079-4945-ac8c-b522266d3b39" providerId="ADAL" clId="{62AF62C8-5E65-A848-9C8C-80BB4D8ECAE3}" dt="2024-05-31T05:22:43.674" v="13702" actId="167"/>
          <ac:grpSpMkLst>
            <pc:docMk/>
            <pc:sldMk cId="1644874424" sldId="390"/>
            <ac:grpSpMk id="25" creationId="{E4CC734D-9FFD-7BDD-ACD9-C7BC84DEBB0E}"/>
          </ac:grpSpMkLst>
        </pc:grpChg>
      </pc:sldChg>
      <pc:sldChg chg="addSp delSp modSp add mod modTransition">
        <pc:chgData name="蕭又瑜 HSIAO, YU-YU" userId="c5b0ba1c-d079-4945-ac8c-b522266d3b39" providerId="ADAL" clId="{62AF62C8-5E65-A848-9C8C-80BB4D8ECAE3}" dt="2024-05-31T06:54:51.650" v="15322" actId="20577"/>
        <pc:sldMkLst>
          <pc:docMk/>
          <pc:sldMk cId="4277461827" sldId="391"/>
        </pc:sldMkLst>
        <pc:spChg chg="mod">
          <ac:chgData name="蕭又瑜 HSIAO, YU-YU" userId="c5b0ba1c-d079-4945-ac8c-b522266d3b39" providerId="ADAL" clId="{62AF62C8-5E65-A848-9C8C-80BB4D8ECAE3}" dt="2024-05-31T06:42:51.747" v="14650"/>
          <ac:spMkLst>
            <pc:docMk/>
            <pc:sldMk cId="4277461827" sldId="391"/>
            <ac:spMk id="2" creationId="{90B38C64-140C-E8E9-BAEA-72EF8207648D}"/>
          </ac:spMkLst>
        </pc:spChg>
        <pc:spChg chg="add mod">
          <ac:chgData name="蕭又瑜 HSIAO, YU-YU" userId="c5b0ba1c-d079-4945-ac8c-b522266d3b39" providerId="ADAL" clId="{62AF62C8-5E65-A848-9C8C-80BB4D8ECAE3}" dt="2024-05-31T05:20:07.087" v="13680"/>
          <ac:spMkLst>
            <pc:docMk/>
            <pc:sldMk cId="4277461827" sldId="391"/>
            <ac:spMk id="7" creationId="{5C34E93C-53EB-2E52-EAE1-73C5FB7196D6}"/>
          </ac:spMkLst>
        </pc:spChg>
        <pc:spChg chg="mod">
          <ac:chgData name="蕭又瑜 HSIAO, YU-YU" userId="c5b0ba1c-d079-4945-ac8c-b522266d3b39" providerId="ADAL" clId="{62AF62C8-5E65-A848-9C8C-80BB4D8ECAE3}" dt="2024-05-31T06:54:51.650" v="15322" actId="20577"/>
          <ac:spMkLst>
            <pc:docMk/>
            <pc:sldMk cId="4277461827" sldId="391"/>
            <ac:spMk id="8" creationId="{0BF25C6F-F562-2A29-5519-B0FD83D8240F}"/>
          </ac:spMkLst>
        </pc:spChg>
        <pc:spChg chg="add mod">
          <ac:chgData name="蕭又瑜 HSIAO, YU-YU" userId="c5b0ba1c-d079-4945-ac8c-b522266d3b39" providerId="ADAL" clId="{62AF62C8-5E65-A848-9C8C-80BB4D8ECAE3}" dt="2024-05-31T05:20:07.087" v="13680"/>
          <ac:spMkLst>
            <pc:docMk/>
            <pc:sldMk cId="4277461827" sldId="391"/>
            <ac:spMk id="9" creationId="{2A52B8A0-1C29-0A66-EFEA-37088BC86228}"/>
          </ac:spMkLst>
        </pc:spChg>
        <pc:spChg chg="del">
          <ac:chgData name="蕭又瑜 HSIAO, YU-YU" userId="c5b0ba1c-d079-4945-ac8c-b522266d3b39" providerId="ADAL" clId="{62AF62C8-5E65-A848-9C8C-80BB4D8ECAE3}" dt="2024-05-31T05:20:06.822" v="13679" actId="478"/>
          <ac:spMkLst>
            <pc:docMk/>
            <pc:sldMk cId="4277461827" sldId="391"/>
            <ac:spMk id="10" creationId="{77BE4FC0-5E16-1375-848B-EBE94CE5EEEF}"/>
          </ac:spMkLst>
        </pc:spChg>
        <pc:spChg chg="del">
          <ac:chgData name="蕭又瑜 HSIAO, YU-YU" userId="c5b0ba1c-d079-4945-ac8c-b522266d3b39" providerId="ADAL" clId="{62AF62C8-5E65-A848-9C8C-80BB4D8ECAE3}" dt="2024-05-31T05:20:06.822" v="13679" actId="478"/>
          <ac:spMkLst>
            <pc:docMk/>
            <pc:sldMk cId="4277461827" sldId="391"/>
            <ac:spMk id="11" creationId="{11EAC352-2AB7-3335-880B-3C15C20CA1F1}"/>
          </ac:spMkLst>
        </pc:spChg>
        <pc:spChg chg="del">
          <ac:chgData name="蕭又瑜 HSIAO, YU-YU" userId="c5b0ba1c-d079-4945-ac8c-b522266d3b39" providerId="ADAL" clId="{62AF62C8-5E65-A848-9C8C-80BB4D8ECAE3}" dt="2024-05-31T05:20:06.822" v="13679" actId="478"/>
          <ac:spMkLst>
            <pc:docMk/>
            <pc:sldMk cId="4277461827" sldId="391"/>
            <ac:spMk id="12" creationId="{E4DB921D-6CDB-4FD3-D154-C00EA2A53F38}"/>
          </ac:spMkLst>
        </pc:spChg>
        <pc:spChg chg="del">
          <ac:chgData name="蕭又瑜 HSIAO, YU-YU" userId="c5b0ba1c-d079-4945-ac8c-b522266d3b39" providerId="ADAL" clId="{62AF62C8-5E65-A848-9C8C-80BB4D8ECAE3}" dt="2024-05-31T05:20:06.822" v="13679" actId="478"/>
          <ac:spMkLst>
            <pc:docMk/>
            <pc:sldMk cId="4277461827" sldId="391"/>
            <ac:spMk id="13" creationId="{012F60B3-0E5E-3E28-9535-7F6FCEF3CFEE}"/>
          </ac:spMkLst>
        </pc:spChg>
        <pc:spChg chg="add mod">
          <ac:chgData name="蕭又瑜 HSIAO, YU-YU" userId="c5b0ba1c-d079-4945-ac8c-b522266d3b39" providerId="ADAL" clId="{62AF62C8-5E65-A848-9C8C-80BB4D8ECAE3}" dt="2024-05-31T05:20:07.087" v="13680"/>
          <ac:spMkLst>
            <pc:docMk/>
            <pc:sldMk cId="4277461827" sldId="391"/>
            <ac:spMk id="17" creationId="{E498984B-0184-B9A6-415B-C280A206E2EF}"/>
          </ac:spMkLst>
        </pc:spChg>
        <pc:spChg chg="add mod">
          <ac:chgData name="蕭又瑜 HSIAO, YU-YU" userId="c5b0ba1c-d079-4945-ac8c-b522266d3b39" providerId="ADAL" clId="{62AF62C8-5E65-A848-9C8C-80BB4D8ECAE3}" dt="2024-05-31T05:20:07.087" v="13680"/>
          <ac:spMkLst>
            <pc:docMk/>
            <pc:sldMk cId="4277461827" sldId="391"/>
            <ac:spMk id="29" creationId="{CA336DDE-E8B2-91AC-D481-3B5EDE88B60E}"/>
          </ac:spMkLst>
        </pc:spChg>
        <pc:grpChg chg="mod">
          <ac:chgData name="蕭又瑜 HSIAO, YU-YU" userId="c5b0ba1c-d079-4945-ac8c-b522266d3b39" providerId="ADAL" clId="{62AF62C8-5E65-A848-9C8C-80BB4D8ECAE3}" dt="2024-05-31T05:18:30.719" v="13671" actId="167"/>
          <ac:grpSpMkLst>
            <pc:docMk/>
            <pc:sldMk cId="4277461827" sldId="391"/>
            <ac:grpSpMk id="25" creationId="{E4CC734D-9FFD-7BDD-ACD9-C7BC84DEBB0E}"/>
          </ac:grpSpMkLst>
        </pc:grpChg>
        <pc:grpChg chg="mod">
          <ac:chgData name="蕭又瑜 HSIAO, YU-YU" userId="c5b0ba1c-d079-4945-ac8c-b522266d3b39" providerId="ADAL" clId="{62AF62C8-5E65-A848-9C8C-80BB4D8ECAE3}" dt="2024-05-31T05:23:02.333" v="13703" actId="167"/>
          <ac:grpSpMkLst>
            <pc:docMk/>
            <pc:sldMk cId="4277461827" sldId="391"/>
            <ac:grpSpMk id="28" creationId="{464BE71A-037F-E09A-B805-0075493A5278}"/>
          </ac:grpSpMkLst>
        </pc:grpChg>
        <pc:graphicFrameChg chg="mod">
          <ac:chgData name="蕭又瑜 HSIAO, YU-YU" userId="c5b0ba1c-d079-4945-ac8c-b522266d3b39" providerId="ADAL" clId="{62AF62C8-5E65-A848-9C8C-80BB4D8ECAE3}" dt="2024-05-31T05:23:02.333" v="13703" actId="167"/>
          <ac:graphicFrameMkLst>
            <pc:docMk/>
            <pc:sldMk cId="4277461827" sldId="391"/>
            <ac:graphicFrameMk id="6" creationId="{235681FF-F948-0BF3-3F51-67CE6223377C}"/>
          </ac:graphicFrameMkLst>
        </pc:graphicFrameChg>
      </pc:sldChg>
      <pc:sldChg chg="modSp add del mod">
        <pc:chgData name="蕭又瑜 HSIAO, YU-YU" userId="c5b0ba1c-d079-4945-ac8c-b522266d3b39" providerId="ADAL" clId="{62AF62C8-5E65-A848-9C8C-80BB4D8ECAE3}" dt="2024-05-31T05:20:13.103" v="13681" actId="2696"/>
        <pc:sldMkLst>
          <pc:docMk/>
          <pc:sldMk cId="367884666" sldId="392"/>
        </pc:sldMkLst>
        <pc:spChg chg="mod">
          <ac:chgData name="蕭又瑜 HSIAO, YU-YU" userId="c5b0ba1c-d079-4945-ac8c-b522266d3b39" providerId="ADAL" clId="{62AF62C8-5E65-A848-9C8C-80BB4D8ECAE3}" dt="2024-05-31T05:19:23.242" v="13675" actId="1076"/>
          <ac:spMkLst>
            <pc:docMk/>
            <pc:sldMk cId="367884666" sldId="392"/>
            <ac:spMk id="10" creationId="{77BE4FC0-5E16-1375-848B-EBE94CE5EEEF}"/>
          </ac:spMkLst>
        </pc:spChg>
        <pc:spChg chg="mod">
          <ac:chgData name="蕭又瑜 HSIAO, YU-YU" userId="c5b0ba1c-d079-4945-ac8c-b522266d3b39" providerId="ADAL" clId="{62AF62C8-5E65-A848-9C8C-80BB4D8ECAE3}" dt="2024-05-31T05:19:11.184" v="13674" actId="1076"/>
          <ac:spMkLst>
            <pc:docMk/>
            <pc:sldMk cId="367884666" sldId="392"/>
            <ac:spMk id="11" creationId="{11EAC352-2AB7-3335-880B-3C15C20CA1F1}"/>
          </ac:spMkLst>
        </pc:spChg>
        <pc:spChg chg="mod">
          <ac:chgData name="蕭又瑜 HSIAO, YU-YU" userId="c5b0ba1c-d079-4945-ac8c-b522266d3b39" providerId="ADAL" clId="{62AF62C8-5E65-A848-9C8C-80BB4D8ECAE3}" dt="2024-05-31T05:19:11.184" v="13674" actId="1076"/>
          <ac:spMkLst>
            <pc:docMk/>
            <pc:sldMk cId="367884666" sldId="392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1T05:19:11.184" v="13674" actId="1076"/>
          <ac:spMkLst>
            <pc:docMk/>
            <pc:sldMk cId="367884666" sldId="392"/>
            <ac:spMk id="13" creationId="{012F60B3-0E5E-3E28-9535-7F6FCEF3CFEE}"/>
          </ac:spMkLst>
        </pc:spChg>
      </pc:sldChg>
      <pc:sldChg chg="addSp delSp modSp add mod modTransition">
        <pc:chgData name="蕭又瑜 HSIAO, YU-YU" userId="c5b0ba1c-d079-4945-ac8c-b522266d3b39" providerId="ADAL" clId="{62AF62C8-5E65-A848-9C8C-80BB4D8ECAE3}" dt="2024-05-31T06:42:55.164" v="14651"/>
        <pc:sldMkLst>
          <pc:docMk/>
          <pc:sldMk cId="969865908" sldId="393"/>
        </pc:sldMkLst>
        <pc:spChg chg="mod">
          <ac:chgData name="蕭又瑜 HSIAO, YU-YU" userId="c5b0ba1c-d079-4945-ac8c-b522266d3b39" providerId="ADAL" clId="{62AF62C8-5E65-A848-9C8C-80BB4D8ECAE3}" dt="2024-05-31T06:42:55.164" v="14651"/>
          <ac:spMkLst>
            <pc:docMk/>
            <pc:sldMk cId="969865908" sldId="393"/>
            <ac:spMk id="2" creationId="{90B38C64-140C-E8E9-BAEA-72EF8207648D}"/>
          </ac:spMkLst>
        </pc:spChg>
        <pc:spChg chg="add mod">
          <ac:chgData name="蕭又瑜 HSIAO, YU-YU" userId="c5b0ba1c-d079-4945-ac8c-b522266d3b39" providerId="ADAL" clId="{62AF62C8-5E65-A848-9C8C-80BB4D8ECAE3}" dt="2024-05-31T05:25:13.363" v="13715"/>
          <ac:spMkLst>
            <pc:docMk/>
            <pc:sldMk cId="969865908" sldId="393"/>
            <ac:spMk id="7" creationId="{9C8B001D-E57E-40BA-BDC3-C71B02F6F2B4}"/>
          </ac:spMkLst>
        </pc:spChg>
        <pc:spChg chg="del mod">
          <ac:chgData name="蕭又瑜 HSIAO, YU-YU" userId="c5b0ba1c-d079-4945-ac8c-b522266d3b39" providerId="ADAL" clId="{62AF62C8-5E65-A848-9C8C-80BB4D8ECAE3}" dt="2024-05-31T05:25:13.054" v="13714" actId="478"/>
          <ac:spMkLst>
            <pc:docMk/>
            <pc:sldMk cId="969865908" sldId="393"/>
            <ac:spMk id="8" creationId="{0BF25C6F-F562-2A29-5519-B0FD83D8240F}"/>
          </ac:spMkLst>
        </pc:spChg>
        <pc:spChg chg="mod">
          <ac:chgData name="蕭又瑜 HSIAO, YU-YU" userId="c5b0ba1c-d079-4945-ac8c-b522266d3b39" providerId="ADAL" clId="{62AF62C8-5E65-A848-9C8C-80BB4D8ECAE3}" dt="2024-05-31T05:23:29.755" v="13705" actId="166"/>
          <ac:spMkLst>
            <pc:docMk/>
            <pc:sldMk cId="969865908" sldId="393"/>
            <ac:spMk id="10" creationId="{77BE4FC0-5E16-1375-848B-EBE94CE5EEEF}"/>
          </ac:spMkLst>
        </pc:spChg>
        <pc:grpChg chg="mod">
          <ac:chgData name="蕭又瑜 HSIAO, YU-YU" userId="c5b0ba1c-d079-4945-ac8c-b522266d3b39" providerId="ADAL" clId="{62AF62C8-5E65-A848-9C8C-80BB4D8ECAE3}" dt="2024-05-31T05:23:09.940" v="13704" actId="167"/>
          <ac:grpSpMkLst>
            <pc:docMk/>
            <pc:sldMk cId="969865908" sldId="393"/>
            <ac:grpSpMk id="28" creationId="{464BE71A-037F-E09A-B805-0075493A5278}"/>
          </ac:grpSpMkLst>
        </pc:grpChg>
        <pc:graphicFrameChg chg="mod modGraphic">
          <ac:chgData name="蕭又瑜 HSIAO, YU-YU" userId="c5b0ba1c-d079-4945-ac8c-b522266d3b39" providerId="ADAL" clId="{62AF62C8-5E65-A848-9C8C-80BB4D8ECAE3}" dt="2024-05-31T05:23:09.940" v="13704" actId="167"/>
          <ac:graphicFrameMkLst>
            <pc:docMk/>
            <pc:sldMk cId="969865908" sldId="393"/>
            <ac:graphicFrameMk id="6" creationId="{235681FF-F948-0BF3-3F51-67CE6223377C}"/>
          </ac:graphicFrameMkLst>
        </pc:graphicFrameChg>
      </pc:sldChg>
      <pc:sldChg chg="addSp delSp modSp add mod modTransition">
        <pc:chgData name="蕭又瑜 HSIAO, YU-YU" userId="c5b0ba1c-d079-4945-ac8c-b522266d3b39" providerId="ADAL" clId="{62AF62C8-5E65-A848-9C8C-80BB4D8ECAE3}" dt="2024-05-31T06:42:57.389" v="14652"/>
        <pc:sldMkLst>
          <pc:docMk/>
          <pc:sldMk cId="76617424" sldId="394"/>
        </pc:sldMkLst>
        <pc:spChg chg="mod">
          <ac:chgData name="蕭又瑜 HSIAO, YU-YU" userId="c5b0ba1c-d079-4945-ac8c-b522266d3b39" providerId="ADAL" clId="{62AF62C8-5E65-A848-9C8C-80BB4D8ECAE3}" dt="2024-05-31T06:42:57.389" v="14652"/>
          <ac:spMkLst>
            <pc:docMk/>
            <pc:sldMk cId="76617424" sldId="394"/>
            <ac:spMk id="2" creationId="{90B38C64-140C-E8E9-BAEA-72EF8207648D}"/>
          </ac:spMkLst>
        </pc:spChg>
        <pc:spChg chg="add del mod">
          <ac:chgData name="蕭又瑜 HSIAO, YU-YU" userId="c5b0ba1c-d079-4945-ac8c-b522266d3b39" providerId="ADAL" clId="{62AF62C8-5E65-A848-9C8C-80BB4D8ECAE3}" dt="2024-05-31T05:25:16.260" v="13716" actId="478"/>
          <ac:spMkLst>
            <pc:docMk/>
            <pc:sldMk cId="76617424" sldId="394"/>
            <ac:spMk id="7" creationId="{4ED5654F-F01B-008A-B49D-59A2DC1ECCFB}"/>
          </ac:spMkLst>
        </pc:spChg>
        <pc:spChg chg="del">
          <ac:chgData name="蕭又瑜 HSIAO, YU-YU" userId="c5b0ba1c-d079-4945-ac8c-b522266d3b39" providerId="ADAL" clId="{62AF62C8-5E65-A848-9C8C-80BB4D8ECAE3}" dt="2024-05-31T05:24:22.783" v="13708" actId="478"/>
          <ac:spMkLst>
            <pc:docMk/>
            <pc:sldMk cId="76617424" sldId="394"/>
            <ac:spMk id="8" creationId="{0BF25C6F-F562-2A29-5519-B0FD83D8240F}"/>
          </ac:spMkLst>
        </pc:spChg>
        <pc:spChg chg="add mod">
          <ac:chgData name="蕭又瑜 HSIAO, YU-YU" userId="c5b0ba1c-d079-4945-ac8c-b522266d3b39" providerId="ADAL" clId="{62AF62C8-5E65-A848-9C8C-80BB4D8ECAE3}" dt="2024-05-31T05:25:16.537" v="13717"/>
          <ac:spMkLst>
            <pc:docMk/>
            <pc:sldMk cId="76617424" sldId="394"/>
            <ac:spMk id="9" creationId="{75784140-DEFA-AED2-B104-D09B5366006F}"/>
          </ac:spMkLst>
        </pc:spChg>
        <pc:spChg chg="mod">
          <ac:chgData name="蕭又瑜 HSIAO, YU-YU" userId="c5b0ba1c-d079-4945-ac8c-b522266d3b39" providerId="ADAL" clId="{62AF62C8-5E65-A848-9C8C-80BB4D8ECAE3}" dt="2024-05-31T05:25:48.209" v="13720" actId="166"/>
          <ac:spMkLst>
            <pc:docMk/>
            <pc:sldMk cId="76617424" sldId="394"/>
            <ac:spMk id="10" creationId="{77BE4FC0-5E16-1375-848B-EBE94CE5EEEF}"/>
          </ac:spMkLst>
        </pc:spChg>
        <pc:spChg chg="mod">
          <ac:chgData name="蕭又瑜 HSIAO, YU-YU" userId="c5b0ba1c-d079-4945-ac8c-b522266d3b39" providerId="ADAL" clId="{62AF62C8-5E65-A848-9C8C-80BB4D8ECAE3}" dt="2024-05-31T05:21:15.907" v="13690" actId="1076"/>
          <ac:spMkLst>
            <pc:docMk/>
            <pc:sldMk cId="76617424" sldId="394"/>
            <ac:spMk id="11" creationId="{11EAC352-2AB7-3335-880B-3C15C20CA1F1}"/>
          </ac:spMkLst>
        </pc:spChg>
        <pc:spChg chg="mod">
          <ac:chgData name="蕭又瑜 HSIAO, YU-YU" userId="c5b0ba1c-d079-4945-ac8c-b522266d3b39" providerId="ADAL" clId="{62AF62C8-5E65-A848-9C8C-80BB4D8ECAE3}" dt="2024-05-31T05:21:09.394" v="13689" actId="1076"/>
          <ac:spMkLst>
            <pc:docMk/>
            <pc:sldMk cId="76617424" sldId="394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1T05:21:09.394" v="13689" actId="1076"/>
          <ac:spMkLst>
            <pc:docMk/>
            <pc:sldMk cId="76617424" sldId="394"/>
            <ac:spMk id="13" creationId="{012F60B3-0E5E-3E28-9535-7F6FCEF3CFEE}"/>
          </ac:spMkLst>
        </pc:spChg>
        <pc:graphicFrameChg chg="modGraphic">
          <ac:chgData name="蕭又瑜 HSIAO, YU-YU" userId="c5b0ba1c-d079-4945-ac8c-b522266d3b39" providerId="ADAL" clId="{62AF62C8-5E65-A848-9C8C-80BB4D8ECAE3}" dt="2024-05-31T05:21:26.466" v="13693" actId="207"/>
          <ac:graphicFrameMkLst>
            <pc:docMk/>
            <pc:sldMk cId="76617424" sldId="394"/>
            <ac:graphicFrameMk id="6" creationId="{235681FF-F948-0BF3-3F51-67CE6223377C}"/>
          </ac:graphicFrameMkLst>
        </pc:graphicFrameChg>
      </pc:sldChg>
      <pc:sldChg chg="addSp delSp modSp add mod">
        <pc:chgData name="蕭又瑜 HSIAO, YU-YU" userId="c5b0ba1c-d079-4945-ac8c-b522266d3b39" providerId="ADAL" clId="{62AF62C8-5E65-A848-9C8C-80BB4D8ECAE3}" dt="2024-05-31T06:42:59.157" v="14653"/>
        <pc:sldMkLst>
          <pc:docMk/>
          <pc:sldMk cId="549993239" sldId="395"/>
        </pc:sldMkLst>
        <pc:spChg chg="mod">
          <ac:chgData name="蕭又瑜 HSIAO, YU-YU" userId="c5b0ba1c-d079-4945-ac8c-b522266d3b39" providerId="ADAL" clId="{62AF62C8-5E65-A848-9C8C-80BB4D8ECAE3}" dt="2024-05-31T06:42:59.157" v="14653"/>
          <ac:spMkLst>
            <pc:docMk/>
            <pc:sldMk cId="549993239" sldId="395"/>
            <ac:spMk id="2" creationId="{90B38C64-140C-E8E9-BAEA-72EF8207648D}"/>
          </ac:spMkLst>
        </pc:spChg>
        <pc:spChg chg="add del mod">
          <ac:chgData name="蕭又瑜 HSIAO, YU-YU" userId="c5b0ba1c-d079-4945-ac8c-b522266d3b39" providerId="ADAL" clId="{62AF62C8-5E65-A848-9C8C-80BB4D8ECAE3}" dt="2024-05-31T05:25:19.934" v="13718" actId="478"/>
          <ac:spMkLst>
            <pc:docMk/>
            <pc:sldMk cId="549993239" sldId="395"/>
            <ac:spMk id="7" creationId="{7FF82CC8-C6B6-2A53-EE87-D5FF49FD2B4A}"/>
          </ac:spMkLst>
        </pc:spChg>
        <pc:spChg chg="del">
          <ac:chgData name="蕭又瑜 HSIAO, YU-YU" userId="c5b0ba1c-d079-4945-ac8c-b522266d3b39" providerId="ADAL" clId="{62AF62C8-5E65-A848-9C8C-80BB4D8ECAE3}" dt="2024-05-31T05:24:25.881" v="13710" actId="478"/>
          <ac:spMkLst>
            <pc:docMk/>
            <pc:sldMk cId="549993239" sldId="395"/>
            <ac:spMk id="8" creationId="{0BF25C6F-F562-2A29-5519-B0FD83D8240F}"/>
          </ac:spMkLst>
        </pc:spChg>
        <pc:spChg chg="add mod">
          <ac:chgData name="蕭又瑜 HSIAO, YU-YU" userId="c5b0ba1c-d079-4945-ac8c-b522266d3b39" providerId="ADAL" clId="{62AF62C8-5E65-A848-9C8C-80BB4D8ECAE3}" dt="2024-05-31T05:25:20.185" v="13719"/>
          <ac:spMkLst>
            <pc:docMk/>
            <pc:sldMk cId="549993239" sldId="395"/>
            <ac:spMk id="9" creationId="{E06CF2DE-2796-AF84-AE83-528543A4927E}"/>
          </ac:spMkLst>
        </pc:spChg>
        <pc:graphicFrameChg chg="modGraphic">
          <ac:chgData name="蕭又瑜 HSIAO, YU-YU" userId="c5b0ba1c-d079-4945-ac8c-b522266d3b39" providerId="ADAL" clId="{62AF62C8-5E65-A848-9C8C-80BB4D8ECAE3}" dt="2024-05-31T05:21:49.103" v="13698" actId="207"/>
          <ac:graphicFrameMkLst>
            <pc:docMk/>
            <pc:sldMk cId="549993239" sldId="395"/>
            <ac:graphicFrameMk id="6" creationId="{235681FF-F948-0BF3-3F51-67CE6223377C}"/>
          </ac:graphicFrameMkLst>
        </pc:graphicFrameChg>
      </pc:sldChg>
      <pc:sldChg chg="modSp add mod">
        <pc:chgData name="蕭又瑜 HSIAO, YU-YU" userId="c5b0ba1c-d079-4945-ac8c-b522266d3b39" providerId="ADAL" clId="{62AF62C8-5E65-A848-9C8C-80BB4D8ECAE3}" dt="2024-05-31T06:43:01.489" v="14654"/>
        <pc:sldMkLst>
          <pc:docMk/>
          <pc:sldMk cId="1102005177" sldId="396"/>
        </pc:sldMkLst>
        <pc:spChg chg="mod">
          <ac:chgData name="蕭又瑜 HSIAO, YU-YU" userId="c5b0ba1c-d079-4945-ac8c-b522266d3b39" providerId="ADAL" clId="{62AF62C8-5E65-A848-9C8C-80BB4D8ECAE3}" dt="2024-05-31T06:43:01.489" v="14654"/>
          <ac:spMkLst>
            <pc:docMk/>
            <pc:sldMk cId="1102005177" sldId="396"/>
            <ac:spMk id="2" creationId="{90B38C64-140C-E8E9-BAEA-72EF8207648D}"/>
          </ac:spMkLst>
        </pc:spChg>
        <pc:spChg chg="mod">
          <ac:chgData name="蕭又瑜 HSIAO, YU-YU" userId="c5b0ba1c-d079-4945-ac8c-b522266d3b39" providerId="ADAL" clId="{62AF62C8-5E65-A848-9C8C-80BB4D8ECAE3}" dt="2024-05-31T05:26:43.107" v="13726" actId="1076"/>
          <ac:spMkLst>
            <pc:docMk/>
            <pc:sldMk cId="1102005177" sldId="396"/>
            <ac:spMk id="11" creationId="{11EAC352-2AB7-3335-880B-3C15C20CA1F1}"/>
          </ac:spMkLst>
        </pc:spChg>
        <pc:spChg chg="mod">
          <ac:chgData name="蕭又瑜 HSIAO, YU-YU" userId="c5b0ba1c-d079-4945-ac8c-b522266d3b39" providerId="ADAL" clId="{62AF62C8-5E65-A848-9C8C-80BB4D8ECAE3}" dt="2024-05-31T05:29:57.209" v="13746" actId="1076"/>
          <ac:spMkLst>
            <pc:docMk/>
            <pc:sldMk cId="1102005177" sldId="396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1T05:29:47.887" v="13745" actId="1076"/>
          <ac:spMkLst>
            <pc:docMk/>
            <pc:sldMk cId="1102005177" sldId="396"/>
            <ac:spMk id="13" creationId="{012F60B3-0E5E-3E28-9535-7F6FCEF3CFEE}"/>
          </ac:spMkLst>
        </pc:spChg>
        <pc:grpChg chg="mod">
          <ac:chgData name="蕭又瑜 HSIAO, YU-YU" userId="c5b0ba1c-d079-4945-ac8c-b522266d3b39" providerId="ADAL" clId="{62AF62C8-5E65-A848-9C8C-80BB4D8ECAE3}" dt="2024-05-31T05:26:47.700" v="13728" actId="1076"/>
          <ac:grpSpMkLst>
            <pc:docMk/>
            <pc:sldMk cId="1102005177" sldId="396"/>
            <ac:grpSpMk id="3" creationId="{3CA40AE1-0706-CBCF-76A3-CFDD3DF5022B}"/>
          </ac:grpSpMkLst>
        </pc:grpChg>
        <pc:graphicFrameChg chg="modGraphic">
          <ac:chgData name="蕭又瑜 HSIAO, YU-YU" userId="c5b0ba1c-d079-4945-ac8c-b522266d3b39" providerId="ADAL" clId="{62AF62C8-5E65-A848-9C8C-80BB4D8ECAE3}" dt="2024-05-31T05:26:32.575" v="13725" actId="207"/>
          <ac:graphicFrameMkLst>
            <pc:docMk/>
            <pc:sldMk cId="1102005177" sldId="396"/>
            <ac:graphicFrameMk id="6" creationId="{235681FF-F948-0BF3-3F51-67CE6223377C}"/>
          </ac:graphicFrameMkLst>
        </pc:graphicFrameChg>
      </pc:sldChg>
      <pc:sldChg chg="modSp add del mod">
        <pc:chgData name="蕭又瑜 HSIAO, YU-YU" userId="c5b0ba1c-d079-4945-ac8c-b522266d3b39" providerId="ADAL" clId="{62AF62C8-5E65-A848-9C8C-80BB4D8ECAE3}" dt="2024-05-31T05:29:31.562" v="13742" actId="2696"/>
        <pc:sldMkLst>
          <pc:docMk/>
          <pc:sldMk cId="2854354603" sldId="397"/>
        </pc:sldMkLst>
        <pc:graphicFrameChg chg="modGraphic">
          <ac:chgData name="蕭又瑜 HSIAO, YU-YU" userId="c5b0ba1c-d079-4945-ac8c-b522266d3b39" providerId="ADAL" clId="{62AF62C8-5E65-A848-9C8C-80BB4D8ECAE3}" dt="2024-05-31T05:29:01.738" v="13741" actId="20577"/>
          <ac:graphicFrameMkLst>
            <pc:docMk/>
            <pc:sldMk cId="2854354603" sldId="397"/>
            <ac:graphicFrameMk id="6" creationId="{235681FF-F948-0BF3-3F51-67CE6223377C}"/>
          </ac:graphicFrameMkLst>
        </pc:graphicFrameChg>
      </pc:sldChg>
      <pc:sldChg chg="modSp add mod">
        <pc:chgData name="蕭又瑜 HSIAO, YU-YU" userId="c5b0ba1c-d079-4945-ac8c-b522266d3b39" providerId="ADAL" clId="{62AF62C8-5E65-A848-9C8C-80BB4D8ECAE3}" dt="2024-05-31T06:43:03.417" v="14655"/>
        <pc:sldMkLst>
          <pc:docMk/>
          <pc:sldMk cId="2979176270" sldId="397"/>
        </pc:sldMkLst>
        <pc:spChg chg="mod">
          <ac:chgData name="蕭又瑜 HSIAO, YU-YU" userId="c5b0ba1c-d079-4945-ac8c-b522266d3b39" providerId="ADAL" clId="{62AF62C8-5E65-A848-9C8C-80BB4D8ECAE3}" dt="2024-05-31T06:43:03.417" v="14655"/>
          <ac:spMkLst>
            <pc:docMk/>
            <pc:sldMk cId="2979176270" sldId="397"/>
            <ac:spMk id="2" creationId="{90B38C64-140C-E8E9-BAEA-72EF8207648D}"/>
          </ac:spMkLst>
        </pc:spChg>
        <pc:graphicFrameChg chg="modGraphic">
          <ac:chgData name="蕭又瑜 HSIAO, YU-YU" userId="c5b0ba1c-d079-4945-ac8c-b522266d3b39" providerId="ADAL" clId="{62AF62C8-5E65-A848-9C8C-80BB4D8ECAE3}" dt="2024-05-31T05:30:11.471" v="13748" actId="207"/>
          <ac:graphicFrameMkLst>
            <pc:docMk/>
            <pc:sldMk cId="2979176270" sldId="397"/>
            <ac:graphicFrameMk id="6" creationId="{235681FF-F948-0BF3-3F51-67CE6223377C}"/>
          </ac:graphicFrameMkLst>
        </pc:graphicFrameChg>
      </pc:sldChg>
      <pc:sldChg chg="modSp add mod">
        <pc:chgData name="蕭又瑜 HSIAO, YU-YU" userId="c5b0ba1c-d079-4945-ac8c-b522266d3b39" providerId="ADAL" clId="{62AF62C8-5E65-A848-9C8C-80BB4D8ECAE3}" dt="2024-05-31T06:43:05.837" v="14656"/>
        <pc:sldMkLst>
          <pc:docMk/>
          <pc:sldMk cId="3715787470" sldId="398"/>
        </pc:sldMkLst>
        <pc:spChg chg="mod">
          <ac:chgData name="蕭又瑜 HSIAO, YU-YU" userId="c5b0ba1c-d079-4945-ac8c-b522266d3b39" providerId="ADAL" clId="{62AF62C8-5E65-A848-9C8C-80BB4D8ECAE3}" dt="2024-05-31T06:43:05.837" v="14656"/>
          <ac:spMkLst>
            <pc:docMk/>
            <pc:sldMk cId="3715787470" sldId="398"/>
            <ac:spMk id="2" creationId="{90B38C64-140C-E8E9-BAEA-72EF8207648D}"/>
          </ac:spMkLst>
        </pc:spChg>
        <pc:spChg chg="mod">
          <ac:chgData name="蕭又瑜 HSIAO, YU-YU" userId="c5b0ba1c-d079-4945-ac8c-b522266d3b39" providerId="ADAL" clId="{62AF62C8-5E65-A848-9C8C-80BB4D8ECAE3}" dt="2024-05-31T05:30:25.470" v="13750" actId="1076"/>
          <ac:spMkLst>
            <pc:docMk/>
            <pc:sldMk cId="3715787470" sldId="398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1T05:30:38.599" v="13751" actId="1076"/>
          <ac:spMkLst>
            <pc:docMk/>
            <pc:sldMk cId="3715787470" sldId="398"/>
            <ac:spMk id="13" creationId="{012F60B3-0E5E-3E28-9535-7F6FCEF3CFEE}"/>
          </ac:spMkLst>
        </pc:spChg>
        <pc:graphicFrameChg chg="modGraphic">
          <ac:chgData name="蕭又瑜 HSIAO, YU-YU" userId="c5b0ba1c-d079-4945-ac8c-b522266d3b39" providerId="ADAL" clId="{62AF62C8-5E65-A848-9C8C-80BB4D8ECAE3}" dt="2024-05-31T05:30:42.430" v="13752" actId="207"/>
          <ac:graphicFrameMkLst>
            <pc:docMk/>
            <pc:sldMk cId="3715787470" sldId="398"/>
            <ac:graphicFrameMk id="6" creationId="{235681FF-F948-0BF3-3F51-67CE6223377C}"/>
          </ac:graphicFrameMkLst>
        </pc:graphicFrameChg>
      </pc:sldChg>
      <pc:sldChg chg="modSp add del mod">
        <pc:chgData name="蕭又瑜 HSIAO, YU-YU" userId="c5b0ba1c-d079-4945-ac8c-b522266d3b39" providerId="ADAL" clId="{62AF62C8-5E65-A848-9C8C-80BB4D8ECAE3}" dt="2024-05-31T05:29:31.596" v="13744" actId="2696"/>
        <pc:sldMkLst>
          <pc:docMk/>
          <pc:sldMk cId="4275149644" sldId="398"/>
        </pc:sldMkLst>
        <pc:spChg chg="mod">
          <ac:chgData name="蕭又瑜 HSIAO, YU-YU" userId="c5b0ba1c-d079-4945-ac8c-b522266d3b39" providerId="ADAL" clId="{62AF62C8-5E65-A848-9C8C-80BB4D8ECAE3}" dt="2024-05-31T05:28:31.001" v="13737" actId="1076"/>
          <ac:spMkLst>
            <pc:docMk/>
            <pc:sldMk cId="4275149644" sldId="398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1T05:28:16.487" v="13736" actId="1076"/>
          <ac:spMkLst>
            <pc:docMk/>
            <pc:sldMk cId="4275149644" sldId="398"/>
            <ac:spMk id="13" creationId="{012F60B3-0E5E-3E28-9535-7F6FCEF3CFEE}"/>
          </ac:spMkLst>
        </pc:spChg>
        <pc:graphicFrameChg chg="modGraphic">
          <ac:chgData name="蕭又瑜 HSIAO, YU-YU" userId="c5b0ba1c-d079-4945-ac8c-b522266d3b39" providerId="ADAL" clId="{62AF62C8-5E65-A848-9C8C-80BB4D8ECAE3}" dt="2024-05-31T05:28:35.097" v="13738" actId="207"/>
          <ac:graphicFrameMkLst>
            <pc:docMk/>
            <pc:sldMk cId="4275149644" sldId="398"/>
            <ac:graphicFrameMk id="6" creationId="{235681FF-F948-0BF3-3F51-67CE6223377C}"/>
          </ac:graphicFrameMkLst>
        </pc:graphicFrameChg>
      </pc:sldChg>
      <pc:sldChg chg="modSp add mod">
        <pc:chgData name="蕭又瑜 HSIAO, YU-YU" userId="c5b0ba1c-d079-4945-ac8c-b522266d3b39" providerId="ADAL" clId="{62AF62C8-5E65-A848-9C8C-80BB4D8ECAE3}" dt="2024-05-31T06:43:07.881" v="14657"/>
        <pc:sldMkLst>
          <pc:docMk/>
          <pc:sldMk cId="3143996695" sldId="399"/>
        </pc:sldMkLst>
        <pc:spChg chg="mod">
          <ac:chgData name="蕭又瑜 HSIAO, YU-YU" userId="c5b0ba1c-d079-4945-ac8c-b522266d3b39" providerId="ADAL" clId="{62AF62C8-5E65-A848-9C8C-80BB4D8ECAE3}" dt="2024-05-31T06:43:07.881" v="14657"/>
          <ac:spMkLst>
            <pc:docMk/>
            <pc:sldMk cId="3143996695" sldId="399"/>
            <ac:spMk id="2" creationId="{90B38C64-140C-E8E9-BAEA-72EF8207648D}"/>
          </ac:spMkLst>
        </pc:spChg>
        <pc:graphicFrameChg chg="modGraphic">
          <ac:chgData name="蕭又瑜 HSIAO, YU-YU" userId="c5b0ba1c-d079-4945-ac8c-b522266d3b39" providerId="ADAL" clId="{62AF62C8-5E65-A848-9C8C-80BB4D8ECAE3}" dt="2024-05-31T05:31:59.329" v="13760" actId="207"/>
          <ac:graphicFrameMkLst>
            <pc:docMk/>
            <pc:sldMk cId="3143996695" sldId="399"/>
            <ac:graphicFrameMk id="6" creationId="{235681FF-F948-0BF3-3F51-67CE6223377C}"/>
          </ac:graphicFrameMkLst>
        </pc:graphicFrameChg>
      </pc:sldChg>
      <pc:sldChg chg="add del">
        <pc:chgData name="蕭又瑜 HSIAO, YU-YU" userId="c5b0ba1c-d079-4945-ac8c-b522266d3b39" providerId="ADAL" clId="{62AF62C8-5E65-A848-9C8C-80BB4D8ECAE3}" dt="2024-05-31T05:29:31.567" v="13743" actId="2696"/>
        <pc:sldMkLst>
          <pc:docMk/>
          <pc:sldMk cId="3934303428" sldId="399"/>
        </pc:sldMkLst>
      </pc:sldChg>
      <pc:sldChg chg="addSp delSp modSp add mod ord">
        <pc:chgData name="蕭又瑜 HSIAO, YU-YU" userId="c5b0ba1c-d079-4945-ac8c-b522266d3b39" providerId="ADAL" clId="{62AF62C8-5E65-A848-9C8C-80BB4D8ECAE3}" dt="2024-05-31T06:43:12.066" v="14659" actId="20577"/>
        <pc:sldMkLst>
          <pc:docMk/>
          <pc:sldMk cId="3386653255" sldId="400"/>
        </pc:sldMkLst>
        <pc:spChg chg="mod">
          <ac:chgData name="蕭又瑜 HSIAO, YU-YU" userId="c5b0ba1c-d079-4945-ac8c-b522266d3b39" providerId="ADAL" clId="{62AF62C8-5E65-A848-9C8C-80BB4D8ECAE3}" dt="2024-05-31T06:43:12.066" v="14659" actId="20577"/>
          <ac:spMkLst>
            <pc:docMk/>
            <pc:sldMk cId="3386653255" sldId="400"/>
            <ac:spMk id="2" creationId="{2567BF9B-762E-84CB-C5A8-5390C8CAC513}"/>
          </ac:spMkLst>
        </pc:spChg>
        <pc:spChg chg="mod">
          <ac:chgData name="蕭又瑜 HSIAO, YU-YU" userId="c5b0ba1c-d079-4945-ac8c-b522266d3b39" providerId="ADAL" clId="{62AF62C8-5E65-A848-9C8C-80BB4D8ECAE3}" dt="2024-05-31T06:35:47.518" v="14291" actId="113"/>
          <ac:spMkLst>
            <pc:docMk/>
            <pc:sldMk cId="3386653255" sldId="400"/>
            <ac:spMk id="3" creationId="{750CE4ED-B8D7-566B-D5B1-F89323CF2F1C}"/>
          </ac:spMkLst>
        </pc:spChg>
        <pc:spChg chg="mod">
          <ac:chgData name="蕭又瑜 HSIAO, YU-YU" userId="c5b0ba1c-d079-4945-ac8c-b522266d3b39" providerId="ADAL" clId="{62AF62C8-5E65-A848-9C8C-80BB4D8ECAE3}" dt="2024-05-31T06:34:31.018" v="14282" actId="14100"/>
          <ac:spMkLst>
            <pc:docMk/>
            <pc:sldMk cId="3386653255" sldId="400"/>
            <ac:spMk id="9" creationId="{B22B6906-AFE6-BF81-5F20-944CD52F1E9C}"/>
          </ac:spMkLst>
        </pc:spChg>
        <pc:spChg chg="add mod">
          <ac:chgData name="蕭又瑜 HSIAO, YU-YU" userId="c5b0ba1c-d079-4945-ac8c-b522266d3b39" providerId="ADAL" clId="{62AF62C8-5E65-A848-9C8C-80BB4D8ECAE3}" dt="2024-05-31T06:34:47.021" v="14285" actId="14100"/>
          <ac:spMkLst>
            <pc:docMk/>
            <pc:sldMk cId="3386653255" sldId="400"/>
            <ac:spMk id="10" creationId="{850A8F27-B2EF-D54B-576C-1F4C28B56EFC}"/>
          </ac:spMkLst>
        </pc:spChg>
        <pc:picChg chg="add mod">
          <ac:chgData name="蕭又瑜 HSIAO, YU-YU" userId="c5b0ba1c-d079-4945-ac8c-b522266d3b39" providerId="ADAL" clId="{62AF62C8-5E65-A848-9C8C-80BB4D8ECAE3}" dt="2024-05-31T06:34:00.069" v="14277" actId="167"/>
          <ac:picMkLst>
            <pc:docMk/>
            <pc:sldMk cId="3386653255" sldId="400"/>
            <ac:picMk id="6" creationId="{5D81D7B0-8DC7-B428-A5CC-E91BDED0E916}"/>
          </ac:picMkLst>
        </pc:picChg>
        <pc:picChg chg="del">
          <ac:chgData name="蕭又瑜 HSIAO, YU-YU" userId="c5b0ba1c-d079-4945-ac8c-b522266d3b39" providerId="ADAL" clId="{62AF62C8-5E65-A848-9C8C-80BB4D8ECAE3}" dt="2024-05-31T06:33:32.655" v="14273" actId="478"/>
          <ac:picMkLst>
            <pc:docMk/>
            <pc:sldMk cId="3386653255" sldId="400"/>
            <ac:picMk id="8" creationId="{A446A82C-A93F-5957-7F63-911C00600924}"/>
          </ac:picMkLst>
        </pc:picChg>
      </pc:sldChg>
      <pc:sldChg chg="modSp add mod">
        <pc:chgData name="蕭又瑜 HSIAO, YU-YU" userId="c5b0ba1c-d079-4945-ac8c-b522266d3b39" providerId="ADAL" clId="{62AF62C8-5E65-A848-9C8C-80BB4D8ECAE3}" dt="2024-05-31T06:43:18.490" v="14661" actId="20577"/>
        <pc:sldMkLst>
          <pc:docMk/>
          <pc:sldMk cId="3010936036" sldId="401"/>
        </pc:sldMkLst>
        <pc:spChg chg="mod">
          <ac:chgData name="蕭又瑜 HSIAO, YU-YU" userId="c5b0ba1c-d079-4945-ac8c-b522266d3b39" providerId="ADAL" clId="{62AF62C8-5E65-A848-9C8C-80BB4D8ECAE3}" dt="2024-05-31T06:43:18.490" v="14661" actId="20577"/>
          <ac:spMkLst>
            <pc:docMk/>
            <pc:sldMk cId="3010936036" sldId="401"/>
            <ac:spMk id="2" creationId="{2567BF9B-762E-84CB-C5A8-5390C8CAC513}"/>
          </ac:spMkLst>
        </pc:spChg>
        <pc:spChg chg="mod">
          <ac:chgData name="蕭又瑜 HSIAO, YU-YU" userId="c5b0ba1c-d079-4945-ac8c-b522266d3b39" providerId="ADAL" clId="{62AF62C8-5E65-A848-9C8C-80BB4D8ECAE3}" dt="2024-05-31T06:39:55.582" v="14624" actId="20577"/>
          <ac:spMkLst>
            <pc:docMk/>
            <pc:sldMk cId="3010936036" sldId="401"/>
            <ac:spMk id="3" creationId="{750CE4ED-B8D7-566B-D5B1-F89323CF2F1C}"/>
          </ac:spMkLst>
        </pc:spChg>
        <pc:spChg chg="mod">
          <ac:chgData name="蕭又瑜 HSIAO, YU-YU" userId="c5b0ba1c-d079-4945-ac8c-b522266d3b39" providerId="ADAL" clId="{62AF62C8-5E65-A848-9C8C-80BB4D8ECAE3}" dt="2024-05-31T06:36:16.835" v="14304" actId="14100"/>
          <ac:spMkLst>
            <pc:docMk/>
            <pc:sldMk cId="3010936036" sldId="401"/>
            <ac:spMk id="10" creationId="{850A8F27-B2EF-D54B-576C-1F4C28B56EFC}"/>
          </ac:spMkLst>
        </pc:spChg>
      </pc:sldChg>
      <pc:sldChg chg="new del">
        <pc:chgData name="蕭又瑜 HSIAO, YU-YU" userId="c5b0ba1c-d079-4945-ac8c-b522266d3b39" providerId="ADAL" clId="{62AF62C8-5E65-A848-9C8C-80BB4D8ECAE3}" dt="2024-05-31T06:28:18.041" v="14234" actId="680"/>
        <pc:sldMkLst>
          <pc:docMk/>
          <pc:sldMk cId="3088730641" sldId="401"/>
        </pc:sldMkLst>
      </pc:sldChg>
      <pc:sldChg chg="addSp modSp new mod">
        <pc:chgData name="蕭又瑜 HSIAO, YU-YU" userId="c5b0ba1c-d079-4945-ac8c-b522266d3b39" providerId="ADAL" clId="{62AF62C8-5E65-A848-9C8C-80BB4D8ECAE3}" dt="2024-05-31T09:27:11.974" v="17206" actId="20577"/>
        <pc:sldMkLst>
          <pc:docMk/>
          <pc:sldMk cId="1486410683" sldId="402"/>
        </pc:sldMkLst>
        <pc:spChg chg="mod">
          <ac:chgData name="蕭又瑜 HSIAO, YU-YU" userId="c5b0ba1c-d079-4945-ac8c-b522266d3b39" providerId="ADAL" clId="{62AF62C8-5E65-A848-9C8C-80BB4D8ECAE3}" dt="2024-05-31T07:25:21.885" v="15770" actId="20577"/>
          <ac:spMkLst>
            <pc:docMk/>
            <pc:sldMk cId="1486410683" sldId="402"/>
            <ac:spMk id="2" creationId="{AA67716D-0EF6-97EE-37B3-640D2A616FFB}"/>
          </ac:spMkLst>
        </pc:spChg>
        <pc:spChg chg="mod">
          <ac:chgData name="蕭又瑜 HSIAO, YU-YU" userId="c5b0ba1c-d079-4945-ac8c-b522266d3b39" providerId="ADAL" clId="{62AF62C8-5E65-A848-9C8C-80BB4D8ECAE3}" dt="2024-05-31T09:27:11.974" v="17206" actId="20577"/>
          <ac:spMkLst>
            <pc:docMk/>
            <pc:sldMk cId="1486410683" sldId="402"/>
            <ac:spMk id="3" creationId="{D518AF55-361F-F2C6-80C6-2897382E164A}"/>
          </ac:spMkLst>
        </pc:spChg>
        <pc:spChg chg="add mod">
          <ac:chgData name="蕭又瑜 HSIAO, YU-YU" userId="c5b0ba1c-d079-4945-ac8c-b522266d3b39" providerId="ADAL" clId="{62AF62C8-5E65-A848-9C8C-80BB4D8ECAE3}" dt="2024-05-31T06:44:03.974" v="14691" actId="14100"/>
          <ac:spMkLst>
            <pc:docMk/>
            <pc:sldMk cId="1486410683" sldId="402"/>
            <ac:spMk id="7" creationId="{49D8543D-791D-6624-B5CD-49960FDB9573}"/>
          </ac:spMkLst>
        </pc:spChg>
        <pc:picChg chg="add mod">
          <ac:chgData name="蕭又瑜 HSIAO, YU-YU" userId="c5b0ba1c-d079-4945-ac8c-b522266d3b39" providerId="ADAL" clId="{62AF62C8-5E65-A848-9C8C-80BB4D8ECAE3}" dt="2024-05-31T06:43:54.006" v="14688" actId="14100"/>
          <ac:picMkLst>
            <pc:docMk/>
            <pc:sldMk cId="1486410683" sldId="402"/>
            <ac:picMk id="6" creationId="{B906FE4A-7CF1-4250-86E2-5EF40CCCF9D2}"/>
          </ac:picMkLst>
        </pc:picChg>
      </pc:sldChg>
      <pc:sldChg chg="addSp delSp modSp add mod ord modTransition modAnim">
        <pc:chgData name="蕭又瑜 HSIAO, YU-YU" userId="c5b0ba1c-d079-4945-ac8c-b522266d3b39" providerId="ADAL" clId="{62AF62C8-5E65-A848-9C8C-80BB4D8ECAE3}" dt="2024-05-31T07:32:56.126" v="15832"/>
        <pc:sldMkLst>
          <pc:docMk/>
          <pc:sldMk cId="590324099" sldId="403"/>
        </pc:sldMkLst>
        <pc:spChg chg="mod">
          <ac:chgData name="蕭又瑜 HSIAO, YU-YU" userId="c5b0ba1c-d079-4945-ac8c-b522266d3b39" providerId="ADAL" clId="{62AF62C8-5E65-A848-9C8C-80BB4D8ECAE3}" dt="2024-05-31T07:25:27.702" v="15772" actId="20577"/>
          <ac:spMkLst>
            <pc:docMk/>
            <pc:sldMk cId="590324099" sldId="403"/>
            <ac:spMk id="2" creationId="{90B38C64-140C-E8E9-BAEA-72EF8207648D}"/>
          </ac:spMkLst>
        </pc:spChg>
        <pc:spChg chg="mod">
          <ac:chgData name="蕭又瑜 HSIAO, YU-YU" userId="c5b0ba1c-d079-4945-ac8c-b522266d3b39" providerId="ADAL" clId="{62AF62C8-5E65-A848-9C8C-80BB4D8ECAE3}" dt="2024-05-31T07:03:56.807" v="15594" actId="1076"/>
          <ac:spMkLst>
            <pc:docMk/>
            <pc:sldMk cId="590324099" sldId="403"/>
            <ac:spMk id="9" creationId="{E06CF2DE-2796-AF84-AE83-528543A4927E}"/>
          </ac:spMkLst>
        </pc:spChg>
        <pc:spChg chg="mod">
          <ac:chgData name="蕭又瑜 HSIAO, YU-YU" userId="c5b0ba1c-d079-4945-ac8c-b522266d3b39" providerId="ADAL" clId="{62AF62C8-5E65-A848-9C8C-80BB4D8ECAE3}" dt="2024-05-31T07:03:56.807" v="15594" actId="1076"/>
          <ac:spMkLst>
            <pc:docMk/>
            <pc:sldMk cId="590324099" sldId="403"/>
            <ac:spMk id="10" creationId="{77BE4FC0-5E16-1375-848B-EBE94CE5EEEF}"/>
          </ac:spMkLst>
        </pc:spChg>
        <pc:spChg chg="mod">
          <ac:chgData name="蕭又瑜 HSIAO, YU-YU" userId="c5b0ba1c-d079-4945-ac8c-b522266d3b39" providerId="ADAL" clId="{62AF62C8-5E65-A848-9C8C-80BB4D8ECAE3}" dt="2024-05-31T07:03:56.807" v="15594" actId="1076"/>
          <ac:spMkLst>
            <pc:docMk/>
            <pc:sldMk cId="590324099" sldId="403"/>
            <ac:spMk id="11" creationId="{11EAC352-2AB7-3335-880B-3C15C20CA1F1}"/>
          </ac:spMkLst>
        </pc:spChg>
        <pc:spChg chg="mod">
          <ac:chgData name="蕭又瑜 HSIAO, YU-YU" userId="c5b0ba1c-d079-4945-ac8c-b522266d3b39" providerId="ADAL" clId="{62AF62C8-5E65-A848-9C8C-80BB4D8ECAE3}" dt="2024-05-31T07:03:56.807" v="15594" actId="1076"/>
          <ac:spMkLst>
            <pc:docMk/>
            <pc:sldMk cId="590324099" sldId="403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1T07:04:25.665" v="15607" actId="1076"/>
          <ac:spMkLst>
            <pc:docMk/>
            <pc:sldMk cId="590324099" sldId="403"/>
            <ac:spMk id="13" creationId="{012F60B3-0E5E-3E28-9535-7F6FCEF3CFEE}"/>
          </ac:spMkLst>
        </pc:spChg>
        <pc:spChg chg="add mod">
          <ac:chgData name="蕭又瑜 HSIAO, YU-YU" userId="c5b0ba1c-d079-4945-ac8c-b522266d3b39" providerId="ADAL" clId="{62AF62C8-5E65-A848-9C8C-80BB4D8ECAE3}" dt="2024-05-31T07:04:07.986" v="15604" actId="1076"/>
          <ac:spMkLst>
            <pc:docMk/>
            <pc:sldMk cId="590324099" sldId="403"/>
            <ac:spMk id="31" creationId="{798AAE6C-486E-A824-5C79-9D4E0CA71AC5}"/>
          </ac:spMkLst>
        </pc:spChg>
        <pc:spChg chg="add mod">
          <ac:chgData name="蕭又瑜 HSIAO, YU-YU" userId="c5b0ba1c-d079-4945-ac8c-b522266d3b39" providerId="ADAL" clId="{62AF62C8-5E65-A848-9C8C-80BB4D8ECAE3}" dt="2024-05-31T07:05:52.773" v="15623" actId="164"/>
          <ac:spMkLst>
            <pc:docMk/>
            <pc:sldMk cId="590324099" sldId="403"/>
            <ac:spMk id="35" creationId="{7E9FB508-9BB1-6D6A-9B4E-096A3E39DF36}"/>
          </ac:spMkLst>
        </pc:spChg>
        <pc:grpChg chg="del">
          <ac:chgData name="蕭又瑜 HSIAO, YU-YU" userId="c5b0ba1c-d079-4945-ac8c-b522266d3b39" providerId="ADAL" clId="{62AF62C8-5E65-A848-9C8C-80BB4D8ECAE3}" dt="2024-05-31T06:58:25.737" v="15484" actId="478"/>
          <ac:grpSpMkLst>
            <pc:docMk/>
            <pc:sldMk cId="590324099" sldId="403"/>
            <ac:grpSpMk id="3" creationId="{3CA40AE1-0706-CBCF-76A3-CFDD3DF5022B}"/>
          </ac:grpSpMkLst>
        </pc:grpChg>
        <pc:grpChg chg="mod">
          <ac:chgData name="蕭又瑜 HSIAO, YU-YU" userId="c5b0ba1c-d079-4945-ac8c-b522266d3b39" providerId="ADAL" clId="{62AF62C8-5E65-A848-9C8C-80BB4D8ECAE3}" dt="2024-05-31T07:03:56.807" v="15594" actId="1076"/>
          <ac:grpSpMkLst>
            <pc:docMk/>
            <pc:sldMk cId="590324099" sldId="403"/>
            <ac:grpSpMk id="25" creationId="{E4CC734D-9FFD-7BDD-ACD9-C7BC84DEBB0E}"/>
          </ac:grpSpMkLst>
        </pc:grpChg>
        <pc:grpChg chg="del">
          <ac:chgData name="蕭又瑜 HSIAO, YU-YU" userId="c5b0ba1c-d079-4945-ac8c-b522266d3b39" providerId="ADAL" clId="{62AF62C8-5E65-A848-9C8C-80BB4D8ECAE3}" dt="2024-05-31T06:58:29.181" v="15485" actId="478"/>
          <ac:grpSpMkLst>
            <pc:docMk/>
            <pc:sldMk cId="590324099" sldId="403"/>
            <ac:grpSpMk id="28" creationId="{464BE71A-037F-E09A-B805-0075493A5278}"/>
          </ac:grpSpMkLst>
        </pc:grpChg>
        <pc:grpChg chg="add mod">
          <ac:chgData name="蕭又瑜 HSIAO, YU-YU" userId="c5b0ba1c-d079-4945-ac8c-b522266d3b39" providerId="ADAL" clId="{62AF62C8-5E65-A848-9C8C-80BB4D8ECAE3}" dt="2024-05-31T07:05:52.773" v="15623" actId="164"/>
          <ac:grpSpMkLst>
            <pc:docMk/>
            <pc:sldMk cId="590324099" sldId="403"/>
            <ac:grpSpMk id="38" creationId="{E13B94BE-632A-6777-EE6D-A305C6957280}"/>
          </ac:grpSpMkLst>
        </pc:grpChg>
        <pc:graphicFrameChg chg="del">
          <ac:chgData name="蕭又瑜 HSIAO, YU-YU" userId="c5b0ba1c-d079-4945-ac8c-b522266d3b39" providerId="ADAL" clId="{62AF62C8-5E65-A848-9C8C-80BB4D8ECAE3}" dt="2024-05-31T06:58:33.163" v="15486" actId="478"/>
          <ac:graphicFrameMkLst>
            <pc:docMk/>
            <pc:sldMk cId="590324099" sldId="403"/>
            <ac:graphicFrameMk id="6" creationId="{235681FF-F948-0BF3-3F51-67CE6223377C}"/>
          </ac:graphicFrameMkLst>
        </pc:graphicFrameChg>
        <pc:graphicFrameChg chg="add mod modGraphic">
          <ac:chgData name="蕭又瑜 HSIAO, YU-YU" userId="c5b0ba1c-d079-4945-ac8c-b522266d3b39" providerId="ADAL" clId="{62AF62C8-5E65-A848-9C8C-80BB4D8ECAE3}" dt="2024-05-31T07:06:56.529" v="15641"/>
          <ac:graphicFrameMkLst>
            <pc:docMk/>
            <pc:sldMk cId="590324099" sldId="403"/>
            <ac:graphicFrameMk id="7" creationId="{247EDCBD-9761-7B18-3286-D5C9C85FEFE7}"/>
          </ac:graphicFrameMkLst>
        </pc:graphicFrameChg>
        <pc:graphicFrameChg chg="add mod modGraphic">
          <ac:chgData name="蕭又瑜 HSIAO, YU-YU" userId="c5b0ba1c-d079-4945-ac8c-b522266d3b39" providerId="ADAL" clId="{62AF62C8-5E65-A848-9C8C-80BB4D8ECAE3}" dt="2024-05-31T07:03:56.807" v="15594" actId="1076"/>
          <ac:graphicFrameMkLst>
            <pc:docMk/>
            <pc:sldMk cId="590324099" sldId="403"/>
            <ac:graphicFrameMk id="8" creationId="{D4CFCA46-6194-6979-9360-A18A8A1C02D2}"/>
          </ac:graphicFrameMkLst>
        </pc:graphicFrameChg>
        <pc:graphicFrameChg chg="add mod modGraphic">
          <ac:chgData name="蕭又瑜 HSIAO, YU-YU" userId="c5b0ba1c-d079-4945-ac8c-b522266d3b39" providerId="ADAL" clId="{62AF62C8-5E65-A848-9C8C-80BB4D8ECAE3}" dt="2024-05-31T07:10:11.084" v="15673" actId="207"/>
          <ac:graphicFrameMkLst>
            <pc:docMk/>
            <pc:sldMk cId="590324099" sldId="403"/>
            <ac:graphicFrameMk id="17" creationId="{D54B2B8E-0023-51EA-0D0E-79FD7341E575}"/>
          </ac:graphicFrameMkLst>
        </pc:graphicFrameChg>
        <pc:graphicFrameChg chg="add mod modGraphic">
          <ac:chgData name="蕭又瑜 HSIAO, YU-YU" userId="c5b0ba1c-d079-4945-ac8c-b522266d3b39" providerId="ADAL" clId="{62AF62C8-5E65-A848-9C8C-80BB4D8ECAE3}" dt="2024-05-31T07:10:13.641" v="15674" actId="207"/>
          <ac:graphicFrameMkLst>
            <pc:docMk/>
            <pc:sldMk cId="590324099" sldId="403"/>
            <ac:graphicFrameMk id="29" creationId="{C7E0737B-1BA9-97C6-F7C7-000FB0A62BC4}"/>
          </ac:graphicFrameMkLst>
        </pc:graphicFrameChg>
        <pc:graphicFrameChg chg="add mod modGraphic">
          <ac:chgData name="蕭又瑜 HSIAO, YU-YU" userId="c5b0ba1c-d079-4945-ac8c-b522266d3b39" providerId="ADAL" clId="{62AF62C8-5E65-A848-9C8C-80BB4D8ECAE3}" dt="2024-05-31T07:03:56.807" v="15594" actId="1076"/>
          <ac:graphicFrameMkLst>
            <pc:docMk/>
            <pc:sldMk cId="590324099" sldId="403"/>
            <ac:graphicFrameMk id="30" creationId="{5D927E37-13E2-CD8F-07E2-D85F81A7A582}"/>
          </ac:graphicFrameMkLst>
        </pc:graphicFrameChg>
        <pc:graphicFrameChg chg="add mod modGraphic">
          <ac:chgData name="蕭又瑜 HSIAO, YU-YU" userId="c5b0ba1c-d079-4945-ac8c-b522266d3b39" providerId="ADAL" clId="{62AF62C8-5E65-A848-9C8C-80BB4D8ECAE3}" dt="2024-05-31T07:11:10.593" v="15680" actId="207"/>
          <ac:graphicFrameMkLst>
            <pc:docMk/>
            <pc:sldMk cId="590324099" sldId="403"/>
            <ac:graphicFrameMk id="41" creationId="{03C22A06-6F08-AB4D-C5E8-9D81C2CBCE7E}"/>
          </ac:graphicFrameMkLst>
        </pc:graphicFrameChg>
        <pc:cxnChg chg="add mod">
          <ac:chgData name="蕭又瑜 HSIAO, YU-YU" userId="c5b0ba1c-d079-4945-ac8c-b522266d3b39" providerId="ADAL" clId="{62AF62C8-5E65-A848-9C8C-80BB4D8ECAE3}" dt="2024-05-31T07:05:52.773" v="15623" actId="164"/>
          <ac:cxnSpMkLst>
            <pc:docMk/>
            <pc:sldMk cId="590324099" sldId="403"/>
            <ac:cxnSpMk id="33" creationId="{E78D1415-1000-9D32-1FA9-4498CC2E0C17}"/>
          </ac:cxnSpMkLst>
        </pc:cxnChg>
        <pc:cxnChg chg="add mod">
          <ac:chgData name="蕭又瑜 HSIAO, YU-YU" userId="c5b0ba1c-d079-4945-ac8c-b522266d3b39" providerId="ADAL" clId="{62AF62C8-5E65-A848-9C8C-80BB4D8ECAE3}" dt="2024-05-31T07:07:49.122" v="15651"/>
          <ac:cxnSpMkLst>
            <pc:docMk/>
            <pc:sldMk cId="590324099" sldId="403"/>
            <ac:cxnSpMk id="39" creationId="{79C61BA3-0290-5BE0-C617-957F3DCCB815}"/>
          </ac:cxnSpMkLst>
        </pc:cxnChg>
        <pc:cxnChg chg="add mod">
          <ac:chgData name="蕭又瑜 HSIAO, YU-YU" userId="c5b0ba1c-d079-4945-ac8c-b522266d3b39" providerId="ADAL" clId="{62AF62C8-5E65-A848-9C8C-80BB4D8ECAE3}" dt="2024-05-31T07:07:49.122" v="15651"/>
          <ac:cxnSpMkLst>
            <pc:docMk/>
            <pc:sldMk cId="590324099" sldId="403"/>
            <ac:cxnSpMk id="40" creationId="{C255D8AD-C5A7-38B9-9E42-C5FD69E7BF14}"/>
          </ac:cxnSpMkLst>
        </pc:cxnChg>
      </pc:sldChg>
      <pc:sldChg chg="addSp delSp modSp add mod delAnim">
        <pc:chgData name="蕭又瑜 HSIAO, YU-YU" userId="c5b0ba1c-d079-4945-ac8c-b522266d3b39" providerId="ADAL" clId="{62AF62C8-5E65-A848-9C8C-80BB4D8ECAE3}" dt="2024-05-31T07:25:31.550" v="15773"/>
        <pc:sldMkLst>
          <pc:docMk/>
          <pc:sldMk cId="1195973526" sldId="404"/>
        </pc:sldMkLst>
        <pc:spChg chg="mod">
          <ac:chgData name="蕭又瑜 HSIAO, YU-YU" userId="c5b0ba1c-d079-4945-ac8c-b522266d3b39" providerId="ADAL" clId="{62AF62C8-5E65-A848-9C8C-80BB4D8ECAE3}" dt="2024-05-31T07:25:31.550" v="15773"/>
          <ac:spMkLst>
            <pc:docMk/>
            <pc:sldMk cId="1195973526" sldId="404"/>
            <ac:spMk id="2" creationId="{90B38C64-140C-E8E9-BAEA-72EF8207648D}"/>
          </ac:spMkLst>
        </pc:spChg>
        <pc:spChg chg="del">
          <ac:chgData name="蕭又瑜 HSIAO, YU-YU" userId="c5b0ba1c-d079-4945-ac8c-b522266d3b39" providerId="ADAL" clId="{62AF62C8-5E65-A848-9C8C-80BB4D8ECAE3}" dt="2024-05-31T07:07:55.944" v="15653" actId="478"/>
          <ac:spMkLst>
            <pc:docMk/>
            <pc:sldMk cId="1195973526" sldId="404"/>
            <ac:spMk id="9" creationId="{E06CF2DE-2796-AF84-AE83-528543A4927E}"/>
          </ac:spMkLst>
        </pc:spChg>
        <pc:grpChg chg="del">
          <ac:chgData name="蕭又瑜 HSIAO, YU-YU" userId="c5b0ba1c-d079-4945-ac8c-b522266d3b39" providerId="ADAL" clId="{62AF62C8-5E65-A848-9C8C-80BB4D8ECAE3}" dt="2024-05-31T07:07:53.457" v="15652" actId="478"/>
          <ac:grpSpMkLst>
            <pc:docMk/>
            <pc:sldMk cId="1195973526" sldId="404"/>
            <ac:grpSpMk id="38" creationId="{E13B94BE-632A-6777-EE6D-A305C6957280}"/>
          </ac:grpSpMkLst>
        </pc:grpChg>
        <pc:graphicFrameChg chg="mod modGraphic">
          <ac:chgData name="蕭又瑜 HSIAO, YU-YU" userId="c5b0ba1c-d079-4945-ac8c-b522266d3b39" providerId="ADAL" clId="{62AF62C8-5E65-A848-9C8C-80BB4D8ECAE3}" dt="2024-05-31T07:09:09.182" v="15666" actId="207"/>
          <ac:graphicFrameMkLst>
            <pc:docMk/>
            <pc:sldMk cId="1195973526" sldId="404"/>
            <ac:graphicFrameMk id="7" creationId="{247EDCBD-9761-7B18-3286-D5C9C85FEFE7}"/>
          </ac:graphicFrameMkLst>
        </pc:graphicFrameChg>
        <pc:graphicFrameChg chg="modGraphic">
          <ac:chgData name="蕭又瑜 HSIAO, YU-YU" userId="c5b0ba1c-d079-4945-ac8c-b522266d3b39" providerId="ADAL" clId="{62AF62C8-5E65-A848-9C8C-80BB4D8ECAE3}" dt="2024-05-31T07:12:57.446" v="15695" actId="207"/>
          <ac:graphicFrameMkLst>
            <pc:docMk/>
            <pc:sldMk cId="1195973526" sldId="404"/>
            <ac:graphicFrameMk id="8" creationId="{D4CFCA46-6194-6979-9360-A18A8A1C02D2}"/>
          </ac:graphicFrameMkLst>
        </pc:graphicFrameChg>
        <pc:graphicFrameChg chg="modGraphic">
          <ac:chgData name="蕭又瑜 HSIAO, YU-YU" userId="c5b0ba1c-d079-4945-ac8c-b522266d3b39" providerId="ADAL" clId="{62AF62C8-5E65-A848-9C8C-80BB4D8ECAE3}" dt="2024-05-31T07:10:17.822" v="15675" actId="207"/>
          <ac:graphicFrameMkLst>
            <pc:docMk/>
            <pc:sldMk cId="1195973526" sldId="404"/>
            <ac:graphicFrameMk id="17" creationId="{D54B2B8E-0023-51EA-0D0E-79FD7341E575}"/>
          </ac:graphicFrameMkLst>
        </pc:graphicFrameChg>
        <pc:graphicFrameChg chg="add del mod">
          <ac:chgData name="蕭又瑜 HSIAO, YU-YU" userId="c5b0ba1c-d079-4945-ac8c-b522266d3b39" providerId="ADAL" clId="{62AF62C8-5E65-A848-9C8C-80BB4D8ECAE3}" dt="2024-05-31T07:08:34.746" v="15662" actId="478"/>
          <ac:graphicFrameMkLst>
            <pc:docMk/>
            <pc:sldMk cId="1195973526" sldId="404"/>
            <ac:graphicFrameMk id="26" creationId="{E8049556-301F-33A8-C752-03293C8A3004}"/>
          </ac:graphicFrameMkLst>
        </pc:graphicFrameChg>
        <pc:graphicFrameChg chg="add mod modGraphic">
          <ac:chgData name="蕭又瑜 HSIAO, YU-YU" userId="c5b0ba1c-d079-4945-ac8c-b522266d3b39" providerId="ADAL" clId="{62AF62C8-5E65-A848-9C8C-80BB4D8ECAE3}" dt="2024-05-31T07:11:14.026" v="15681" actId="207"/>
          <ac:graphicFrameMkLst>
            <pc:docMk/>
            <pc:sldMk cId="1195973526" sldId="404"/>
            <ac:graphicFrameMk id="27" creationId="{0CCE4FB9-60E4-FC88-3B0B-4530A68B09C2}"/>
          </ac:graphicFrameMkLst>
        </pc:graphicFrameChg>
        <pc:graphicFrameChg chg="modGraphic">
          <ac:chgData name="蕭又瑜 HSIAO, YU-YU" userId="c5b0ba1c-d079-4945-ac8c-b522266d3b39" providerId="ADAL" clId="{62AF62C8-5E65-A848-9C8C-80BB4D8ECAE3}" dt="2024-05-31T07:10:05.458" v="15672" actId="20577"/>
          <ac:graphicFrameMkLst>
            <pc:docMk/>
            <pc:sldMk cId="1195973526" sldId="404"/>
            <ac:graphicFrameMk id="29" creationId="{C7E0737B-1BA9-97C6-F7C7-000FB0A62BC4}"/>
          </ac:graphicFrameMkLst>
        </pc:graphicFrameChg>
        <pc:graphicFrameChg chg="add del">
          <ac:chgData name="蕭又瑜 HSIAO, YU-YU" userId="c5b0ba1c-d079-4945-ac8c-b522266d3b39" providerId="ADAL" clId="{62AF62C8-5E65-A848-9C8C-80BB4D8ECAE3}" dt="2024-05-31T07:09:00.872" v="15665" actId="478"/>
          <ac:graphicFrameMkLst>
            <pc:docMk/>
            <pc:sldMk cId="1195973526" sldId="404"/>
            <ac:graphicFrameMk id="30" creationId="{5D927E37-13E2-CD8F-07E2-D85F81A7A582}"/>
          </ac:graphicFrameMkLst>
        </pc:graphicFrameChg>
        <pc:cxnChg chg="add mod">
          <ac:chgData name="蕭又瑜 HSIAO, YU-YU" userId="c5b0ba1c-d079-4945-ac8c-b522266d3b39" providerId="ADAL" clId="{62AF62C8-5E65-A848-9C8C-80BB4D8ECAE3}" dt="2024-05-31T07:07:36.107" v="15650" actId="1035"/>
          <ac:cxnSpMkLst>
            <pc:docMk/>
            <pc:sldMk cId="1195973526" sldId="404"/>
            <ac:cxnSpMk id="3" creationId="{48BFEF8C-C00B-A9F9-43C3-AB935AF49E9B}"/>
          </ac:cxnSpMkLst>
        </pc:cxnChg>
        <pc:cxnChg chg="add mod">
          <ac:chgData name="蕭又瑜 HSIAO, YU-YU" userId="c5b0ba1c-d079-4945-ac8c-b522266d3b39" providerId="ADAL" clId="{62AF62C8-5E65-A848-9C8C-80BB4D8ECAE3}" dt="2024-05-31T07:07:36.107" v="15650" actId="1035"/>
          <ac:cxnSpMkLst>
            <pc:docMk/>
            <pc:sldMk cId="1195973526" sldId="404"/>
            <ac:cxnSpMk id="15" creationId="{16631EB0-8F4E-5297-E47B-336F0A7D8C9C}"/>
          </ac:cxnSpMkLst>
        </pc:cxnChg>
        <pc:cxnChg chg="mod">
          <ac:chgData name="蕭又瑜 HSIAO, YU-YU" userId="c5b0ba1c-d079-4945-ac8c-b522266d3b39" providerId="ADAL" clId="{62AF62C8-5E65-A848-9C8C-80BB4D8ECAE3}" dt="2024-05-31T07:07:53.457" v="15652" actId="478"/>
          <ac:cxnSpMkLst>
            <pc:docMk/>
            <pc:sldMk cId="1195973526" sldId="404"/>
            <ac:cxnSpMk id="33" creationId="{E78D1415-1000-9D32-1FA9-4498CC2E0C17}"/>
          </ac:cxnSpMkLst>
        </pc:cxnChg>
      </pc:sldChg>
      <pc:sldChg chg="addSp delSp modSp add mod delAnim modAnim">
        <pc:chgData name="蕭又瑜 HSIAO, YU-YU" userId="c5b0ba1c-d079-4945-ac8c-b522266d3b39" providerId="ADAL" clId="{62AF62C8-5E65-A848-9C8C-80BB4D8ECAE3}" dt="2024-05-31T07:25:33.825" v="15774"/>
        <pc:sldMkLst>
          <pc:docMk/>
          <pc:sldMk cId="3371857599" sldId="405"/>
        </pc:sldMkLst>
        <pc:spChg chg="mod">
          <ac:chgData name="蕭又瑜 HSIAO, YU-YU" userId="c5b0ba1c-d079-4945-ac8c-b522266d3b39" providerId="ADAL" clId="{62AF62C8-5E65-A848-9C8C-80BB4D8ECAE3}" dt="2024-05-31T07:25:33.825" v="15774"/>
          <ac:spMkLst>
            <pc:docMk/>
            <pc:sldMk cId="3371857599" sldId="405"/>
            <ac:spMk id="2" creationId="{90B38C64-140C-E8E9-BAEA-72EF8207648D}"/>
          </ac:spMkLst>
        </pc:spChg>
        <pc:spChg chg="mod">
          <ac:chgData name="蕭又瑜 HSIAO, YU-YU" userId="c5b0ba1c-d079-4945-ac8c-b522266d3b39" providerId="ADAL" clId="{62AF62C8-5E65-A848-9C8C-80BB4D8ECAE3}" dt="2024-05-31T07:09:17.009" v="15668" actId="1076"/>
          <ac:spMkLst>
            <pc:docMk/>
            <pc:sldMk cId="3371857599" sldId="405"/>
            <ac:spMk id="13" creationId="{012F60B3-0E5E-3E28-9535-7F6FCEF3CFEE}"/>
          </ac:spMkLst>
        </pc:spChg>
        <pc:spChg chg="mod">
          <ac:chgData name="蕭又瑜 HSIAO, YU-YU" userId="c5b0ba1c-d079-4945-ac8c-b522266d3b39" providerId="ADAL" clId="{62AF62C8-5E65-A848-9C8C-80BB4D8ECAE3}" dt="2024-05-31T07:11:37.046" v="15682"/>
          <ac:spMkLst>
            <pc:docMk/>
            <pc:sldMk cId="3371857599" sldId="405"/>
            <ac:spMk id="14" creationId="{AAFD81BD-AC02-0C44-DE1D-2951E3FF513A}"/>
          </ac:spMkLst>
        </pc:spChg>
        <pc:spChg chg="mod">
          <ac:chgData name="蕭又瑜 HSIAO, YU-YU" userId="c5b0ba1c-d079-4945-ac8c-b522266d3b39" providerId="ADAL" clId="{62AF62C8-5E65-A848-9C8C-80BB4D8ECAE3}" dt="2024-05-31T07:11:42.579" v="15685"/>
          <ac:spMkLst>
            <pc:docMk/>
            <pc:sldMk cId="3371857599" sldId="405"/>
            <ac:spMk id="30" creationId="{764671DB-AF82-C2F6-318A-19007B9322B5}"/>
          </ac:spMkLst>
        </pc:spChg>
        <pc:spChg chg="mod">
          <ac:chgData name="蕭又瑜 HSIAO, YU-YU" userId="c5b0ba1c-d079-4945-ac8c-b522266d3b39" providerId="ADAL" clId="{62AF62C8-5E65-A848-9C8C-80BB4D8ECAE3}" dt="2024-05-31T07:14:49.643" v="15705"/>
          <ac:spMkLst>
            <pc:docMk/>
            <pc:sldMk cId="3371857599" sldId="405"/>
            <ac:spMk id="34" creationId="{01221D83-F009-0DF2-DE72-399103793683}"/>
          </ac:spMkLst>
        </pc:spChg>
        <pc:grpChg chg="add del mod">
          <ac:chgData name="蕭又瑜 HSIAO, YU-YU" userId="c5b0ba1c-d079-4945-ac8c-b522266d3b39" providerId="ADAL" clId="{62AF62C8-5E65-A848-9C8C-80BB4D8ECAE3}" dt="2024-05-31T07:11:52.284" v="15687" actId="478"/>
          <ac:grpSpMkLst>
            <pc:docMk/>
            <pc:sldMk cId="3371857599" sldId="405"/>
            <ac:grpSpMk id="6" creationId="{B9C3567F-7F36-3535-E58E-5F917F449F6C}"/>
          </ac:grpSpMkLst>
        </pc:grpChg>
        <pc:grpChg chg="add del mod">
          <ac:chgData name="蕭又瑜 HSIAO, YU-YU" userId="c5b0ba1c-d079-4945-ac8c-b522266d3b39" providerId="ADAL" clId="{62AF62C8-5E65-A848-9C8C-80BB4D8ECAE3}" dt="2024-05-31T07:15:02.362" v="15707" actId="478"/>
          <ac:grpSpMkLst>
            <pc:docMk/>
            <pc:sldMk cId="3371857599" sldId="405"/>
            <ac:grpSpMk id="26" creationId="{5EC29636-B9C6-286E-F499-6A09925D3028}"/>
          </ac:grpSpMkLst>
        </pc:grpChg>
        <pc:grpChg chg="add mod">
          <ac:chgData name="蕭又瑜 HSIAO, YU-YU" userId="c5b0ba1c-d079-4945-ac8c-b522266d3b39" providerId="ADAL" clId="{62AF62C8-5E65-A848-9C8C-80BB4D8ECAE3}" dt="2024-05-31T07:14:54.900" v="15706" actId="1076"/>
          <ac:grpSpMkLst>
            <pc:docMk/>
            <pc:sldMk cId="3371857599" sldId="405"/>
            <ac:grpSpMk id="32" creationId="{675D3F8E-BD68-73CC-633F-C93EB88D155C}"/>
          </ac:grpSpMkLst>
        </pc:grpChg>
        <pc:graphicFrameChg chg="modGraphic">
          <ac:chgData name="蕭又瑜 HSIAO, YU-YU" userId="c5b0ba1c-d079-4945-ac8c-b522266d3b39" providerId="ADAL" clId="{62AF62C8-5E65-A848-9C8C-80BB4D8ECAE3}" dt="2024-05-31T07:09:33.540" v="15670" actId="20577"/>
          <ac:graphicFrameMkLst>
            <pc:docMk/>
            <pc:sldMk cId="3371857599" sldId="405"/>
            <ac:graphicFrameMk id="7" creationId="{247EDCBD-9761-7B18-3286-D5C9C85FEFE7}"/>
          </ac:graphicFrameMkLst>
        </pc:graphicFrameChg>
        <pc:graphicFrameChg chg="modGraphic">
          <ac:chgData name="蕭又瑜 HSIAO, YU-YU" userId="c5b0ba1c-d079-4945-ac8c-b522266d3b39" providerId="ADAL" clId="{62AF62C8-5E65-A848-9C8C-80BB4D8ECAE3}" dt="2024-05-31T07:12:43.744" v="15693" actId="207"/>
          <ac:graphicFrameMkLst>
            <pc:docMk/>
            <pc:sldMk cId="3371857599" sldId="405"/>
            <ac:graphicFrameMk id="17" creationId="{D54B2B8E-0023-51EA-0D0E-79FD7341E575}"/>
          </ac:graphicFrameMkLst>
        </pc:graphicFrameChg>
        <pc:graphicFrameChg chg="mod modGraphic">
          <ac:chgData name="蕭又瑜 HSIAO, YU-YU" userId="c5b0ba1c-d079-4945-ac8c-b522266d3b39" providerId="ADAL" clId="{62AF62C8-5E65-A848-9C8C-80BB4D8ECAE3}" dt="2024-05-31T07:10:40.589" v="15679" actId="207"/>
          <ac:graphicFrameMkLst>
            <pc:docMk/>
            <pc:sldMk cId="3371857599" sldId="405"/>
            <ac:graphicFrameMk id="27" creationId="{0CCE4FB9-60E4-FC88-3B0B-4530A68B09C2}"/>
          </ac:graphicFrameMkLst>
        </pc:graphicFrameChg>
        <pc:graphicFrameChg chg="modGraphic">
          <ac:chgData name="蕭又瑜 HSIAO, YU-YU" userId="c5b0ba1c-d079-4945-ac8c-b522266d3b39" providerId="ADAL" clId="{62AF62C8-5E65-A848-9C8C-80BB4D8ECAE3}" dt="2024-05-31T07:12:47.412" v="15694" actId="207"/>
          <ac:graphicFrameMkLst>
            <pc:docMk/>
            <pc:sldMk cId="3371857599" sldId="405"/>
            <ac:graphicFrameMk id="29" creationId="{C7E0737B-1BA9-97C6-F7C7-000FB0A62BC4}"/>
          </ac:graphicFrameMkLst>
        </pc:graphicFrameChg>
        <pc:cxnChg chg="mod">
          <ac:chgData name="蕭又瑜 HSIAO, YU-YU" userId="c5b0ba1c-d079-4945-ac8c-b522266d3b39" providerId="ADAL" clId="{62AF62C8-5E65-A848-9C8C-80BB4D8ECAE3}" dt="2024-05-31T07:11:52.284" v="15687" actId="478"/>
          <ac:cxnSpMkLst>
            <pc:docMk/>
            <pc:sldMk cId="3371857599" sldId="405"/>
            <ac:cxnSpMk id="9" creationId="{F576E2B4-72BC-052F-1E70-A3B4C88C6A79}"/>
          </ac:cxnSpMkLst>
        </pc:cxnChg>
        <pc:cxnChg chg="mod">
          <ac:chgData name="蕭又瑜 HSIAO, YU-YU" userId="c5b0ba1c-d079-4945-ac8c-b522266d3b39" providerId="ADAL" clId="{62AF62C8-5E65-A848-9C8C-80BB4D8ECAE3}" dt="2024-05-31T07:15:02.362" v="15707" actId="478"/>
          <ac:cxnSpMkLst>
            <pc:docMk/>
            <pc:sldMk cId="3371857599" sldId="405"/>
            <ac:cxnSpMk id="28" creationId="{CCE7E78F-4262-8AF7-81AA-42288D2F8C8A}"/>
          </ac:cxnSpMkLst>
        </pc:cxnChg>
        <pc:cxnChg chg="mod">
          <ac:chgData name="蕭又瑜 HSIAO, YU-YU" userId="c5b0ba1c-d079-4945-ac8c-b522266d3b39" providerId="ADAL" clId="{62AF62C8-5E65-A848-9C8C-80BB4D8ECAE3}" dt="2024-05-31T07:14:49.643" v="15705"/>
          <ac:cxnSpMkLst>
            <pc:docMk/>
            <pc:sldMk cId="3371857599" sldId="405"/>
            <ac:cxnSpMk id="33" creationId="{1D8AC9B4-D5C1-B4D5-E4E1-1C53DB84A7E1}"/>
          </ac:cxnSpMkLst>
        </pc:cxnChg>
      </pc:sldChg>
      <pc:sldChg chg="addSp delSp modSp add del mod delAnim modAnim">
        <pc:chgData name="蕭又瑜 HSIAO, YU-YU" userId="c5b0ba1c-d079-4945-ac8c-b522266d3b39" providerId="ADAL" clId="{62AF62C8-5E65-A848-9C8C-80BB4D8ECAE3}" dt="2024-05-31T07:23:25.055" v="15762" actId="2696"/>
        <pc:sldMkLst>
          <pc:docMk/>
          <pc:sldMk cId="279693954" sldId="406"/>
        </pc:sldMkLst>
        <pc:spChg chg="add mod">
          <ac:chgData name="蕭又瑜 HSIAO, YU-YU" userId="c5b0ba1c-d079-4945-ac8c-b522266d3b39" providerId="ADAL" clId="{62AF62C8-5E65-A848-9C8C-80BB4D8ECAE3}" dt="2024-05-31T07:15:06.592" v="15708"/>
          <ac:spMkLst>
            <pc:docMk/>
            <pc:sldMk cId="279693954" sldId="406"/>
            <ac:spMk id="6" creationId="{970B4F27-854D-06E3-261E-C0D92EA404BE}"/>
          </ac:spMkLst>
        </pc:spChg>
        <pc:spChg chg="del">
          <ac:chgData name="蕭又瑜 HSIAO, YU-YU" userId="c5b0ba1c-d079-4945-ac8c-b522266d3b39" providerId="ADAL" clId="{62AF62C8-5E65-A848-9C8C-80BB4D8ECAE3}" dt="2024-05-31T07:12:14.200" v="15692" actId="478"/>
          <ac:spMkLst>
            <pc:docMk/>
            <pc:sldMk cId="279693954" sldId="406"/>
            <ac:spMk id="10" creationId="{77BE4FC0-5E16-1375-848B-EBE94CE5EEEF}"/>
          </ac:spMkLst>
        </pc:spChg>
        <pc:spChg chg="del">
          <ac:chgData name="蕭又瑜 HSIAO, YU-YU" userId="c5b0ba1c-d079-4945-ac8c-b522266d3b39" providerId="ADAL" clId="{62AF62C8-5E65-A848-9C8C-80BB4D8ECAE3}" dt="2024-05-31T07:15:09.760" v="15709" actId="478"/>
          <ac:spMkLst>
            <pc:docMk/>
            <pc:sldMk cId="279693954" sldId="406"/>
            <ac:spMk id="12" creationId="{E4DB921D-6CDB-4FD3-D154-C00EA2A53F38}"/>
          </ac:spMkLst>
        </pc:spChg>
        <pc:spChg chg="mod">
          <ac:chgData name="蕭又瑜 HSIAO, YU-YU" userId="c5b0ba1c-d079-4945-ac8c-b522266d3b39" providerId="ADAL" clId="{62AF62C8-5E65-A848-9C8C-80BB4D8ECAE3}" dt="2024-05-31T07:18:34.833" v="15719"/>
          <ac:spMkLst>
            <pc:docMk/>
            <pc:sldMk cId="279693954" sldId="406"/>
            <ac:spMk id="33" creationId="{2983F9AD-FEE4-C925-F1AB-5206F6FD5048}"/>
          </ac:spMkLst>
        </pc:spChg>
        <pc:spChg chg="mod">
          <ac:chgData name="蕭又瑜 HSIAO, YU-YU" userId="c5b0ba1c-d079-4945-ac8c-b522266d3b39" providerId="ADAL" clId="{62AF62C8-5E65-A848-9C8C-80BB4D8ECAE3}" dt="2024-05-31T07:18:37.514" v="15720"/>
          <ac:spMkLst>
            <pc:docMk/>
            <pc:sldMk cId="279693954" sldId="406"/>
            <ac:spMk id="36" creationId="{404FED8B-33C2-F457-BBF9-C81591838D88}"/>
          </ac:spMkLst>
        </pc:spChg>
        <pc:grpChg chg="add del mod">
          <ac:chgData name="蕭又瑜 HSIAO, YU-YU" userId="c5b0ba1c-d079-4945-ac8c-b522266d3b39" providerId="ADAL" clId="{62AF62C8-5E65-A848-9C8C-80BB4D8ECAE3}" dt="2024-05-31T07:18:45.479" v="15722" actId="478"/>
          <ac:grpSpMkLst>
            <pc:docMk/>
            <pc:sldMk cId="279693954" sldId="406"/>
            <ac:grpSpMk id="14" creationId="{8C78508D-B3E0-A9BB-11A6-EEF62FEF113C}"/>
          </ac:grpSpMkLst>
        </pc:grpChg>
        <pc:grpChg chg="del">
          <ac:chgData name="蕭又瑜 HSIAO, YU-YU" userId="c5b0ba1c-d079-4945-ac8c-b522266d3b39" providerId="ADAL" clId="{62AF62C8-5E65-A848-9C8C-80BB4D8ECAE3}" dt="2024-05-31T07:12:07.460" v="15689" actId="478"/>
          <ac:grpSpMkLst>
            <pc:docMk/>
            <pc:sldMk cId="279693954" sldId="406"/>
            <ac:grpSpMk id="26" creationId="{5EC29636-B9C6-286E-F499-6A09925D3028}"/>
          </ac:grpSpMkLst>
        </pc:grpChg>
        <pc:grpChg chg="add mod">
          <ac:chgData name="蕭又瑜 HSIAO, YU-YU" userId="c5b0ba1c-d079-4945-ac8c-b522266d3b39" providerId="ADAL" clId="{62AF62C8-5E65-A848-9C8C-80BB4D8ECAE3}" dt="2024-05-31T07:18:42.952" v="15721" actId="1076"/>
          <ac:grpSpMkLst>
            <pc:docMk/>
            <pc:sldMk cId="279693954" sldId="406"/>
            <ac:grpSpMk id="34" creationId="{AD584548-E10A-35C9-6345-68549A127275}"/>
          </ac:grpSpMkLst>
        </pc:grpChg>
        <pc:graphicFrameChg chg="modGraphic">
          <ac:chgData name="蕭又瑜 HSIAO, YU-YU" userId="c5b0ba1c-d079-4945-ac8c-b522266d3b39" providerId="ADAL" clId="{62AF62C8-5E65-A848-9C8C-80BB4D8ECAE3}" dt="2024-05-31T07:22:59.018" v="15757" actId="207"/>
          <ac:graphicFrameMkLst>
            <pc:docMk/>
            <pc:sldMk cId="279693954" sldId="406"/>
            <ac:graphicFrameMk id="7" creationId="{247EDCBD-9761-7B18-3286-D5C9C85FEFE7}"/>
          </ac:graphicFrameMkLst>
        </pc:graphicFrameChg>
        <pc:graphicFrameChg chg="del modGraphic">
          <ac:chgData name="蕭又瑜 HSIAO, YU-YU" userId="c5b0ba1c-d079-4945-ac8c-b522266d3b39" providerId="ADAL" clId="{62AF62C8-5E65-A848-9C8C-80BB4D8ECAE3}" dt="2024-05-31T07:15:11.974" v="15710" actId="478"/>
          <ac:graphicFrameMkLst>
            <pc:docMk/>
            <pc:sldMk cId="279693954" sldId="406"/>
            <ac:graphicFrameMk id="8" creationId="{D4CFCA46-6194-6979-9360-A18A8A1C02D2}"/>
          </ac:graphicFrameMkLst>
        </pc:graphicFrameChg>
        <pc:graphicFrameChg chg="add mod modGraphic">
          <ac:chgData name="蕭又瑜 HSIAO, YU-YU" userId="c5b0ba1c-d079-4945-ac8c-b522266d3b39" providerId="ADAL" clId="{62AF62C8-5E65-A848-9C8C-80BB4D8ECAE3}" dt="2024-05-31T07:22:58.227" v="15755" actId="207"/>
          <ac:graphicFrameMkLst>
            <pc:docMk/>
            <pc:sldMk cId="279693954" sldId="406"/>
            <ac:graphicFrameMk id="9" creationId="{F3635C9A-604D-2D82-BE71-8C4AA08230DA}"/>
          </ac:graphicFrameMkLst>
        </pc:graphicFrameChg>
        <pc:graphicFrameChg chg="modGraphic">
          <ac:chgData name="蕭又瑜 HSIAO, YU-YU" userId="c5b0ba1c-d079-4945-ac8c-b522266d3b39" providerId="ADAL" clId="{62AF62C8-5E65-A848-9C8C-80BB4D8ECAE3}" dt="2024-05-31T07:22:58.638" v="15756" actId="207"/>
          <ac:graphicFrameMkLst>
            <pc:docMk/>
            <pc:sldMk cId="279693954" sldId="406"/>
            <ac:graphicFrameMk id="17" creationId="{D54B2B8E-0023-51EA-0D0E-79FD7341E575}"/>
          </ac:graphicFrameMkLst>
        </pc:graphicFrameChg>
        <pc:graphicFrameChg chg="modGraphic">
          <ac:chgData name="蕭又瑜 HSIAO, YU-YU" userId="c5b0ba1c-d079-4945-ac8c-b522266d3b39" providerId="ADAL" clId="{62AF62C8-5E65-A848-9C8C-80BB4D8ECAE3}" dt="2024-05-31T07:22:57.700" v="15754" actId="207"/>
          <ac:graphicFrameMkLst>
            <pc:docMk/>
            <pc:sldMk cId="279693954" sldId="406"/>
            <ac:graphicFrameMk id="27" creationId="{0CCE4FB9-60E4-FC88-3B0B-4530A68B09C2}"/>
          </ac:graphicFrameMkLst>
        </pc:graphicFrameChg>
        <pc:graphicFrameChg chg="del">
          <ac:chgData name="蕭又瑜 HSIAO, YU-YU" userId="c5b0ba1c-d079-4945-ac8c-b522266d3b39" providerId="ADAL" clId="{62AF62C8-5E65-A848-9C8C-80BB4D8ECAE3}" dt="2024-05-31T07:12:12.383" v="15691" actId="478"/>
          <ac:graphicFrameMkLst>
            <pc:docMk/>
            <pc:sldMk cId="279693954" sldId="406"/>
            <ac:graphicFrameMk id="29" creationId="{C7E0737B-1BA9-97C6-F7C7-000FB0A62BC4}"/>
          </ac:graphicFrameMkLst>
        </pc:graphicFrameChg>
        <pc:cxnChg chg="mod">
          <ac:chgData name="蕭又瑜 HSIAO, YU-YU" userId="c5b0ba1c-d079-4945-ac8c-b522266d3b39" providerId="ADAL" clId="{62AF62C8-5E65-A848-9C8C-80BB4D8ECAE3}" dt="2024-05-31T07:12:07.460" v="15689" actId="478"/>
          <ac:cxnSpMkLst>
            <pc:docMk/>
            <pc:sldMk cId="279693954" sldId="406"/>
            <ac:cxnSpMk id="28" creationId="{CCE7E78F-4262-8AF7-81AA-42288D2F8C8A}"/>
          </ac:cxnSpMkLst>
        </pc:cxnChg>
        <pc:cxnChg chg="mod">
          <ac:chgData name="蕭又瑜 HSIAO, YU-YU" userId="c5b0ba1c-d079-4945-ac8c-b522266d3b39" providerId="ADAL" clId="{62AF62C8-5E65-A848-9C8C-80BB4D8ECAE3}" dt="2024-05-31T07:18:45.479" v="15722" actId="478"/>
          <ac:cxnSpMkLst>
            <pc:docMk/>
            <pc:sldMk cId="279693954" sldId="406"/>
            <ac:cxnSpMk id="32" creationId="{E9D98B14-C12F-03CF-2CA6-2444A43EECCC}"/>
          </ac:cxnSpMkLst>
        </pc:cxnChg>
        <pc:cxnChg chg="mod">
          <ac:chgData name="蕭又瑜 HSIAO, YU-YU" userId="c5b0ba1c-d079-4945-ac8c-b522266d3b39" providerId="ADAL" clId="{62AF62C8-5E65-A848-9C8C-80BB4D8ECAE3}" dt="2024-05-31T07:18:37.514" v="15720"/>
          <ac:cxnSpMkLst>
            <pc:docMk/>
            <pc:sldMk cId="279693954" sldId="406"/>
            <ac:cxnSpMk id="35" creationId="{5D7D94D6-D7C1-91F3-6F9E-77111222C038}"/>
          </ac:cxnSpMkLst>
        </pc:cxnChg>
      </pc:sldChg>
      <pc:sldChg chg="addSp delSp modSp add mod delAnim modAnim">
        <pc:chgData name="蕭又瑜 HSIAO, YU-YU" userId="c5b0ba1c-d079-4945-ac8c-b522266d3b39" providerId="ADAL" clId="{62AF62C8-5E65-A848-9C8C-80BB4D8ECAE3}" dt="2024-05-31T07:25:38.927" v="15776"/>
        <pc:sldMkLst>
          <pc:docMk/>
          <pc:sldMk cId="3003126059" sldId="407"/>
        </pc:sldMkLst>
        <pc:spChg chg="mod">
          <ac:chgData name="蕭又瑜 HSIAO, YU-YU" userId="c5b0ba1c-d079-4945-ac8c-b522266d3b39" providerId="ADAL" clId="{62AF62C8-5E65-A848-9C8C-80BB4D8ECAE3}" dt="2024-05-31T07:25:38.927" v="15776"/>
          <ac:spMkLst>
            <pc:docMk/>
            <pc:sldMk cId="3003126059" sldId="407"/>
            <ac:spMk id="2" creationId="{90B38C64-140C-E8E9-BAEA-72EF8207648D}"/>
          </ac:spMkLst>
        </pc:spChg>
        <pc:spChg chg="del">
          <ac:chgData name="蕭又瑜 HSIAO, YU-YU" userId="c5b0ba1c-d079-4945-ac8c-b522266d3b39" providerId="ADAL" clId="{62AF62C8-5E65-A848-9C8C-80BB4D8ECAE3}" dt="2024-05-31T07:19:10.227" v="15728" actId="478"/>
          <ac:spMkLst>
            <pc:docMk/>
            <pc:sldMk cId="3003126059" sldId="407"/>
            <ac:spMk id="6" creationId="{970B4F27-854D-06E3-261E-C0D92EA404BE}"/>
          </ac:spMkLst>
        </pc:spChg>
        <pc:spChg chg="mod">
          <ac:chgData name="蕭又瑜 HSIAO, YU-YU" userId="c5b0ba1c-d079-4945-ac8c-b522266d3b39" providerId="ADAL" clId="{62AF62C8-5E65-A848-9C8C-80BB4D8ECAE3}" dt="2024-05-31T07:23:48.228" v="15763"/>
          <ac:spMkLst>
            <pc:docMk/>
            <pc:sldMk cId="3003126059" sldId="407"/>
            <ac:spMk id="12" creationId="{7102218B-5B3C-3536-1E23-C2B1FA1E44B6}"/>
          </ac:spMkLst>
        </pc:spChg>
        <pc:grpChg chg="add mod">
          <ac:chgData name="蕭又瑜 HSIAO, YU-YU" userId="c5b0ba1c-d079-4945-ac8c-b522266d3b39" providerId="ADAL" clId="{62AF62C8-5E65-A848-9C8C-80BB4D8ECAE3}" dt="2024-05-31T07:23:48.228" v="15763"/>
          <ac:grpSpMkLst>
            <pc:docMk/>
            <pc:sldMk cId="3003126059" sldId="407"/>
            <ac:grpSpMk id="8" creationId="{ADD3D677-83D7-A898-682D-342D49BB3952}"/>
          </ac:grpSpMkLst>
        </pc:grpChg>
        <pc:grpChg chg="del">
          <ac:chgData name="蕭又瑜 HSIAO, YU-YU" userId="c5b0ba1c-d079-4945-ac8c-b522266d3b39" providerId="ADAL" clId="{62AF62C8-5E65-A848-9C8C-80BB4D8ECAE3}" dt="2024-05-31T07:19:13.037" v="15730" actId="478"/>
          <ac:grpSpMkLst>
            <pc:docMk/>
            <pc:sldMk cId="3003126059" sldId="407"/>
            <ac:grpSpMk id="34" creationId="{AD584548-E10A-35C9-6345-68549A127275}"/>
          </ac:grpSpMkLst>
        </pc:grpChg>
        <pc:graphicFrameChg chg="modGraphic">
          <ac:chgData name="蕭又瑜 HSIAO, YU-YU" userId="c5b0ba1c-d079-4945-ac8c-b522266d3b39" providerId="ADAL" clId="{62AF62C8-5E65-A848-9C8C-80BB4D8ECAE3}" dt="2024-05-31T07:19:26.654" v="15735" actId="207"/>
          <ac:graphicFrameMkLst>
            <pc:docMk/>
            <pc:sldMk cId="3003126059" sldId="407"/>
            <ac:graphicFrameMk id="7" creationId="{247EDCBD-9761-7B18-3286-D5C9C85FEFE7}"/>
          </ac:graphicFrameMkLst>
        </pc:graphicFrameChg>
        <pc:graphicFrameChg chg="del">
          <ac:chgData name="蕭又瑜 HSIAO, YU-YU" userId="c5b0ba1c-d079-4945-ac8c-b522266d3b39" providerId="ADAL" clId="{62AF62C8-5E65-A848-9C8C-80BB4D8ECAE3}" dt="2024-05-31T07:19:12.108" v="15729" actId="478"/>
          <ac:graphicFrameMkLst>
            <pc:docMk/>
            <pc:sldMk cId="3003126059" sldId="407"/>
            <ac:graphicFrameMk id="9" creationId="{F3635C9A-604D-2D82-BE71-8C4AA08230DA}"/>
          </ac:graphicFrameMkLst>
        </pc:graphicFrameChg>
        <pc:graphicFrameChg chg="modGraphic">
          <ac:chgData name="蕭又瑜 HSIAO, YU-YU" userId="c5b0ba1c-d079-4945-ac8c-b522266d3b39" providerId="ADAL" clId="{62AF62C8-5E65-A848-9C8C-80BB4D8ECAE3}" dt="2024-05-31T07:19:18.892" v="15732" actId="20577"/>
          <ac:graphicFrameMkLst>
            <pc:docMk/>
            <pc:sldMk cId="3003126059" sldId="407"/>
            <ac:graphicFrameMk id="17" creationId="{D54B2B8E-0023-51EA-0D0E-79FD7341E575}"/>
          </ac:graphicFrameMkLst>
        </pc:graphicFrameChg>
        <pc:graphicFrameChg chg="modGraphic">
          <ac:chgData name="蕭又瑜 HSIAO, YU-YU" userId="c5b0ba1c-d079-4945-ac8c-b522266d3b39" providerId="ADAL" clId="{62AF62C8-5E65-A848-9C8C-80BB4D8ECAE3}" dt="2024-05-31T07:19:22.336" v="15733" actId="207"/>
          <ac:graphicFrameMkLst>
            <pc:docMk/>
            <pc:sldMk cId="3003126059" sldId="407"/>
            <ac:graphicFrameMk id="27" creationId="{0CCE4FB9-60E4-FC88-3B0B-4530A68B09C2}"/>
          </ac:graphicFrameMkLst>
        </pc:graphicFrameChg>
        <pc:cxnChg chg="mod">
          <ac:chgData name="蕭又瑜 HSIAO, YU-YU" userId="c5b0ba1c-d079-4945-ac8c-b522266d3b39" providerId="ADAL" clId="{62AF62C8-5E65-A848-9C8C-80BB4D8ECAE3}" dt="2024-05-31T07:23:48.228" v="15763"/>
          <ac:cxnSpMkLst>
            <pc:docMk/>
            <pc:sldMk cId="3003126059" sldId="407"/>
            <ac:cxnSpMk id="10" creationId="{94AB2094-3B32-A2BB-596D-07C86A4B265E}"/>
          </ac:cxnSpMkLst>
        </pc:cxnChg>
        <pc:cxnChg chg="mod">
          <ac:chgData name="蕭又瑜 HSIAO, YU-YU" userId="c5b0ba1c-d079-4945-ac8c-b522266d3b39" providerId="ADAL" clId="{62AF62C8-5E65-A848-9C8C-80BB4D8ECAE3}" dt="2024-05-31T07:19:13.037" v="15730" actId="478"/>
          <ac:cxnSpMkLst>
            <pc:docMk/>
            <pc:sldMk cId="3003126059" sldId="407"/>
            <ac:cxnSpMk id="35" creationId="{5D7D94D6-D7C1-91F3-6F9E-77111222C038}"/>
          </ac:cxnSpMkLst>
        </pc:cxnChg>
      </pc:sldChg>
      <pc:sldChg chg="addSp delSp modSp add del mod delAnim modAnim">
        <pc:chgData name="蕭又瑜 HSIAO, YU-YU" userId="c5b0ba1c-d079-4945-ac8c-b522266d3b39" providerId="ADAL" clId="{62AF62C8-5E65-A848-9C8C-80BB4D8ECAE3}" dt="2024-05-31T07:23:50.177" v="15764" actId="2696"/>
        <pc:sldMkLst>
          <pc:docMk/>
          <pc:sldMk cId="891639149" sldId="408"/>
        </pc:sldMkLst>
        <pc:spChg chg="mod">
          <ac:chgData name="蕭又瑜 HSIAO, YU-YU" userId="c5b0ba1c-d079-4945-ac8c-b522266d3b39" providerId="ADAL" clId="{62AF62C8-5E65-A848-9C8C-80BB4D8ECAE3}" dt="2024-05-31T07:20:15.018" v="15737"/>
          <ac:spMkLst>
            <pc:docMk/>
            <pc:sldMk cId="891639149" sldId="408"/>
            <ac:spMk id="9" creationId="{D980A610-0DC9-7E5D-D5AF-0F3873C0F401}"/>
          </ac:spMkLst>
        </pc:spChg>
        <pc:spChg chg="mod">
          <ac:chgData name="蕭又瑜 HSIAO, YU-YU" userId="c5b0ba1c-d079-4945-ac8c-b522266d3b39" providerId="ADAL" clId="{62AF62C8-5E65-A848-9C8C-80BB4D8ECAE3}" dt="2024-05-31T07:20:15.723" v="15738"/>
          <ac:spMkLst>
            <pc:docMk/>
            <pc:sldMk cId="891639149" sldId="408"/>
            <ac:spMk id="14" creationId="{646E8E12-3536-4175-9796-5EC3E7A31A93}"/>
          </ac:spMkLst>
        </pc:spChg>
        <pc:grpChg chg="add del mod">
          <ac:chgData name="蕭又瑜 HSIAO, YU-YU" userId="c5b0ba1c-d079-4945-ac8c-b522266d3b39" providerId="ADAL" clId="{62AF62C8-5E65-A848-9C8C-80BB4D8ECAE3}" dt="2024-05-31T07:20:30.418" v="15740" actId="478"/>
          <ac:grpSpMkLst>
            <pc:docMk/>
            <pc:sldMk cId="891639149" sldId="408"/>
            <ac:grpSpMk id="6" creationId="{1DF5BA4D-095D-DC0B-AF1E-80EC2E3772D4}"/>
          </ac:grpSpMkLst>
        </pc:grpChg>
        <pc:grpChg chg="add mod">
          <ac:chgData name="蕭又瑜 HSIAO, YU-YU" userId="c5b0ba1c-d079-4945-ac8c-b522266d3b39" providerId="ADAL" clId="{62AF62C8-5E65-A848-9C8C-80BB4D8ECAE3}" dt="2024-05-31T07:20:19.855" v="15739" actId="1076"/>
          <ac:grpSpMkLst>
            <pc:docMk/>
            <pc:sldMk cId="891639149" sldId="408"/>
            <ac:grpSpMk id="10" creationId="{831B8C3A-0C66-92F9-A62A-DF198CA36D7C}"/>
          </ac:grpSpMkLst>
        </pc:grpChg>
        <pc:graphicFrameChg chg="modGraphic">
          <ac:chgData name="蕭又瑜 HSIAO, YU-YU" userId="c5b0ba1c-d079-4945-ac8c-b522266d3b39" providerId="ADAL" clId="{62AF62C8-5E65-A848-9C8C-80BB4D8ECAE3}" dt="2024-05-31T07:20:35.447" v="15741" actId="207"/>
          <ac:graphicFrameMkLst>
            <pc:docMk/>
            <pc:sldMk cId="891639149" sldId="408"/>
            <ac:graphicFrameMk id="17" creationId="{D54B2B8E-0023-51EA-0D0E-79FD7341E575}"/>
          </ac:graphicFrameMkLst>
        </pc:graphicFrameChg>
        <pc:graphicFrameChg chg="modGraphic">
          <ac:chgData name="蕭又瑜 HSIAO, YU-YU" userId="c5b0ba1c-d079-4945-ac8c-b522266d3b39" providerId="ADAL" clId="{62AF62C8-5E65-A848-9C8C-80BB4D8ECAE3}" dt="2024-05-31T07:20:37.664" v="15742" actId="207"/>
          <ac:graphicFrameMkLst>
            <pc:docMk/>
            <pc:sldMk cId="891639149" sldId="408"/>
            <ac:graphicFrameMk id="27" creationId="{0CCE4FB9-60E4-FC88-3B0B-4530A68B09C2}"/>
          </ac:graphicFrameMkLst>
        </pc:graphicFrameChg>
        <pc:cxnChg chg="mod">
          <ac:chgData name="蕭又瑜 HSIAO, YU-YU" userId="c5b0ba1c-d079-4945-ac8c-b522266d3b39" providerId="ADAL" clId="{62AF62C8-5E65-A848-9C8C-80BB4D8ECAE3}" dt="2024-05-31T07:20:30.418" v="15740" actId="478"/>
          <ac:cxnSpMkLst>
            <pc:docMk/>
            <pc:sldMk cId="891639149" sldId="408"/>
            <ac:cxnSpMk id="8" creationId="{DDE1F9B2-08A9-8417-D0F7-7069621D3FD8}"/>
          </ac:cxnSpMkLst>
        </pc:cxnChg>
        <pc:cxnChg chg="mod">
          <ac:chgData name="蕭又瑜 HSIAO, YU-YU" userId="c5b0ba1c-d079-4945-ac8c-b522266d3b39" providerId="ADAL" clId="{62AF62C8-5E65-A848-9C8C-80BB4D8ECAE3}" dt="2024-05-31T07:20:15.723" v="15738"/>
          <ac:cxnSpMkLst>
            <pc:docMk/>
            <pc:sldMk cId="891639149" sldId="408"/>
            <ac:cxnSpMk id="12" creationId="{DEB11234-5324-A3B0-239D-6C9BC50015AC}"/>
          </ac:cxnSpMkLst>
        </pc:cxnChg>
      </pc:sldChg>
      <pc:sldChg chg="delSp modSp add mod delAnim">
        <pc:chgData name="蕭又瑜 HSIAO, YU-YU" userId="c5b0ba1c-d079-4945-ac8c-b522266d3b39" providerId="ADAL" clId="{62AF62C8-5E65-A848-9C8C-80BB4D8ECAE3}" dt="2024-05-31T07:25:41.565" v="15777"/>
        <pc:sldMkLst>
          <pc:docMk/>
          <pc:sldMk cId="803917542" sldId="409"/>
        </pc:sldMkLst>
        <pc:spChg chg="mod">
          <ac:chgData name="蕭又瑜 HSIAO, YU-YU" userId="c5b0ba1c-d079-4945-ac8c-b522266d3b39" providerId="ADAL" clId="{62AF62C8-5E65-A848-9C8C-80BB4D8ECAE3}" dt="2024-05-31T07:25:41.565" v="15777"/>
          <ac:spMkLst>
            <pc:docMk/>
            <pc:sldMk cId="803917542" sldId="409"/>
            <ac:spMk id="2" creationId="{90B38C64-140C-E8E9-BAEA-72EF8207648D}"/>
          </ac:spMkLst>
        </pc:spChg>
        <pc:spChg chg="del">
          <ac:chgData name="蕭又瑜 HSIAO, YU-YU" userId="c5b0ba1c-d079-4945-ac8c-b522266d3b39" providerId="ADAL" clId="{62AF62C8-5E65-A848-9C8C-80BB4D8ECAE3}" dt="2024-05-31T07:20:50.311" v="15745" actId="478"/>
          <ac:spMkLst>
            <pc:docMk/>
            <pc:sldMk cId="803917542" sldId="409"/>
            <ac:spMk id="11" creationId="{11EAC352-2AB7-3335-880B-3C15C20CA1F1}"/>
          </ac:spMkLst>
        </pc:spChg>
        <pc:grpChg chg="del">
          <ac:chgData name="蕭又瑜 HSIAO, YU-YU" userId="c5b0ba1c-d079-4945-ac8c-b522266d3b39" providerId="ADAL" clId="{62AF62C8-5E65-A848-9C8C-80BB4D8ECAE3}" dt="2024-05-31T07:20:48.231" v="15744" actId="478"/>
          <ac:grpSpMkLst>
            <pc:docMk/>
            <pc:sldMk cId="803917542" sldId="409"/>
            <ac:grpSpMk id="10" creationId="{831B8C3A-0C66-92F9-A62A-DF198CA36D7C}"/>
          </ac:grpSpMkLst>
        </pc:grpChg>
        <pc:graphicFrameChg chg="modGraphic">
          <ac:chgData name="蕭又瑜 HSIAO, YU-YU" userId="c5b0ba1c-d079-4945-ac8c-b522266d3b39" providerId="ADAL" clId="{62AF62C8-5E65-A848-9C8C-80BB4D8ECAE3}" dt="2024-05-31T07:21:01.158" v="15749" actId="207"/>
          <ac:graphicFrameMkLst>
            <pc:docMk/>
            <pc:sldMk cId="803917542" sldId="409"/>
            <ac:graphicFrameMk id="7" creationId="{247EDCBD-9761-7B18-3286-D5C9C85FEFE7}"/>
          </ac:graphicFrameMkLst>
        </pc:graphicFrameChg>
        <pc:graphicFrameChg chg="del">
          <ac:chgData name="蕭又瑜 HSIAO, YU-YU" userId="c5b0ba1c-d079-4945-ac8c-b522266d3b39" providerId="ADAL" clId="{62AF62C8-5E65-A848-9C8C-80BB4D8ECAE3}" dt="2024-05-31T07:20:51.247" v="15746" actId="478"/>
          <ac:graphicFrameMkLst>
            <pc:docMk/>
            <pc:sldMk cId="803917542" sldId="409"/>
            <ac:graphicFrameMk id="17" creationId="{D54B2B8E-0023-51EA-0D0E-79FD7341E575}"/>
          </ac:graphicFrameMkLst>
        </pc:graphicFrameChg>
        <pc:graphicFrameChg chg="modGraphic">
          <ac:chgData name="蕭又瑜 HSIAO, YU-YU" userId="c5b0ba1c-d079-4945-ac8c-b522266d3b39" providerId="ADAL" clId="{62AF62C8-5E65-A848-9C8C-80BB4D8ECAE3}" dt="2024-05-31T07:20:57.418" v="15748" actId="207"/>
          <ac:graphicFrameMkLst>
            <pc:docMk/>
            <pc:sldMk cId="803917542" sldId="409"/>
            <ac:graphicFrameMk id="27" creationId="{0CCE4FB9-60E4-FC88-3B0B-4530A68B09C2}"/>
          </ac:graphicFrameMkLst>
        </pc:graphicFrameChg>
        <pc:cxnChg chg="mod">
          <ac:chgData name="蕭又瑜 HSIAO, YU-YU" userId="c5b0ba1c-d079-4945-ac8c-b522266d3b39" providerId="ADAL" clId="{62AF62C8-5E65-A848-9C8C-80BB4D8ECAE3}" dt="2024-05-31T07:20:48.231" v="15744" actId="478"/>
          <ac:cxnSpMkLst>
            <pc:docMk/>
            <pc:sldMk cId="803917542" sldId="409"/>
            <ac:cxnSpMk id="12" creationId="{DEB11234-5324-A3B0-239D-6C9BC50015AC}"/>
          </ac:cxnSpMkLst>
        </pc:cxnChg>
      </pc:sldChg>
      <pc:sldChg chg="addSp delSp modSp add mod ord delAnim modAnim">
        <pc:chgData name="蕭又瑜 HSIAO, YU-YU" userId="c5b0ba1c-d079-4945-ac8c-b522266d3b39" providerId="ADAL" clId="{62AF62C8-5E65-A848-9C8C-80BB4D8ECAE3}" dt="2024-05-31T07:25:36.432" v="15775"/>
        <pc:sldMkLst>
          <pc:docMk/>
          <pc:sldMk cId="167560241" sldId="410"/>
        </pc:sldMkLst>
        <pc:spChg chg="mod">
          <ac:chgData name="蕭又瑜 HSIAO, YU-YU" userId="c5b0ba1c-d079-4945-ac8c-b522266d3b39" providerId="ADAL" clId="{62AF62C8-5E65-A848-9C8C-80BB4D8ECAE3}" dt="2024-05-31T07:25:36.432" v="15775"/>
          <ac:spMkLst>
            <pc:docMk/>
            <pc:sldMk cId="167560241" sldId="410"/>
            <ac:spMk id="2" creationId="{90B38C64-140C-E8E9-BAEA-72EF8207648D}"/>
          </ac:spMkLst>
        </pc:spChg>
        <pc:spChg chg="mod">
          <ac:chgData name="蕭又瑜 HSIAO, YU-YU" userId="c5b0ba1c-d079-4945-ac8c-b522266d3b39" providerId="ADAL" clId="{62AF62C8-5E65-A848-9C8C-80BB4D8ECAE3}" dt="2024-05-31T07:23:22.153" v="15761"/>
          <ac:spMkLst>
            <pc:docMk/>
            <pc:sldMk cId="167560241" sldId="410"/>
            <ac:spMk id="12" creationId="{2A34313E-E154-9859-C9B4-31364F42F19D}"/>
          </ac:spMkLst>
        </pc:spChg>
        <pc:grpChg chg="add mod">
          <ac:chgData name="蕭又瑜 HSIAO, YU-YU" userId="c5b0ba1c-d079-4945-ac8c-b522266d3b39" providerId="ADAL" clId="{62AF62C8-5E65-A848-9C8C-80BB4D8ECAE3}" dt="2024-05-31T07:23:22.153" v="15761"/>
          <ac:grpSpMkLst>
            <pc:docMk/>
            <pc:sldMk cId="167560241" sldId="410"/>
            <ac:grpSpMk id="8" creationId="{A716475B-5873-BE15-D338-77254AC1F846}"/>
          </ac:grpSpMkLst>
        </pc:grpChg>
        <pc:grpChg chg="del">
          <ac:chgData name="蕭又瑜 HSIAO, YU-YU" userId="c5b0ba1c-d079-4945-ac8c-b522266d3b39" providerId="ADAL" clId="{62AF62C8-5E65-A848-9C8C-80BB4D8ECAE3}" dt="2024-05-31T07:23:10.751" v="15760" actId="478"/>
          <ac:grpSpMkLst>
            <pc:docMk/>
            <pc:sldMk cId="167560241" sldId="410"/>
            <ac:grpSpMk id="34" creationId="{AD584548-E10A-35C9-6345-68549A127275}"/>
          </ac:grpSpMkLst>
        </pc:grpChg>
        <pc:cxnChg chg="mod">
          <ac:chgData name="蕭又瑜 HSIAO, YU-YU" userId="c5b0ba1c-d079-4945-ac8c-b522266d3b39" providerId="ADAL" clId="{62AF62C8-5E65-A848-9C8C-80BB4D8ECAE3}" dt="2024-05-31T07:23:22.153" v="15761"/>
          <ac:cxnSpMkLst>
            <pc:docMk/>
            <pc:sldMk cId="167560241" sldId="410"/>
            <ac:cxnSpMk id="10" creationId="{8FBCBB6E-4D86-6277-66FF-C8979CC18D01}"/>
          </ac:cxnSpMkLst>
        </pc:cxnChg>
        <pc:cxnChg chg="mod">
          <ac:chgData name="蕭又瑜 HSIAO, YU-YU" userId="c5b0ba1c-d079-4945-ac8c-b522266d3b39" providerId="ADAL" clId="{62AF62C8-5E65-A848-9C8C-80BB4D8ECAE3}" dt="2024-05-31T07:23:10.751" v="15760" actId="478"/>
          <ac:cxnSpMkLst>
            <pc:docMk/>
            <pc:sldMk cId="167560241" sldId="410"/>
            <ac:cxnSpMk id="35" creationId="{5D7D94D6-D7C1-91F3-6F9E-77111222C038}"/>
          </ac:cxnSpMkLst>
        </pc:cxnChg>
      </pc:sldChg>
      <pc:sldChg chg="addSp modSp new mod">
        <pc:chgData name="蕭又瑜 HSIAO, YU-YU" userId="c5b0ba1c-d079-4945-ac8c-b522266d3b39" providerId="ADAL" clId="{62AF62C8-5E65-A848-9C8C-80BB4D8ECAE3}" dt="2024-05-31T07:58:55.917" v="16837" actId="14100"/>
        <pc:sldMkLst>
          <pc:docMk/>
          <pc:sldMk cId="2369587174" sldId="411"/>
        </pc:sldMkLst>
        <pc:spChg chg="mod">
          <ac:chgData name="蕭又瑜 HSIAO, YU-YU" userId="c5b0ba1c-d079-4945-ac8c-b522266d3b39" providerId="ADAL" clId="{62AF62C8-5E65-A848-9C8C-80BB4D8ECAE3}" dt="2024-05-31T07:33:24.346" v="15849" actId="20577"/>
          <ac:spMkLst>
            <pc:docMk/>
            <pc:sldMk cId="2369587174" sldId="411"/>
            <ac:spMk id="2" creationId="{2D730CBB-1890-36D7-36DB-0C18CA15A791}"/>
          </ac:spMkLst>
        </pc:spChg>
        <pc:spChg chg="mod">
          <ac:chgData name="蕭又瑜 HSIAO, YU-YU" userId="c5b0ba1c-d079-4945-ac8c-b522266d3b39" providerId="ADAL" clId="{62AF62C8-5E65-A848-9C8C-80BB4D8ECAE3}" dt="2024-05-31T07:56:45.120" v="16751" actId="12"/>
          <ac:spMkLst>
            <pc:docMk/>
            <pc:sldMk cId="2369587174" sldId="411"/>
            <ac:spMk id="3" creationId="{5DAF8422-89D6-1F5F-9C46-53FBA3DB2D93}"/>
          </ac:spMkLst>
        </pc:spChg>
        <pc:spChg chg="add mod">
          <ac:chgData name="蕭又瑜 HSIAO, YU-YU" userId="c5b0ba1c-d079-4945-ac8c-b522266d3b39" providerId="ADAL" clId="{62AF62C8-5E65-A848-9C8C-80BB4D8ECAE3}" dt="2024-05-31T07:56:11.806" v="16745" actId="1076"/>
          <ac:spMkLst>
            <pc:docMk/>
            <pc:sldMk cId="2369587174" sldId="411"/>
            <ac:spMk id="7" creationId="{586AA2B0-22C0-47C7-DE29-3F53FBDB9826}"/>
          </ac:spMkLst>
        </pc:spChg>
        <pc:spChg chg="add mod">
          <ac:chgData name="蕭又瑜 HSIAO, YU-YU" userId="c5b0ba1c-d079-4945-ac8c-b522266d3b39" providerId="ADAL" clId="{62AF62C8-5E65-A848-9C8C-80BB4D8ECAE3}" dt="2024-05-31T07:50:06.492" v="16568" actId="21"/>
          <ac:spMkLst>
            <pc:docMk/>
            <pc:sldMk cId="2369587174" sldId="411"/>
            <ac:spMk id="8" creationId="{611E71F2-F455-BBF8-B659-F4AEB8EA9108}"/>
          </ac:spMkLst>
        </pc:spChg>
        <pc:picChg chg="add mod">
          <ac:chgData name="蕭又瑜 HSIAO, YU-YU" userId="c5b0ba1c-d079-4945-ac8c-b522266d3b39" providerId="ADAL" clId="{62AF62C8-5E65-A848-9C8C-80BB4D8ECAE3}" dt="2024-05-31T07:56:11.806" v="16745" actId="1076"/>
          <ac:picMkLst>
            <pc:docMk/>
            <pc:sldMk cId="2369587174" sldId="411"/>
            <ac:picMk id="6" creationId="{20569208-8688-4535-0242-9B6738B34D9D}"/>
          </ac:picMkLst>
        </pc:picChg>
        <pc:picChg chg="add mod">
          <ac:chgData name="蕭又瑜 HSIAO, YU-YU" userId="c5b0ba1c-d079-4945-ac8c-b522266d3b39" providerId="ADAL" clId="{62AF62C8-5E65-A848-9C8C-80BB4D8ECAE3}" dt="2024-05-31T07:58:55.917" v="16837" actId="14100"/>
          <ac:picMkLst>
            <pc:docMk/>
            <pc:sldMk cId="2369587174" sldId="411"/>
            <ac:picMk id="9" creationId="{C514CAD0-A03B-ADB3-C9AC-B1DC6C6CCD8A}"/>
          </ac:picMkLst>
        </pc:picChg>
      </pc:sldChg>
      <pc:sldChg chg="addSp delSp modSp new mod">
        <pc:chgData name="蕭又瑜 HSIAO, YU-YU" userId="c5b0ba1c-d079-4945-ac8c-b522266d3b39" providerId="ADAL" clId="{62AF62C8-5E65-A848-9C8C-80BB4D8ECAE3}" dt="2024-05-31T09:41:02.911" v="17458" actId="20577"/>
        <pc:sldMkLst>
          <pc:docMk/>
          <pc:sldMk cId="2546146709" sldId="412"/>
        </pc:sldMkLst>
        <pc:spChg chg="mod">
          <ac:chgData name="蕭又瑜 HSIAO, YU-YU" userId="c5b0ba1c-d079-4945-ac8c-b522266d3b39" providerId="ADAL" clId="{62AF62C8-5E65-A848-9C8C-80BB4D8ECAE3}" dt="2024-05-31T07:51:50.100" v="16723"/>
          <ac:spMkLst>
            <pc:docMk/>
            <pc:sldMk cId="2546146709" sldId="412"/>
            <ac:spMk id="2" creationId="{3DD3F144-B849-5767-360B-D8DC11BD4FF3}"/>
          </ac:spMkLst>
        </pc:spChg>
        <pc:spChg chg="mod">
          <ac:chgData name="蕭又瑜 HSIAO, YU-YU" userId="c5b0ba1c-d079-4945-ac8c-b522266d3b39" providerId="ADAL" clId="{62AF62C8-5E65-A848-9C8C-80BB4D8ECAE3}" dt="2024-05-31T09:41:02.911" v="17458" actId="20577"/>
          <ac:spMkLst>
            <pc:docMk/>
            <pc:sldMk cId="2546146709" sldId="412"/>
            <ac:spMk id="3" creationId="{B6FFCA64-1C8D-C1D6-3B94-5767B86EF75A}"/>
          </ac:spMkLst>
        </pc:spChg>
        <pc:spChg chg="add del mod">
          <ac:chgData name="蕭又瑜 HSIAO, YU-YU" userId="c5b0ba1c-d079-4945-ac8c-b522266d3b39" providerId="ADAL" clId="{62AF62C8-5E65-A848-9C8C-80BB4D8ECAE3}" dt="2024-05-31T08:04:55.378" v="17022" actId="478"/>
          <ac:spMkLst>
            <pc:docMk/>
            <pc:sldMk cId="2546146709" sldId="412"/>
            <ac:spMk id="7" creationId="{A511CBB4-3426-ED1E-3678-C8542445133F}"/>
          </ac:spMkLst>
        </pc:spChg>
        <pc:graphicFrameChg chg="add mod">
          <ac:chgData name="蕭又瑜 HSIAO, YU-YU" userId="c5b0ba1c-d079-4945-ac8c-b522266d3b39" providerId="ADAL" clId="{62AF62C8-5E65-A848-9C8C-80BB4D8ECAE3}" dt="2024-05-31T08:05:02.147" v="17023" actId="1076"/>
          <ac:graphicFrameMkLst>
            <pc:docMk/>
            <pc:sldMk cId="2546146709" sldId="412"/>
            <ac:graphicFrameMk id="8" creationId="{EA44DED2-8C7C-F2B9-B585-92AB28855BD3}"/>
          </ac:graphicFrameMkLst>
        </pc:graphicFrameChg>
        <pc:picChg chg="add del mod">
          <ac:chgData name="蕭又瑜 HSIAO, YU-YU" userId="c5b0ba1c-d079-4945-ac8c-b522266d3b39" providerId="ADAL" clId="{62AF62C8-5E65-A848-9C8C-80BB4D8ECAE3}" dt="2024-05-31T08:04:54.553" v="17021" actId="478"/>
          <ac:picMkLst>
            <pc:docMk/>
            <pc:sldMk cId="2546146709" sldId="412"/>
            <ac:picMk id="6" creationId="{D5B85982-38E7-F209-3E06-0F4BCA89D5DD}"/>
          </ac:picMkLst>
        </pc:picChg>
      </pc:sldChg>
      <pc:sldChg chg="addSp delSp modSp add mod">
        <pc:chgData name="蕭又瑜 HSIAO, YU-YU" userId="c5b0ba1c-d079-4945-ac8c-b522266d3b39" providerId="ADAL" clId="{62AF62C8-5E65-A848-9C8C-80BB4D8ECAE3}" dt="2024-05-31T09:24:03.883" v="17109" actId="1076"/>
        <pc:sldMkLst>
          <pc:docMk/>
          <pc:sldMk cId="3827724885" sldId="413"/>
        </pc:sldMkLst>
        <pc:spChg chg="mod">
          <ac:chgData name="蕭又瑜 HSIAO, YU-YU" userId="c5b0ba1c-d079-4945-ac8c-b522266d3b39" providerId="ADAL" clId="{62AF62C8-5E65-A848-9C8C-80BB4D8ECAE3}" dt="2024-05-31T08:11:18.337" v="17034"/>
          <ac:spMkLst>
            <pc:docMk/>
            <pc:sldMk cId="3827724885" sldId="413"/>
            <ac:spMk id="3" creationId="{B6FFCA64-1C8D-C1D6-3B94-5767B86EF75A}"/>
          </ac:spMkLst>
        </pc:spChg>
        <pc:spChg chg="add del mod">
          <ac:chgData name="蕭又瑜 HSIAO, YU-YU" userId="c5b0ba1c-d079-4945-ac8c-b522266d3b39" providerId="ADAL" clId="{62AF62C8-5E65-A848-9C8C-80BB4D8ECAE3}" dt="2024-05-31T08:14:06.666" v="17055" actId="478"/>
          <ac:spMkLst>
            <pc:docMk/>
            <pc:sldMk cId="3827724885" sldId="413"/>
            <ac:spMk id="6" creationId="{8F07D648-B74D-6F7F-53C6-14615B165510}"/>
          </ac:spMkLst>
        </pc:spChg>
        <pc:graphicFrameChg chg="del">
          <ac:chgData name="蕭又瑜 HSIAO, YU-YU" userId="c5b0ba1c-d079-4945-ac8c-b522266d3b39" providerId="ADAL" clId="{62AF62C8-5E65-A848-9C8C-80BB4D8ECAE3}" dt="2024-05-31T08:06:19.290" v="17026" actId="478"/>
          <ac:graphicFrameMkLst>
            <pc:docMk/>
            <pc:sldMk cId="3827724885" sldId="413"/>
            <ac:graphicFrameMk id="8" creationId="{EA44DED2-8C7C-F2B9-B585-92AB28855BD3}"/>
          </ac:graphicFrameMkLst>
        </pc:graphicFrameChg>
        <pc:graphicFrameChg chg="add del mod">
          <ac:chgData name="蕭又瑜 HSIAO, YU-YU" userId="c5b0ba1c-d079-4945-ac8c-b522266d3b39" providerId="ADAL" clId="{62AF62C8-5E65-A848-9C8C-80BB4D8ECAE3}" dt="2024-05-31T08:24:19.577" v="17066" actId="478"/>
          <ac:graphicFrameMkLst>
            <pc:docMk/>
            <pc:sldMk cId="3827724885" sldId="413"/>
            <ac:graphicFrameMk id="9" creationId="{4968107F-C58F-1845-8A89-9D6043FBA1CC}"/>
          </ac:graphicFrameMkLst>
        </pc:graphicFrameChg>
        <pc:graphicFrameChg chg="add del mod">
          <ac:chgData name="蕭又瑜 HSIAO, YU-YU" userId="c5b0ba1c-d079-4945-ac8c-b522266d3b39" providerId="ADAL" clId="{62AF62C8-5E65-A848-9C8C-80BB4D8ECAE3}" dt="2024-05-31T09:20:03.639" v="17086" actId="478"/>
          <ac:graphicFrameMkLst>
            <pc:docMk/>
            <pc:sldMk cId="3827724885" sldId="413"/>
            <ac:graphicFrameMk id="10" creationId="{9CBEC6F3-3334-A58B-BF30-DA219F5B8460}"/>
          </ac:graphicFrameMkLst>
        </pc:graphicFrameChg>
        <pc:graphicFrameChg chg="add del mod">
          <ac:chgData name="蕭又瑜 HSIAO, YU-YU" userId="c5b0ba1c-d079-4945-ac8c-b522266d3b39" providerId="ADAL" clId="{62AF62C8-5E65-A848-9C8C-80BB4D8ECAE3}" dt="2024-05-31T09:20:02.149" v="17085" actId="478"/>
          <ac:graphicFrameMkLst>
            <pc:docMk/>
            <pc:sldMk cId="3827724885" sldId="413"/>
            <ac:graphicFrameMk id="11" creationId="{8A189285-31B0-7761-A471-7DFAE22BD4A1}"/>
          </ac:graphicFrameMkLst>
        </pc:graphicFrameChg>
        <pc:graphicFrameChg chg="add mod">
          <ac:chgData name="蕭又瑜 HSIAO, YU-YU" userId="c5b0ba1c-d079-4945-ac8c-b522266d3b39" providerId="ADAL" clId="{62AF62C8-5E65-A848-9C8C-80BB4D8ECAE3}" dt="2024-05-31T09:24:01.756" v="17108" actId="1076"/>
          <ac:graphicFrameMkLst>
            <pc:docMk/>
            <pc:sldMk cId="3827724885" sldId="413"/>
            <ac:graphicFrameMk id="12" creationId="{A236C0B9-8E5A-F6D7-149A-2AEC05B5DA53}"/>
          </ac:graphicFrameMkLst>
        </pc:graphicFrameChg>
        <pc:picChg chg="add mod">
          <ac:chgData name="蕭又瑜 HSIAO, YU-YU" userId="c5b0ba1c-d079-4945-ac8c-b522266d3b39" providerId="ADAL" clId="{62AF62C8-5E65-A848-9C8C-80BB4D8ECAE3}" dt="2024-05-31T09:24:03.883" v="17109" actId="1076"/>
          <ac:picMkLst>
            <pc:docMk/>
            <pc:sldMk cId="3827724885" sldId="413"/>
            <ac:picMk id="7" creationId="{BB8092EB-3350-20A5-39C1-C921B83EE972}"/>
          </ac:picMkLst>
        </pc:picChg>
      </pc:sldChg>
      <pc:sldChg chg="addSp delSp modSp add mod ord">
        <pc:chgData name="蕭又瑜 HSIAO, YU-YU" userId="c5b0ba1c-d079-4945-ac8c-b522266d3b39" providerId="ADAL" clId="{62AF62C8-5E65-A848-9C8C-80BB4D8ECAE3}" dt="2024-05-31T09:52:26.934" v="17915" actId="20577"/>
        <pc:sldMkLst>
          <pc:docMk/>
          <pc:sldMk cId="2560196634" sldId="414"/>
        </pc:sldMkLst>
        <pc:spChg chg="mod">
          <ac:chgData name="蕭又瑜 HSIAO, YU-YU" userId="c5b0ba1c-d079-4945-ac8c-b522266d3b39" providerId="ADAL" clId="{62AF62C8-5E65-A848-9C8C-80BB4D8ECAE3}" dt="2024-05-31T09:52:26.934" v="17915" actId="20577"/>
          <ac:spMkLst>
            <pc:docMk/>
            <pc:sldMk cId="2560196634" sldId="414"/>
            <ac:spMk id="3" creationId="{B6FFCA64-1C8D-C1D6-3B94-5767B86EF75A}"/>
          </ac:spMkLst>
        </pc:spChg>
        <pc:spChg chg="add mod">
          <ac:chgData name="蕭又瑜 HSIAO, YU-YU" userId="c5b0ba1c-d079-4945-ac8c-b522266d3b39" providerId="ADAL" clId="{62AF62C8-5E65-A848-9C8C-80BB4D8ECAE3}" dt="2024-05-31T09:25:33.483" v="17128"/>
          <ac:spMkLst>
            <pc:docMk/>
            <pc:sldMk cId="2560196634" sldId="414"/>
            <ac:spMk id="7" creationId="{FF50F390-02DC-0E2B-A177-E15F277A6692}"/>
          </ac:spMkLst>
        </pc:spChg>
        <pc:graphicFrameChg chg="del">
          <ac:chgData name="蕭又瑜 HSIAO, YU-YU" userId="c5b0ba1c-d079-4945-ac8c-b522266d3b39" providerId="ADAL" clId="{62AF62C8-5E65-A848-9C8C-80BB4D8ECAE3}" dt="2024-05-31T09:25:11.247" v="17127" actId="478"/>
          <ac:graphicFrameMkLst>
            <pc:docMk/>
            <pc:sldMk cId="2560196634" sldId="414"/>
            <ac:graphicFrameMk id="8" creationId="{EA44DED2-8C7C-F2B9-B585-92AB28855BD3}"/>
          </ac:graphicFrameMkLst>
        </pc:graphicFrameChg>
        <pc:picChg chg="add mod">
          <ac:chgData name="蕭又瑜 HSIAO, YU-YU" userId="c5b0ba1c-d079-4945-ac8c-b522266d3b39" providerId="ADAL" clId="{62AF62C8-5E65-A848-9C8C-80BB4D8ECAE3}" dt="2024-05-31T09:25:33.483" v="17128"/>
          <ac:picMkLst>
            <pc:docMk/>
            <pc:sldMk cId="2560196634" sldId="414"/>
            <ac:picMk id="6" creationId="{8B9F5F7A-5E10-4E35-B5F6-C71C1145FCA9}"/>
          </ac:picMkLst>
        </pc:picChg>
        <pc:picChg chg="add del mod">
          <ac:chgData name="蕭又瑜 HSIAO, YU-YU" userId="c5b0ba1c-d079-4945-ac8c-b522266d3b39" providerId="ADAL" clId="{62AF62C8-5E65-A848-9C8C-80BB4D8ECAE3}" dt="2024-05-31T09:41:43.984" v="17490" actId="478"/>
          <ac:picMkLst>
            <pc:docMk/>
            <pc:sldMk cId="2560196634" sldId="414"/>
            <ac:picMk id="9" creationId="{6E00BC7C-49CD-1E02-6A39-60DE368B404A}"/>
          </ac:picMkLst>
        </pc:picChg>
      </pc:sldChg>
      <pc:sldChg chg="addSp modSp new mod">
        <pc:chgData name="蕭又瑜 HSIAO, YU-YU" userId="c5b0ba1c-d079-4945-ac8c-b522266d3b39" providerId="ADAL" clId="{62AF62C8-5E65-A848-9C8C-80BB4D8ECAE3}" dt="2024-05-31T10:08:37.477" v="18273"/>
        <pc:sldMkLst>
          <pc:docMk/>
          <pc:sldMk cId="1936553461" sldId="415"/>
        </pc:sldMkLst>
        <pc:spChg chg="mod">
          <ac:chgData name="蕭又瑜 HSIAO, YU-YU" userId="c5b0ba1c-d079-4945-ac8c-b522266d3b39" providerId="ADAL" clId="{62AF62C8-5E65-A848-9C8C-80BB4D8ECAE3}" dt="2024-05-31T09:59:09.538" v="18077" actId="20577"/>
          <ac:spMkLst>
            <pc:docMk/>
            <pc:sldMk cId="1936553461" sldId="415"/>
            <ac:spMk id="2" creationId="{FBDA83CF-1118-F89D-0067-80140DEF5C31}"/>
          </ac:spMkLst>
        </pc:spChg>
        <pc:spChg chg="mod">
          <ac:chgData name="蕭又瑜 HSIAO, YU-YU" userId="c5b0ba1c-d079-4945-ac8c-b522266d3b39" providerId="ADAL" clId="{62AF62C8-5E65-A848-9C8C-80BB4D8ECAE3}" dt="2024-05-31T09:57:24.440" v="18063" actId="14100"/>
          <ac:spMkLst>
            <pc:docMk/>
            <pc:sldMk cId="1936553461" sldId="415"/>
            <ac:spMk id="3" creationId="{1A634C60-16A2-38DC-1ED0-30DC2DF1B0F2}"/>
          </ac:spMkLst>
        </pc:spChg>
        <pc:picChg chg="add mod">
          <ac:chgData name="蕭又瑜 HSIAO, YU-YU" userId="c5b0ba1c-d079-4945-ac8c-b522266d3b39" providerId="ADAL" clId="{62AF62C8-5E65-A848-9C8C-80BB4D8ECAE3}" dt="2024-05-31T09:54:50.150" v="17939" actId="14100"/>
          <ac:picMkLst>
            <pc:docMk/>
            <pc:sldMk cId="1936553461" sldId="415"/>
            <ac:picMk id="6" creationId="{B51AF584-1030-A6E7-65A6-B752FA4BB7DC}"/>
          </ac:picMkLst>
        </pc:picChg>
        <pc:picChg chg="add mod">
          <ac:chgData name="蕭又瑜 HSIAO, YU-YU" userId="c5b0ba1c-d079-4945-ac8c-b522266d3b39" providerId="ADAL" clId="{62AF62C8-5E65-A848-9C8C-80BB4D8ECAE3}" dt="2024-05-31T09:57:30.947" v="18065" actId="14100"/>
          <ac:picMkLst>
            <pc:docMk/>
            <pc:sldMk cId="1936553461" sldId="415"/>
            <ac:picMk id="7" creationId="{7ABD292A-2F2B-011E-C489-6BFC8C3C254D}"/>
          </ac:picMkLst>
        </pc:picChg>
        <pc:cxnChg chg="add mod">
          <ac:chgData name="蕭又瑜 HSIAO, YU-YU" userId="c5b0ba1c-d079-4945-ac8c-b522266d3b39" providerId="ADAL" clId="{62AF62C8-5E65-A848-9C8C-80BB4D8ECAE3}" dt="2024-05-31T10:08:37.477" v="18273"/>
          <ac:cxnSpMkLst>
            <pc:docMk/>
            <pc:sldMk cId="1936553461" sldId="415"/>
            <ac:cxnSpMk id="8" creationId="{BC91F584-3942-7C40-C04A-7801FCF359AD}"/>
          </ac:cxnSpMkLst>
        </pc:cxnChg>
      </pc:sldChg>
      <pc:sldChg chg="addSp modSp new mod">
        <pc:chgData name="蕭又瑜 HSIAO, YU-YU" userId="c5b0ba1c-d079-4945-ac8c-b522266d3b39" providerId="ADAL" clId="{62AF62C8-5E65-A848-9C8C-80BB4D8ECAE3}" dt="2024-05-31T10:10:47.307" v="18339" actId="113"/>
        <pc:sldMkLst>
          <pc:docMk/>
          <pc:sldMk cId="2355093304" sldId="416"/>
        </pc:sldMkLst>
        <pc:spChg chg="mod">
          <ac:chgData name="蕭又瑜 HSIAO, YU-YU" userId="c5b0ba1c-d079-4945-ac8c-b522266d3b39" providerId="ADAL" clId="{62AF62C8-5E65-A848-9C8C-80BB4D8ECAE3}" dt="2024-05-31T09:59:28.700" v="18080" actId="20577"/>
          <ac:spMkLst>
            <pc:docMk/>
            <pc:sldMk cId="2355093304" sldId="416"/>
            <ac:spMk id="2" creationId="{E4202AD5-62B0-6EF1-9BC1-E4AECE7273FA}"/>
          </ac:spMkLst>
        </pc:spChg>
        <pc:spChg chg="mod">
          <ac:chgData name="蕭又瑜 HSIAO, YU-YU" userId="c5b0ba1c-d079-4945-ac8c-b522266d3b39" providerId="ADAL" clId="{62AF62C8-5E65-A848-9C8C-80BB4D8ECAE3}" dt="2024-05-31T10:10:47.307" v="18339" actId="113"/>
          <ac:spMkLst>
            <pc:docMk/>
            <pc:sldMk cId="2355093304" sldId="416"/>
            <ac:spMk id="3" creationId="{AEB81BB1-B571-6863-300A-8A9D462AC05E}"/>
          </ac:spMkLst>
        </pc:spChg>
        <pc:spChg chg="add mod">
          <ac:chgData name="蕭又瑜 HSIAO, YU-YU" userId="c5b0ba1c-d079-4945-ac8c-b522266d3b39" providerId="ADAL" clId="{62AF62C8-5E65-A848-9C8C-80BB4D8ECAE3}" dt="2024-05-31T10:10:12.936" v="18326" actId="1037"/>
          <ac:spMkLst>
            <pc:docMk/>
            <pc:sldMk cId="2355093304" sldId="416"/>
            <ac:spMk id="10" creationId="{1CD89623-DA6E-676D-B9B6-7A6820024C3D}"/>
          </ac:spMkLst>
        </pc:spChg>
        <pc:picChg chg="add mod">
          <ac:chgData name="蕭又瑜 HSIAO, YU-YU" userId="c5b0ba1c-d079-4945-ac8c-b522266d3b39" providerId="ADAL" clId="{62AF62C8-5E65-A848-9C8C-80BB4D8ECAE3}" dt="2024-05-31T10:09:58.841" v="18318" actId="1076"/>
          <ac:picMkLst>
            <pc:docMk/>
            <pc:sldMk cId="2355093304" sldId="416"/>
            <ac:picMk id="6" creationId="{03F21DEF-318A-E288-E508-16C6D2B9546B}"/>
          </ac:picMkLst>
        </pc:picChg>
        <pc:cxnChg chg="add mod">
          <ac:chgData name="蕭又瑜 HSIAO, YU-YU" userId="c5b0ba1c-d079-4945-ac8c-b522266d3b39" providerId="ADAL" clId="{62AF62C8-5E65-A848-9C8C-80BB4D8ECAE3}" dt="2024-05-31T10:10:12.936" v="18326" actId="1037"/>
          <ac:cxnSpMkLst>
            <pc:docMk/>
            <pc:sldMk cId="2355093304" sldId="416"/>
            <ac:cxnSpMk id="7" creationId="{C7FB0CE5-BA8A-265A-0C98-862A7540D589}"/>
          </ac:cxnSpMkLst>
        </pc:cxnChg>
      </pc:sldChg>
      <pc:sldChg chg="addSp delSp modSp add mod">
        <pc:chgData name="蕭又瑜 HSIAO, YU-YU" userId="c5b0ba1c-d079-4945-ac8c-b522266d3b39" providerId="ADAL" clId="{62AF62C8-5E65-A848-9C8C-80BB4D8ECAE3}" dt="2024-05-31T10:18:26.868" v="18746" actId="20577"/>
        <pc:sldMkLst>
          <pc:docMk/>
          <pc:sldMk cId="3564336663" sldId="417"/>
        </pc:sldMkLst>
        <pc:spChg chg="mod">
          <ac:chgData name="蕭又瑜 HSIAO, YU-YU" userId="c5b0ba1c-d079-4945-ac8c-b522266d3b39" providerId="ADAL" clId="{62AF62C8-5E65-A848-9C8C-80BB4D8ECAE3}" dt="2024-05-31T10:18:26.868" v="18746" actId="20577"/>
          <ac:spMkLst>
            <pc:docMk/>
            <pc:sldMk cId="3564336663" sldId="417"/>
            <ac:spMk id="3" creationId="{AEB81BB1-B571-6863-300A-8A9D462AC05E}"/>
          </ac:spMkLst>
        </pc:spChg>
        <pc:spChg chg="del">
          <ac:chgData name="蕭又瑜 HSIAO, YU-YU" userId="c5b0ba1c-d079-4945-ac8c-b522266d3b39" providerId="ADAL" clId="{62AF62C8-5E65-A848-9C8C-80BB4D8ECAE3}" dt="2024-05-31T10:11:45.325" v="18407" actId="478"/>
          <ac:spMkLst>
            <pc:docMk/>
            <pc:sldMk cId="3564336663" sldId="417"/>
            <ac:spMk id="10" creationId="{1CD89623-DA6E-676D-B9B6-7A6820024C3D}"/>
          </ac:spMkLst>
        </pc:spChg>
        <pc:picChg chg="del">
          <ac:chgData name="蕭又瑜 HSIAO, YU-YU" userId="c5b0ba1c-d079-4945-ac8c-b522266d3b39" providerId="ADAL" clId="{62AF62C8-5E65-A848-9C8C-80BB4D8ECAE3}" dt="2024-05-31T10:11:43.690" v="18406" actId="478"/>
          <ac:picMkLst>
            <pc:docMk/>
            <pc:sldMk cId="3564336663" sldId="417"/>
            <ac:picMk id="6" creationId="{03F21DEF-318A-E288-E508-16C6D2B9546B}"/>
          </ac:picMkLst>
        </pc:picChg>
        <pc:picChg chg="add mod">
          <ac:chgData name="蕭又瑜 HSIAO, YU-YU" userId="c5b0ba1c-d079-4945-ac8c-b522266d3b39" providerId="ADAL" clId="{62AF62C8-5E65-A848-9C8C-80BB4D8ECAE3}" dt="2024-05-31T10:12:03.782" v="18409" actId="1076"/>
          <ac:picMkLst>
            <pc:docMk/>
            <pc:sldMk cId="3564336663" sldId="417"/>
            <ac:picMk id="8" creationId="{95944145-A515-4CD6-C31B-C8F175059DD5}"/>
          </ac:picMkLst>
        </pc:picChg>
        <pc:cxnChg chg="del mod">
          <ac:chgData name="蕭又瑜 HSIAO, YU-YU" userId="c5b0ba1c-d079-4945-ac8c-b522266d3b39" providerId="ADAL" clId="{62AF62C8-5E65-A848-9C8C-80BB4D8ECAE3}" dt="2024-05-31T10:11:45.325" v="18407" actId="478"/>
          <ac:cxnSpMkLst>
            <pc:docMk/>
            <pc:sldMk cId="3564336663" sldId="417"/>
            <ac:cxnSpMk id="7" creationId="{C7FB0CE5-BA8A-265A-0C98-862A7540D589}"/>
          </ac:cxnSpMkLst>
        </pc:cxnChg>
      </pc:sldChg>
      <pc:sldChg chg="addSp delSp modSp add mod">
        <pc:chgData name="蕭又瑜 HSIAO, YU-YU" userId="c5b0ba1c-d079-4945-ac8c-b522266d3b39" providerId="ADAL" clId="{62AF62C8-5E65-A848-9C8C-80BB4D8ECAE3}" dt="2024-05-31T10:25:19.353" v="19116" actId="207"/>
        <pc:sldMkLst>
          <pc:docMk/>
          <pc:sldMk cId="712834902" sldId="418"/>
        </pc:sldMkLst>
        <pc:spChg chg="mod">
          <ac:chgData name="蕭又瑜 HSIAO, YU-YU" userId="c5b0ba1c-d079-4945-ac8c-b522266d3b39" providerId="ADAL" clId="{62AF62C8-5E65-A848-9C8C-80BB4D8ECAE3}" dt="2024-05-31T10:25:19.353" v="19116" actId="207"/>
          <ac:spMkLst>
            <pc:docMk/>
            <pc:sldMk cId="712834902" sldId="418"/>
            <ac:spMk id="3" creationId="{AEB81BB1-B571-6863-300A-8A9D462AC05E}"/>
          </ac:spMkLst>
        </pc:spChg>
        <pc:picChg chg="add del mod">
          <ac:chgData name="蕭又瑜 HSIAO, YU-YU" userId="c5b0ba1c-d079-4945-ac8c-b522266d3b39" providerId="ADAL" clId="{62AF62C8-5E65-A848-9C8C-80BB4D8ECAE3}" dt="2024-05-31T10:20:09.533" v="18857" actId="21"/>
          <ac:picMkLst>
            <pc:docMk/>
            <pc:sldMk cId="712834902" sldId="418"/>
            <ac:picMk id="6" creationId="{BFDDFB20-2807-57D6-8E6A-FD12FD5BE1C4}"/>
          </ac:picMkLst>
        </pc:picChg>
        <pc:picChg chg="add mod">
          <ac:chgData name="蕭又瑜 HSIAO, YU-YU" userId="c5b0ba1c-d079-4945-ac8c-b522266d3b39" providerId="ADAL" clId="{62AF62C8-5E65-A848-9C8C-80BB4D8ECAE3}" dt="2024-05-31T10:20:31.783" v="18869" actId="1036"/>
          <ac:picMkLst>
            <pc:docMk/>
            <pc:sldMk cId="712834902" sldId="418"/>
            <ac:picMk id="7" creationId="{5560ABDF-8566-499E-D0E9-B2BFD5A67F7D}"/>
          </ac:picMkLst>
        </pc:picChg>
        <pc:picChg chg="del">
          <ac:chgData name="蕭又瑜 HSIAO, YU-YU" userId="c5b0ba1c-d079-4945-ac8c-b522266d3b39" providerId="ADAL" clId="{62AF62C8-5E65-A848-9C8C-80BB4D8ECAE3}" dt="2024-05-31T10:20:10.873" v="18858" actId="478"/>
          <ac:picMkLst>
            <pc:docMk/>
            <pc:sldMk cId="712834902" sldId="418"/>
            <ac:picMk id="8" creationId="{95944145-A515-4CD6-C31B-C8F175059DD5}"/>
          </ac:picMkLst>
        </pc:picChg>
      </pc:sldChg>
      <pc:sldChg chg="addSp delSp modSp add mod modAnim">
        <pc:chgData name="蕭又瑜 HSIAO, YU-YU" userId="c5b0ba1c-d079-4945-ac8c-b522266d3b39" providerId="ADAL" clId="{62AF62C8-5E65-A848-9C8C-80BB4D8ECAE3}" dt="2024-05-31T10:46:19.396" v="19647" actId="207"/>
        <pc:sldMkLst>
          <pc:docMk/>
          <pc:sldMk cId="2475746544" sldId="419"/>
        </pc:sldMkLst>
        <pc:spChg chg="mod">
          <ac:chgData name="蕭又瑜 HSIAO, YU-YU" userId="c5b0ba1c-d079-4945-ac8c-b522266d3b39" providerId="ADAL" clId="{62AF62C8-5E65-A848-9C8C-80BB4D8ECAE3}" dt="2024-05-31T10:43:21.807" v="19623" actId="113"/>
          <ac:spMkLst>
            <pc:docMk/>
            <pc:sldMk cId="2475746544" sldId="419"/>
            <ac:spMk id="3" creationId="{AEB81BB1-B571-6863-300A-8A9D462AC05E}"/>
          </ac:spMkLst>
        </pc:spChg>
        <pc:picChg chg="add mod">
          <ac:chgData name="蕭又瑜 HSIAO, YU-YU" userId="c5b0ba1c-d079-4945-ac8c-b522266d3b39" providerId="ADAL" clId="{62AF62C8-5E65-A848-9C8C-80BB4D8ECAE3}" dt="2024-05-31T10:44:22.196" v="19625" actId="1076"/>
          <ac:picMkLst>
            <pc:docMk/>
            <pc:sldMk cId="2475746544" sldId="419"/>
            <ac:picMk id="6" creationId="{C0DA8E50-1E69-5F13-B74F-7318FA33827E}"/>
          </ac:picMkLst>
        </pc:picChg>
        <pc:picChg chg="add del">
          <ac:chgData name="蕭又瑜 HSIAO, YU-YU" userId="c5b0ba1c-d079-4945-ac8c-b522266d3b39" providerId="ADAL" clId="{62AF62C8-5E65-A848-9C8C-80BB4D8ECAE3}" dt="2024-05-31T10:42:47.304" v="19608" actId="478"/>
          <ac:picMkLst>
            <pc:docMk/>
            <pc:sldMk cId="2475746544" sldId="419"/>
            <ac:picMk id="7" creationId="{5560ABDF-8566-499E-D0E9-B2BFD5A67F7D}"/>
          </ac:picMkLst>
        </pc:picChg>
        <pc:picChg chg="add mod">
          <ac:chgData name="蕭又瑜 HSIAO, YU-YU" userId="c5b0ba1c-d079-4945-ac8c-b522266d3b39" providerId="ADAL" clId="{62AF62C8-5E65-A848-9C8C-80BB4D8ECAE3}" dt="2024-05-31T10:46:14.078" v="19646" actId="207"/>
          <ac:picMkLst>
            <pc:docMk/>
            <pc:sldMk cId="2475746544" sldId="419"/>
            <ac:picMk id="8" creationId="{20A941AD-DBA5-70A5-853B-6C10EC6309B9}"/>
          </ac:picMkLst>
        </pc:picChg>
        <pc:picChg chg="add mod">
          <ac:chgData name="蕭又瑜 HSIAO, YU-YU" userId="c5b0ba1c-d079-4945-ac8c-b522266d3b39" providerId="ADAL" clId="{62AF62C8-5E65-A848-9C8C-80BB4D8ECAE3}" dt="2024-05-31T10:46:19.396" v="19647" actId="207"/>
          <ac:picMkLst>
            <pc:docMk/>
            <pc:sldMk cId="2475746544" sldId="419"/>
            <ac:picMk id="9" creationId="{9BF88236-F686-2101-187F-093B218232E7}"/>
          </ac:picMkLst>
        </pc:picChg>
      </pc:sldChg>
      <pc:sldChg chg="addSp delSp modSp new mod modAnim">
        <pc:chgData name="蕭又瑜 HSIAO, YU-YU" userId="c5b0ba1c-d079-4945-ac8c-b522266d3b39" providerId="ADAL" clId="{62AF62C8-5E65-A848-9C8C-80BB4D8ECAE3}" dt="2024-05-31T11:00:06.094" v="20107" actId="14100"/>
        <pc:sldMkLst>
          <pc:docMk/>
          <pc:sldMk cId="3082967816" sldId="420"/>
        </pc:sldMkLst>
        <pc:spChg chg="mod">
          <ac:chgData name="蕭又瑜 HSIAO, YU-YU" userId="c5b0ba1c-d079-4945-ac8c-b522266d3b39" providerId="ADAL" clId="{62AF62C8-5E65-A848-9C8C-80BB4D8ECAE3}" dt="2024-05-31T10:46:50.226" v="19653" actId="20577"/>
          <ac:spMkLst>
            <pc:docMk/>
            <pc:sldMk cId="3082967816" sldId="420"/>
            <ac:spMk id="2" creationId="{C0DB06E5-E656-2853-9ECB-7C657EE8EC1C}"/>
          </ac:spMkLst>
        </pc:spChg>
        <pc:spChg chg="add del mod">
          <ac:chgData name="蕭又瑜 HSIAO, YU-YU" userId="c5b0ba1c-d079-4945-ac8c-b522266d3b39" providerId="ADAL" clId="{62AF62C8-5E65-A848-9C8C-80BB4D8ECAE3}" dt="2024-05-31T11:00:06.094" v="20107" actId="14100"/>
          <ac:spMkLst>
            <pc:docMk/>
            <pc:sldMk cId="3082967816" sldId="420"/>
            <ac:spMk id="3" creationId="{EB917D3B-F27B-BCAE-0390-7D2E904B57B4}"/>
          </ac:spMkLst>
        </pc:spChg>
        <pc:spChg chg="mod">
          <ac:chgData name="蕭又瑜 HSIAO, YU-YU" userId="c5b0ba1c-d079-4945-ac8c-b522266d3b39" providerId="ADAL" clId="{62AF62C8-5E65-A848-9C8C-80BB4D8ECAE3}" dt="2024-05-31T10:56:58.674" v="20093"/>
          <ac:spMkLst>
            <pc:docMk/>
            <pc:sldMk cId="3082967816" sldId="420"/>
            <ac:spMk id="9" creationId="{8D0704E1-E466-5E4B-7493-C3A679A39FCC}"/>
          </ac:spMkLst>
        </pc:spChg>
        <pc:spChg chg="mod">
          <ac:chgData name="蕭又瑜 HSIAO, YU-YU" userId="c5b0ba1c-d079-4945-ac8c-b522266d3b39" providerId="ADAL" clId="{62AF62C8-5E65-A848-9C8C-80BB4D8ECAE3}" dt="2024-05-31T10:56:58.674" v="20093"/>
          <ac:spMkLst>
            <pc:docMk/>
            <pc:sldMk cId="3082967816" sldId="420"/>
            <ac:spMk id="11" creationId="{E7F291D8-456D-29FA-8986-0A465A307C75}"/>
          </ac:spMkLst>
        </pc:spChg>
        <pc:spChg chg="mod">
          <ac:chgData name="蕭又瑜 HSIAO, YU-YU" userId="c5b0ba1c-d079-4945-ac8c-b522266d3b39" providerId="ADAL" clId="{62AF62C8-5E65-A848-9C8C-80BB4D8ECAE3}" dt="2024-05-31T10:56:58.674" v="20093"/>
          <ac:spMkLst>
            <pc:docMk/>
            <pc:sldMk cId="3082967816" sldId="420"/>
            <ac:spMk id="12" creationId="{34AC6538-A67F-607F-AEC0-B4957CEF3EC9}"/>
          </ac:spMkLst>
        </pc:spChg>
        <pc:spChg chg="mod">
          <ac:chgData name="蕭又瑜 HSIAO, YU-YU" userId="c5b0ba1c-d079-4945-ac8c-b522266d3b39" providerId="ADAL" clId="{62AF62C8-5E65-A848-9C8C-80BB4D8ECAE3}" dt="2024-05-31T10:56:58.674" v="20093"/>
          <ac:spMkLst>
            <pc:docMk/>
            <pc:sldMk cId="3082967816" sldId="420"/>
            <ac:spMk id="13" creationId="{8A9FB486-7DC7-A220-CADF-1F8EC560C4EF}"/>
          </ac:spMkLst>
        </pc:spChg>
        <pc:spChg chg="mod">
          <ac:chgData name="蕭又瑜 HSIAO, YU-YU" userId="c5b0ba1c-d079-4945-ac8c-b522266d3b39" providerId="ADAL" clId="{62AF62C8-5E65-A848-9C8C-80BB4D8ECAE3}" dt="2024-05-31T10:56:58.674" v="20093"/>
          <ac:spMkLst>
            <pc:docMk/>
            <pc:sldMk cId="3082967816" sldId="420"/>
            <ac:spMk id="14" creationId="{96824721-5F08-DD1E-4145-E94A3E769733}"/>
          </ac:spMkLst>
        </pc:spChg>
        <pc:spChg chg="add del mod">
          <ac:chgData name="蕭又瑜 HSIAO, YU-YU" userId="c5b0ba1c-d079-4945-ac8c-b522266d3b39" providerId="ADAL" clId="{62AF62C8-5E65-A848-9C8C-80BB4D8ECAE3}" dt="2024-05-31T10:59:54.201" v="20106" actId="478"/>
          <ac:spMkLst>
            <pc:docMk/>
            <pc:sldMk cId="3082967816" sldId="420"/>
            <ac:spMk id="21" creationId="{652B1D05-E3D4-50D5-8452-57886EF12E31}"/>
          </ac:spMkLst>
        </pc:spChg>
        <pc:grpChg chg="add mod">
          <ac:chgData name="蕭又瑜 HSIAO, YU-YU" userId="c5b0ba1c-d079-4945-ac8c-b522266d3b39" providerId="ADAL" clId="{62AF62C8-5E65-A848-9C8C-80BB4D8ECAE3}" dt="2024-05-31T10:56:58.674" v="20093"/>
          <ac:grpSpMkLst>
            <pc:docMk/>
            <pc:sldMk cId="3082967816" sldId="420"/>
            <ac:grpSpMk id="8" creationId="{CD8D2155-74B4-BC35-4CA5-788397F7F360}"/>
          </ac:grpSpMkLst>
        </pc:grpChg>
        <pc:grpChg chg="mod">
          <ac:chgData name="蕭又瑜 HSIAO, YU-YU" userId="c5b0ba1c-d079-4945-ac8c-b522266d3b39" providerId="ADAL" clId="{62AF62C8-5E65-A848-9C8C-80BB4D8ECAE3}" dt="2024-05-31T10:56:58.674" v="20093"/>
          <ac:grpSpMkLst>
            <pc:docMk/>
            <pc:sldMk cId="3082967816" sldId="420"/>
            <ac:grpSpMk id="10" creationId="{3C5229D6-A205-F1C7-B748-8D2A4FEDD5BF}"/>
          </ac:grpSpMkLst>
        </pc:grpChg>
        <pc:picChg chg="add mod">
          <ac:chgData name="蕭又瑜 HSIAO, YU-YU" userId="c5b0ba1c-d079-4945-ac8c-b522266d3b39" providerId="ADAL" clId="{62AF62C8-5E65-A848-9C8C-80BB4D8ECAE3}" dt="2024-05-31T10:59:47.605" v="20104" actId="1076"/>
          <ac:picMkLst>
            <pc:docMk/>
            <pc:sldMk cId="3082967816" sldId="420"/>
            <ac:picMk id="6" creationId="{C155FD7C-8E2D-6805-E189-AC5DAA69903E}"/>
          </ac:picMkLst>
        </pc:picChg>
        <pc:picChg chg="add del mod">
          <ac:chgData name="蕭又瑜 HSIAO, YU-YU" userId="c5b0ba1c-d079-4945-ac8c-b522266d3b39" providerId="ADAL" clId="{62AF62C8-5E65-A848-9C8C-80BB4D8ECAE3}" dt="2024-05-31T10:59:42.007" v="20102" actId="478"/>
          <ac:picMkLst>
            <pc:docMk/>
            <pc:sldMk cId="3082967816" sldId="420"/>
            <ac:picMk id="7" creationId="{99788B60-E1CA-913E-6BA3-78806DD084DA}"/>
          </ac:picMkLst>
        </pc:picChg>
        <pc:picChg chg="add del mod">
          <ac:chgData name="蕭又瑜 HSIAO, YU-YU" userId="c5b0ba1c-d079-4945-ac8c-b522266d3b39" providerId="ADAL" clId="{62AF62C8-5E65-A848-9C8C-80BB4D8ECAE3}" dt="2024-05-31T10:59:43.007" v="20103" actId="478"/>
          <ac:picMkLst>
            <pc:docMk/>
            <pc:sldMk cId="3082967816" sldId="420"/>
            <ac:picMk id="19" creationId="{42E69834-58ED-97B4-4AC2-1409CCE41EC9}"/>
          </ac:picMkLst>
        </pc:picChg>
        <pc:cxnChg chg="mod">
          <ac:chgData name="蕭又瑜 HSIAO, YU-YU" userId="c5b0ba1c-d079-4945-ac8c-b522266d3b39" providerId="ADAL" clId="{62AF62C8-5E65-A848-9C8C-80BB4D8ECAE3}" dt="2024-05-31T10:56:58.674" v="20093"/>
          <ac:cxnSpMkLst>
            <pc:docMk/>
            <pc:sldMk cId="3082967816" sldId="420"/>
            <ac:cxnSpMk id="15" creationId="{6836FCFD-A25A-D1A7-8CFD-3A943AE7E290}"/>
          </ac:cxnSpMkLst>
        </pc:cxnChg>
        <pc:cxnChg chg="mod">
          <ac:chgData name="蕭又瑜 HSIAO, YU-YU" userId="c5b0ba1c-d079-4945-ac8c-b522266d3b39" providerId="ADAL" clId="{62AF62C8-5E65-A848-9C8C-80BB4D8ECAE3}" dt="2024-05-31T10:56:58.674" v="20093"/>
          <ac:cxnSpMkLst>
            <pc:docMk/>
            <pc:sldMk cId="3082967816" sldId="420"/>
            <ac:cxnSpMk id="16" creationId="{B4CC93DD-5066-1D00-105D-1AFBAA8B748F}"/>
          </ac:cxnSpMkLst>
        </pc:cxnChg>
        <pc:cxnChg chg="mod">
          <ac:chgData name="蕭又瑜 HSIAO, YU-YU" userId="c5b0ba1c-d079-4945-ac8c-b522266d3b39" providerId="ADAL" clId="{62AF62C8-5E65-A848-9C8C-80BB4D8ECAE3}" dt="2024-05-31T10:56:58.674" v="20093"/>
          <ac:cxnSpMkLst>
            <pc:docMk/>
            <pc:sldMk cId="3082967816" sldId="420"/>
            <ac:cxnSpMk id="17" creationId="{C870349F-9399-A838-725A-5E3599EACF87}"/>
          </ac:cxnSpMkLst>
        </pc:cxnChg>
      </pc:sldChg>
      <pc:sldChg chg="addSp delSp modSp add mod delAnim modAnim">
        <pc:chgData name="蕭又瑜 HSIAO, YU-YU" userId="c5b0ba1c-d079-4945-ac8c-b522266d3b39" providerId="ADAL" clId="{62AF62C8-5E65-A848-9C8C-80BB4D8ECAE3}" dt="2024-05-31T11:04:26.547" v="20267"/>
        <pc:sldMkLst>
          <pc:docMk/>
          <pc:sldMk cId="2756461052" sldId="421"/>
        </pc:sldMkLst>
        <pc:spChg chg="mod">
          <ac:chgData name="蕭又瑜 HSIAO, YU-YU" userId="c5b0ba1c-d079-4945-ac8c-b522266d3b39" providerId="ADAL" clId="{62AF62C8-5E65-A848-9C8C-80BB4D8ECAE3}" dt="2024-05-31T11:03:34.377" v="20263" actId="20577"/>
          <ac:spMkLst>
            <pc:docMk/>
            <pc:sldMk cId="2756461052" sldId="421"/>
            <ac:spMk id="3" creationId="{EB917D3B-F27B-BCAE-0390-7D2E904B57B4}"/>
          </ac:spMkLst>
        </pc:spChg>
        <pc:spChg chg="add del mod">
          <ac:chgData name="蕭又瑜 HSIAO, YU-YU" userId="c5b0ba1c-d079-4945-ac8c-b522266d3b39" providerId="ADAL" clId="{62AF62C8-5E65-A848-9C8C-80BB4D8ECAE3}" dt="2024-05-31T11:01:17.987" v="20140" actId="478"/>
          <ac:spMkLst>
            <pc:docMk/>
            <pc:sldMk cId="2756461052" sldId="421"/>
            <ac:spMk id="8" creationId="{95B6CCFE-05EB-9AFE-7A25-33A13BEF81CE}"/>
          </ac:spMkLst>
        </pc:spChg>
        <pc:spChg chg="add del mod">
          <ac:chgData name="蕭又瑜 HSIAO, YU-YU" userId="c5b0ba1c-d079-4945-ac8c-b522266d3b39" providerId="ADAL" clId="{62AF62C8-5E65-A848-9C8C-80BB4D8ECAE3}" dt="2024-05-31T11:04:26.313" v="20266" actId="478"/>
          <ac:spMkLst>
            <pc:docMk/>
            <pc:sldMk cId="2756461052" sldId="421"/>
            <ac:spMk id="9" creationId="{F0504AED-2875-E19C-3027-C2C8FD10DD93}"/>
          </ac:spMkLst>
        </pc:spChg>
        <pc:spChg chg="add mod">
          <ac:chgData name="蕭又瑜 HSIAO, YU-YU" userId="c5b0ba1c-d079-4945-ac8c-b522266d3b39" providerId="ADAL" clId="{62AF62C8-5E65-A848-9C8C-80BB4D8ECAE3}" dt="2024-05-31T11:04:26.547" v="20267"/>
          <ac:spMkLst>
            <pc:docMk/>
            <pc:sldMk cId="2756461052" sldId="421"/>
            <ac:spMk id="10" creationId="{8E71A6AA-7B6E-29E9-40B0-CE5835C53AC5}"/>
          </ac:spMkLst>
        </pc:spChg>
        <pc:picChg chg="del">
          <ac:chgData name="蕭又瑜 HSIAO, YU-YU" userId="c5b0ba1c-d079-4945-ac8c-b522266d3b39" providerId="ADAL" clId="{62AF62C8-5E65-A848-9C8C-80BB4D8ECAE3}" dt="2024-05-31T11:00:30.863" v="20108" actId="478"/>
          <ac:picMkLst>
            <pc:docMk/>
            <pc:sldMk cId="2756461052" sldId="421"/>
            <ac:picMk id="6" creationId="{C155FD7C-8E2D-6805-E189-AC5DAA69903E}"/>
          </ac:picMkLst>
        </pc:picChg>
        <pc:picChg chg="mod">
          <ac:chgData name="蕭又瑜 HSIAO, YU-YU" userId="c5b0ba1c-d079-4945-ac8c-b522266d3b39" providerId="ADAL" clId="{62AF62C8-5E65-A848-9C8C-80BB4D8ECAE3}" dt="2024-05-31T11:03:48.257" v="20264" actId="1076"/>
          <ac:picMkLst>
            <pc:docMk/>
            <pc:sldMk cId="2756461052" sldId="421"/>
            <ac:picMk id="7" creationId="{99788B60-E1CA-913E-6BA3-78806DD084DA}"/>
          </ac:picMkLst>
        </pc:picChg>
        <pc:picChg chg="mod">
          <ac:chgData name="蕭又瑜 HSIAO, YU-YU" userId="c5b0ba1c-d079-4945-ac8c-b522266d3b39" providerId="ADAL" clId="{62AF62C8-5E65-A848-9C8C-80BB4D8ECAE3}" dt="2024-05-31T11:02:31.121" v="20145" actId="14100"/>
          <ac:picMkLst>
            <pc:docMk/>
            <pc:sldMk cId="2756461052" sldId="421"/>
            <ac:picMk id="19" creationId="{42E69834-58ED-97B4-4AC2-1409CCE41EC9}"/>
          </ac:picMkLst>
        </pc:picChg>
      </pc:sldChg>
    </pc:docChg>
  </pc:docChgLst>
  <pc:docChgLst>
    <pc:chgData name="蕭又瑜" userId="c5b0ba1c-d079-4945-ac8c-b522266d3b39" providerId="ADAL" clId="{5EED1927-6665-8F40-B9D9-ED3A44E30CE4}"/>
    <pc:docChg chg="custSel modSld">
      <pc:chgData name="蕭又瑜" userId="c5b0ba1c-d079-4945-ac8c-b522266d3b39" providerId="ADAL" clId="{5EED1927-6665-8F40-B9D9-ED3A44E30CE4}" dt="2024-05-27T08:35:41.601" v="1119" actId="20577"/>
      <pc:docMkLst>
        <pc:docMk/>
      </pc:docMkLst>
      <pc:sldChg chg="modSp">
        <pc:chgData name="蕭又瑜" userId="c5b0ba1c-d079-4945-ac8c-b522266d3b39" providerId="ADAL" clId="{5EED1927-6665-8F40-B9D9-ED3A44E30CE4}" dt="2024-05-27T06:50:51.561" v="496" actId="20577"/>
        <pc:sldMkLst>
          <pc:docMk/>
          <pc:sldMk cId="1067036834" sldId="327"/>
        </pc:sldMkLst>
        <pc:spChg chg="mod">
          <ac:chgData name="蕭又瑜" userId="c5b0ba1c-d079-4945-ac8c-b522266d3b39" providerId="ADAL" clId="{5EED1927-6665-8F40-B9D9-ED3A44E30CE4}" dt="2024-05-27T06:50:51.561" v="496" actId="20577"/>
          <ac:spMkLst>
            <pc:docMk/>
            <pc:sldMk cId="1067036834" sldId="327"/>
            <ac:spMk id="3" creationId="{3DB0BC58-6ABA-67B1-ED6D-8AB242AD23C3}"/>
          </ac:spMkLst>
        </pc:spChg>
      </pc:sldChg>
      <pc:sldChg chg="modSp">
        <pc:chgData name="蕭又瑜" userId="c5b0ba1c-d079-4945-ac8c-b522266d3b39" providerId="ADAL" clId="{5EED1927-6665-8F40-B9D9-ED3A44E30CE4}" dt="2024-05-27T08:35:41.601" v="1119" actId="20577"/>
        <pc:sldMkLst>
          <pc:docMk/>
          <pc:sldMk cId="2835163786" sldId="331"/>
        </pc:sldMkLst>
        <pc:spChg chg="mod">
          <ac:chgData name="蕭又瑜" userId="c5b0ba1c-d079-4945-ac8c-b522266d3b39" providerId="ADAL" clId="{5EED1927-6665-8F40-B9D9-ED3A44E30CE4}" dt="2024-05-27T08:35:41.601" v="1119" actId="20577"/>
          <ac:spMkLst>
            <pc:docMk/>
            <pc:sldMk cId="2835163786" sldId="331"/>
            <ac:spMk id="3" creationId="{EADD30BA-233B-D3EA-A59B-66CD9145A426}"/>
          </ac:spMkLst>
        </pc:spChg>
      </pc:sldChg>
      <pc:sldChg chg="modSp">
        <pc:chgData name="蕭又瑜" userId="c5b0ba1c-d079-4945-ac8c-b522266d3b39" providerId="ADAL" clId="{5EED1927-6665-8F40-B9D9-ED3A44E30CE4}" dt="2024-05-27T06:47:17.060" v="479" actId="20577"/>
        <pc:sldMkLst>
          <pc:docMk/>
          <pc:sldMk cId="1974292850" sldId="332"/>
        </pc:sldMkLst>
        <pc:spChg chg="mod">
          <ac:chgData name="蕭又瑜" userId="c5b0ba1c-d079-4945-ac8c-b522266d3b39" providerId="ADAL" clId="{5EED1927-6665-8F40-B9D9-ED3A44E30CE4}" dt="2024-05-27T06:47:17.060" v="479" actId="20577"/>
          <ac:spMkLst>
            <pc:docMk/>
            <pc:sldMk cId="1974292850" sldId="332"/>
            <ac:spMk id="3" creationId="{A9BAB1B6-5071-7BB4-32F9-C1D3F16D9C0E}"/>
          </ac:spMkLst>
        </pc:spChg>
      </pc:sldChg>
    </pc:docChg>
  </pc:docChgLst>
  <pc:docChgLst>
    <pc:chgData name="蕭又瑜" userId="c5b0ba1c-d079-4945-ac8c-b522266d3b39" providerId="ADAL" clId="{AEB6A54F-D660-1148-82F8-0093DA24889D}"/>
    <pc:docChg chg="undo redo custSel addSld delSld modSld sldOrd modMainMaster">
      <pc:chgData name="蕭又瑜" userId="c5b0ba1c-d079-4945-ac8c-b522266d3b39" providerId="ADAL" clId="{AEB6A54F-D660-1148-82F8-0093DA24889D}" dt="2023-07-12T04:06:11.641" v="4461" actId="2711"/>
      <pc:docMkLst>
        <pc:docMk/>
      </pc:docMkLst>
      <pc:sldChg chg="modSp mod">
        <pc:chgData name="蕭又瑜" userId="c5b0ba1c-d079-4945-ac8c-b522266d3b39" providerId="ADAL" clId="{AEB6A54F-D660-1148-82F8-0093DA24889D}" dt="2023-07-12T03:10:33.463" v="4051" actId="20577"/>
        <pc:sldMkLst>
          <pc:docMk/>
          <pc:sldMk cId="2998228690" sldId="256"/>
        </pc:sldMkLst>
        <pc:spChg chg="mod">
          <ac:chgData name="蕭又瑜" userId="c5b0ba1c-d079-4945-ac8c-b522266d3b39" providerId="ADAL" clId="{AEB6A54F-D660-1148-82F8-0093DA24889D}" dt="2023-07-10T02:52:45.261" v="333" actId="20577"/>
          <ac:spMkLst>
            <pc:docMk/>
            <pc:sldMk cId="2998228690" sldId="256"/>
            <ac:spMk id="2" creationId="{B204B747-6ACB-D6E7-E265-4C45A312167E}"/>
          </ac:spMkLst>
        </pc:spChg>
        <pc:spChg chg="mod">
          <ac:chgData name="蕭又瑜" userId="c5b0ba1c-d079-4945-ac8c-b522266d3b39" providerId="ADAL" clId="{AEB6A54F-D660-1148-82F8-0093DA24889D}" dt="2023-07-12T03:10:33.463" v="4051" actId="20577"/>
          <ac:spMkLst>
            <pc:docMk/>
            <pc:sldMk cId="2998228690" sldId="256"/>
            <ac:spMk id="3" creationId="{8EE171D3-30D4-A957-97A3-219288543063}"/>
          </ac:spMkLst>
        </pc:spChg>
      </pc:sldChg>
      <pc:sldChg chg="modSp mod">
        <pc:chgData name="蕭又瑜" userId="c5b0ba1c-d079-4945-ac8c-b522266d3b39" providerId="ADAL" clId="{AEB6A54F-D660-1148-82F8-0093DA24889D}" dt="2023-07-11T05:33:45.227" v="3273" actId="20577"/>
        <pc:sldMkLst>
          <pc:docMk/>
          <pc:sldMk cId="2770487849" sldId="257"/>
        </pc:sldMkLst>
        <pc:spChg chg="mod">
          <ac:chgData name="蕭又瑜" userId="c5b0ba1c-d079-4945-ac8c-b522266d3b39" providerId="ADAL" clId="{AEB6A54F-D660-1148-82F8-0093DA24889D}" dt="2023-07-11T05:33:45.227" v="3273" actId="20577"/>
          <ac:spMkLst>
            <pc:docMk/>
            <pc:sldMk cId="2770487849" sldId="257"/>
            <ac:spMk id="3" creationId="{D2842C9E-D524-3E9B-1871-85354EF1809A}"/>
          </ac:spMkLst>
        </pc:spChg>
      </pc:sldChg>
      <pc:sldChg chg="del">
        <pc:chgData name="蕭又瑜" userId="c5b0ba1c-d079-4945-ac8c-b522266d3b39" providerId="ADAL" clId="{AEB6A54F-D660-1148-82F8-0093DA24889D}" dt="2023-07-12T03:38:54.341" v="4442" actId="2696"/>
        <pc:sldMkLst>
          <pc:docMk/>
          <pc:sldMk cId="625374193" sldId="294"/>
        </pc:sldMkLst>
      </pc:sldChg>
      <pc:sldChg chg="del">
        <pc:chgData name="蕭又瑜" userId="c5b0ba1c-d079-4945-ac8c-b522266d3b39" providerId="ADAL" clId="{AEB6A54F-D660-1148-82F8-0093DA24889D}" dt="2023-07-10T02:50:44.139" v="328" actId="2696"/>
        <pc:sldMkLst>
          <pc:docMk/>
          <pc:sldMk cId="3758744374" sldId="295"/>
        </pc:sldMkLst>
      </pc:sldChg>
      <pc:sldChg chg="del">
        <pc:chgData name="蕭又瑜" userId="c5b0ba1c-d079-4945-ac8c-b522266d3b39" providerId="ADAL" clId="{AEB6A54F-D660-1148-82F8-0093DA24889D}" dt="2023-07-12T03:38:54.203" v="4371" actId="2696"/>
        <pc:sldMkLst>
          <pc:docMk/>
          <pc:sldMk cId="1413468244" sldId="296"/>
        </pc:sldMkLst>
      </pc:sldChg>
      <pc:sldChg chg="del">
        <pc:chgData name="蕭又瑜" userId="c5b0ba1c-d079-4945-ac8c-b522266d3b39" providerId="ADAL" clId="{AEB6A54F-D660-1148-82F8-0093DA24889D}" dt="2023-07-12T03:38:54.267" v="4417" actId="2696"/>
        <pc:sldMkLst>
          <pc:docMk/>
          <pc:sldMk cId="2305516359" sldId="297"/>
        </pc:sldMkLst>
      </pc:sldChg>
      <pc:sldChg chg="del">
        <pc:chgData name="蕭又瑜" userId="c5b0ba1c-d079-4945-ac8c-b522266d3b39" providerId="ADAL" clId="{AEB6A54F-D660-1148-82F8-0093DA24889D}" dt="2023-07-12T03:38:54.338" v="4439" actId="2696"/>
        <pc:sldMkLst>
          <pc:docMk/>
          <pc:sldMk cId="775760364" sldId="298"/>
        </pc:sldMkLst>
      </pc:sldChg>
      <pc:sldChg chg="del ord">
        <pc:chgData name="蕭又瑜" userId="c5b0ba1c-d079-4945-ac8c-b522266d3b39" providerId="ADAL" clId="{AEB6A54F-D660-1148-82F8-0093DA24889D}" dt="2023-07-12T03:38:54.166" v="4350" actId="2696"/>
        <pc:sldMkLst>
          <pc:docMk/>
          <pc:sldMk cId="2680864728" sldId="300"/>
        </pc:sldMkLst>
      </pc:sldChg>
      <pc:sldChg chg="del">
        <pc:chgData name="蕭又瑜" userId="c5b0ba1c-d079-4945-ac8c-b522266d3b39" providerId="ADAL" clId="{AEB6A54F-D660-1148-82F8-0093DA24889D}" dt="2023-07-12T03:38:54.351" v="4443" actId="2696"/>
        <pc:sldMkLst>
          <pc:docMk/>
          <pc:sldMk cId="3896265366" sldId="301"/>
        </pc:sldMkLst>
      </pc:sldChg>
      <pc:sldChg chg="del">
        <pc:chgData name="蕭又瑜" userId="c5b0ba1c-d079-4945-ac8c-b522266d3b39" providerId="ADAL" clId="{AEB6A54F-D660-1148-82F8-0093DA24889D}" dt="2023-07-12T03:38:54.194" v="4366" actId="2696"/>
        <pc:sldMkLst>
          <pc:docMk/>
          <pc:sldMk cId="563120867" sldId="302"/>
        </pc:sldMkLst>
      </pc:sldChg>
      <pc:sldChg chg="del">
        <pc:chgData name="蕭又瑜" userId="c5b0ba1c-d079-4945-ac8c-b522266d3b39" providerId="ADAL" clId="{AEB6A54F-D660-1148-82F8-0093DA24889D}" dt="2023-07-12T03:38:54.269" v="4420" actId="2696"/>
        <pc:sldMkLst>
          <pc:docMk/>
          <pc:sldMk cId="2912066450" sldId="303"/>
        </pc:sldMkLst>
      </pc:sldChg>
      <pc:sldChg chg="ord">
        <pc:chgData name="蕭又瑜" userId="c5b0ba1c-d079-4945-ac8c-b522266d3b39" providerId="ADAL" clId="{AEB6A54F-D660-1148-82F8-0093DA24889D}" dt="2023-07-10T07:33:02.789" v="2140" actId="20578"/>
        <pc:sldMkLst>
          <pc:docMk/>
          <pc:sldMk cId="2277341320" sldId="304"/>
        </pc:sldMkLst>
      </pc:sldChg>
      <pc:sldChg chg="modSp del mod ord">
        <pc:chgData name="蕭又瑜" userId="c5b0ba1c-d079-4945-ac8c-b522266d3b39" providerId="ADAL" clId="{AEB6A54F-D660-1148-82F8-0093DA24889D}" dt="2023-07-11T04:02:30.508" v="2983" actId="2696"/>
        <pc:sldMkLst>
          <pc:docMk/>
          <pc:sldMk cId="2341548319" sldId="305"/>
        </pc:sldMkLst>
        <pc:spChg chg="mod">
          <ac:chgData name="蕭又瑜" userId="c5b0ba1c-d079-4945-ac8c-b522266d3b39" providerId="ADAL" clId="{AEB6A54F-D660-1148-82F8-0093DA24889D}" dt="2023-07-11T04:00:51.174" v="2978" actId="20577"/>
          <ac:spMkLst>
            <pc:docMk/>
            <pc:sldMk cId="2341548319" sldId="305"/>
            <ac:spMk id="2" creationId="{91F25981-212A-120A-0C6D-378808485779}"/>
          </ac:spMkLst>
        </pc:spChg>
      </pc:sldChg>
      <pc:sldChg chg="del ord">
        <pc:chgData name="蕭又瑜" userId="c5b0ba1c-d079-4945-ac8c-b522266d3b39" providerId="ADAL" clId="{AEB6A54F-D660-1148-82F8-0093DA24889D}" dt="2023-07-11T04:00:45.992" v="2977" actId="2696"/>
        <pc:sldMkLst>
          <pc:docMk/>
          <pc:sldMk cId="767988563" sldId="306"/>
        </pc:sldMkLst>
      </pc:sldChg>
      <pc:sldChg chg="modSp mod ord">
        <pc:chgData name="蕭又瑜" userId="c5b0ba1c-d079-4945-ac8c-b522266d3b39" providerId="ADAL" clId="{AEB6A54F-D660-1148-82F8-0093DA24889D}" dt="2023-07-11T04:02:36.593" v="2985" actId="1076"/>
        <pc:sldMkLst>
          <pc:docMk/>
          <pc:sldMk cId="1310414727" sldId="307"/>
        </pc:sldMkLst>
        <pc:spChg chg="mod">
          <ac:chgData name="蕭又瑜" userId="c5b0ba1c-d079-4945-ac8c-b522266d3b39" providerId="ADAL" clId="{AEB6A54F-D660-1148-82F8-0093DA24889D}" dt="2023-07-11T04:00:55.485" v="2979" actId="20577"/>
          <ac:spMkLst>
            <pc:docMk/>
            <pc:sldMk cId="1310414727" sldId="307"/>
            <ac:spMk id="2" creationId="{827744A6-D911-77F9-8C42-CD846A8ED641}"/>
          </ac:spMkLst>
        </pc:spChg>
        <pc:spChg chg="mod">
          <ac:chgData name="蕭又瑜" userId="c5b0ba1c-d079-4945-ac8c-b522266d3b39" providerId="ADAL" clId="{AEB6A54F-D660-1148-82F8-0093DA24889D}" dt="2023-07-11T04:02:18.790" v="2982"/>
          <ac:spMkLst>
            <pc:docMk/>
            <pc:sldMk cId="1310414727" sldId="307"/>
            <ac:spMk id="8" creationId="{92DEBC45-0AD6-96E3-552C-414916EDDDDE}"/>
          </ac:spMkLst>
        </pc:spChg>
        <pc:picChg chg="mod">
          <ac:chgData name="蕭又瑜" userId="c5b0ba1c-d079-4945-ac8c-b522266d3b39" providerId="ADAL" clId="{AEB6A54F-D660-1148-82F8-0093DA24889D}" dt="2023-07-11T04:02:34.324" v="2984" actId="1076"/>
          <ac:picMkLst>
            <pc:docMk/>
            <pc:sldMk cId="1310414727" sldId="307"/>
            <ac:picMk id="9" creationId="{3130DA18-AA41-3543-FEAD-6CE66720EC9B}"/>
          </ac:picMkLst>
        </pc:picChg>
        <pc:picChg chg="mod">
          <ac:chgData name="蕭又瑜" userId="c5b0ba1c-d079-4945-ac8c-b522266d3b39" providerId="ADAL" clId="{AEB6A54F-D660-1148-82F8-0093DA24889D}" dt="2023-07-11T04:02:36.593" v="2985" actId="1076"/>
          <ac:picMkLst>
            <pc:docMk/>
            <pc:sldMk cId="1310414727" sldId="307"/>
            <ac:picMk id="10" creationId="{EA945979-EA7F-1401-BC7A-EB573712B12F}"/>
          </ac:picMkLst>
        </pc:picChg>
      </pc:sldChg>
      <pc:sldChg chg="ord">
        <pc:chgData name="蕭又瑜" userId="c5b0ba1c-d079-4945-ac8c-b522266d3b39" providerId="ADAL" clId="{AEB6A54F-D660-1148-82F8-0093DA24889D}" dt="2023-07-11T04:00:14.427" v="2976" actId="20578"/>
        <pc:sldMkLst>
          <pc:docMk/>
          <pc:sldMk cId="1627022631" sldId="308"/>
        </pc:sldMkLst>
      </pc:sldChg>
      <pc:sldChg chg="ord">
        <pc:chgData name="蕭又瑜" userId="c5b0ba1c-d079-4945-ac8c-b522266d3b39" providerId="ADAL" clId="{AEB6A54F-D660-1148-82F8-0093DA24889D}" dt="2023-07-11T04:00:14.427" v="2976" actId="20578"/>
        <pc:sldMkLst>
          <pc:docMk/>
          <pc:sldMk cId="1168701379" sldId="309"/>
        </pc:sldMkLst>
      </pc:sldChg>
      <pc:sldChg chg="del">
        <pc:chgData name="蕭又瑜" userId="c5b0ba1c-d079-4945-ac8c-b522266d3b39" providerId="ADAL" clId="{AEB6A54F-D660-1148-82F8-0093DA24889D}" dt="2023-07-12T03:38:54.359" v="4445" actId="2696"/>
        <pc:sldMkLst>
          <pc:docMk/>
          <pc:sldMk cId="4101129480" sldId="310"/>
        </pc:sldMkLst>
      </pc:sldChg>
      <pc:sldChg chg="del">
        <pc:chgData name="蕭又瑜" userId="c5b0ba1c-d079-4945-ac8c-b522266d3b39" providerId="ADAL" clId="{AEB6A54F-D660-1148-82F8-0093DA24889D}" dt="2023-07-12T03:38:54.307" v="4438" actId="2696"/>
        <pc:sldMkLst>
          <pc:docMk/>
          <pc:sldMk cId="4015680973" sldId="311"/>
        </pc:sldMkLst>
      </pc:sldChg>
      <pc:sldChg chg="del ord">
        <pc:chgData name="蕭又瑜" userId="c5b0ba1c-d079-4945-ac8c-b522266d3b39" providerId="ADAL" clId="{AEB6A54F-D660-1148-82F8-0093DA24889D}" dt="2023-07-12T03:38:54.283" v="4425" actId="2696"/>
        <pc:sldMkLst>
          <pc:docMk/>
          <pc:sldMk cId="2731379442" sldId="312"/>
        </pc:sldMkLst>
      </pc:sldChg>
      <pc:sldChg chg="del">
        <pc:chgData name="蕭又瑜" userId="c5b0ba1c-d079-4945-ac8c-b522266d3b39" providerId="ADAL" clId="{AEB6A54F-D660-1148-82F8-0093DA24889D}" dt="2023-07-12T03:38:54.198" v="4368" actId="2696"/>
        <pc:sldMkLst>
          <pc:docMk/>
          <pc:sldMk cId="2029367587" sldId="313"/>
        </pc:sldMkLst>
      </pc:sldChg>
      <pc:sldChg chg="del">
        <pc:chgData name="蕭又瑜" userId="c5b0ba1c-d079-4945-ac8c-b522266d3b39" providerId="ADAL" clId="{AEB6A54F-D660-1148-82F8-0093DA24889D}" dt="2023-07-12T03:38:54.196" v="4367" actId="2696"/>
        <pc:sldMkLst>
          <pc:docMk/>
          <pc:sldMk cId="2718278996" sldId="314"/>
        </pc:sldMkLst>
      </pc:sldChg>
      <pc:sldChg chg="del">
        <pc:chgData name="蕭又瑜" userId="c5b0ba1c-d079-4945-ac8c-b522266d3b39" providerId="ADAL" clId="{AEB6A54F-D660-1148-82F8-0093DA24889D}" dt="2023-07-12T03:38:54.222" v="4382" actId="2696"/>
        <pc:sldMkLst>
          <pc:docMk/>
          <pc:sldMk cId="2607525384" sldId="315"/>
        </pc:sldMkLst>
      </pc:sldChg>
      <pc:sldChg chg="del">
        <pc:chgData name="蕭又瑜" userId="c5b0ba1c-d079-4945-ac8c-b522266d3b39" providerId="ADAL" clId="{AEB6A54F-D660-1148-82F8-0093DA24889D}" dt="2023-07-12T03:38:54.272" v="4423" actId="2696"/>
        <pc:sldMkLst>
          <pc:docMk/>
          <pc:sldMk cId="50990482" sldId="316"/>
        </pc:sldMkLst>
      </pc:sldChg>
      <pc:sldChg chg="ord">
        <pc:chgData name="蕭又瑜" userId="c5b0ba1c-d079-4945-ac8c-b522266d3b39" providerId="ADAL" clId="{AEB6A54F-D660-1148-82F8-0093DA24889D}" dt="2023-07-11T04:00:14.427" v="2976" actId="20578"/>
        <pc:sldMkLst>
          <pc:docMk/>
          <pc:sldMk cId="832053977" sldId="317"/>
        </pc:sldMkLst>
      </pc:sldChg>
      <pc:sldChg chg="del">
        <pc:chgData name="蕭又瑜" userId="c5b0ba1c-d079-4945-ac8c-b522266d3b39" providerId="ADAL" clId="{AEB6A54F-D660-1148-82F8-0093DA24889D}" dt="2023-07-12T03:38:54.340" v="4441" actId="2696"/>
        <pc:sldMkLst>
          <pc:docMk/>
          <pc:sldMk cId="2206015148" sldId="318"/>
        </pc:sldMkLst>
      </pc:sldChg>
      <pc:sldChg chg="del">
        <pc:chgData name="蕭又瑜" userId="c5b0ba1c-d079-4945-ac8c-b522266d3b39" providerId="ADAL" clId="{AEB6A54F-D660-1148-82F8-0093DA24889D}" dt="2023-07-12T03:38:54.188" v="4362" actId="2696"/>
        <pc:sldMkLst>
          <pc:docMk/>
          <pc:sldMk cId="3865157133" sldId="319"/>
        </pc:sldMkLst>
      </pc:sldChg>
      <pc:sldChg chg="del">
        <pc:chgData name="蕭又瑜" userId="c5b0ba1c-d079-4945-ac8c-b522266d3b39" providerId="ADAL" clId="{AEB6A54F-D660-1148-82F8-0093DA24889D}" dt="2023-07-12T03:38:54.190" v="4363" actId="2696"/>
        <pc:sldMkLst>
          <pc:docMk/>
          <pc:sldMk cId="3310133713" sldId="320"/>
        </pc:sldMkLst>
      </pc:sldChg>
      <pc:sldChg chg="del">
        <pc:chgData name="蕭又瑜" userId="c5b0ba1c-d079-4945-ac8c-b522266d3b39" providerId="ADAL" clId="{AEB6A54F-D660-1148-82F8-0093DA24889D}" dt="2023-07-12T03:38:54.208" v="4374" actId="2696"/>
        <pc:sldMkLst>
          <pc:docMk/>
          <pc:sldMk cId="2742225307" sldId="321"/>
        </pc:sldMkLst>
      </pc:sldChg>
      <pc:sldChg chg="del">
        <pc:chgData name="蕭又瑜" userId="c5b0ba1c-d079-4945-ac8c-b522266d3b39" providerId="ADAL" clId="{AEB6A54F-D660-1148-82F8-0093DA24889D}" dt="2023-07-12T03:38:54.239" v="4398" actId="2696"/>
        <pc:sldMkLst>
          <pc:docMk/>
          <pc:sldMk cId="1709733968" sldId="322"/>
        </pc:sldMkLst>
      </pc:sldChg>
      <pc:sldChg chg="del">
        <pc:chgData name="蕭又瑜" userId="c5b0ba1c-d079-4945-ac8c-b522266d3b39" providerId="ADAL" clId="{AEB6A54F-D660-1148-82F8-0093DA24889D}" dt="2023-07-12T03:38:54.271" v="4422" actId="2696"/>
        <pc:sldMkLst>
          <pc:docMk/>
          <pc:sldMk cId="364048401" sldId="323"/>
        </pc:sldMkLst>
      </pc:sldChg>
      <pc:sldChg chg="del">
        <pc:chgData name="蕭又瑜" userId="c5b0ba1c-d079-4945-ac8c-b522266d3b39" providerId="ADAL" clId="{AEB6A54F-D660-1148-82F8-0093DA24889D}" dt="2023-07-12T03:38:54.169" v="4351" actId="2696"/>
        <pc:sldMkLst>
          <pc:docMk/>
          <pc:sldMk cId="959998090" sldId="324"/>
        </pc:sldMkLst>
      </pc:sldChg>
      <pc:sldChg chg="del">
        <pc:chgData name="蕭又瑜" userId="c5b0ba1c-d079-4945-ac8c-b522266d3b39" providerId="ADAL" clId="{AEB6A54F-D660-1148-82F8-0093DA24889D}" dt="2023-07-12T03:38:54.177" v="4355" actId="2696"/>
        <pc:sldMkLst>
          <pc:docMk/>
          <pc:sldMk cId="1155597779" sldId="325"/>
        </pc:sldMkLst>
      </pc:sldChg>
      <pc:sldChg chg="del">
        <pc:chgData name="蕭又瑜" userId="c5b0ba1c-d079-4945-ac8c-b522266d3b39" providerId="ADAL" clId="{AEB6A54F-D660-1148-82F8-0093DA24889D}" dt="2023-07-12T03:38:54.213" v="4378" actId="2696"/>
        <pc:sldMkLst>
          <pc:docMk/>
          <pc:sldMk cId="2830618525" sldId="326"/>
        </pc:sldMkLst>
      </pc:sldChg>
      <pc:sldChg chg="del">
        <pc:chgData name="蕭又瑜" userId="c5b0ba1c-d079-4945-ac8c-b522266d3b39" providerId="ADAL" clId="{AEB6A54F-D660-1148-82F8-0093DA24889D}" dt="2023-07-12T03:38:54.270" v="4421" actId="2696"/>
        <pc:sldMkLst>
          <pc:docMk/>
          <pc:sldMk cId="513450537" sldId="327"/>
        </pc:sldMkLst>
      </pc:sldChg>
      <pc:sldChg chg="del">
        <pc:chgData name="蕭又瑜" userId="c5b0ba1c-d079-4945-ac8c-b522266d3b39" providerId="ADAL" clId="{AEB6A54F-D660-1148-82F8-0093DA24889D}" dt="2023-07-12T03:38:54.295" v="4430" actId="2696"/>
        <pc:sldMkLst>
          <pc:docMk/>
          <pc:sldMk cId="954973706" sldId="330"/>
        </pc:sldMkLst>
      </pc:sldChg>
      <pc:sldChg chg="del">
        <pc:chgData name="蕭又瑜" userId="c5b0ba1c-d079-4945-ac8c-b522266d3b39" providerId="ADAL" clId="{AEB6A54F-D660-1148-82F8-0093DA24889D}" dt="2023-07-12T03:38:54.261" v="4414" actId="2696"/>
        <pc:sldMkLst>
          <pc:docMk/>
          <pc:sldMk cId="2216904764" sldId="331"/>
        </pc:sldMkLst>
      </pc:sldChg>
      <pc:sldChg chg="del">
        <pc:chgData name="蕭又瑜" userId="c5b0ba1c-d079-4945-ac8c-b522266d3b39" providerId="ADAL" clId="{AEB6A54F-D660-1148-82F8-0093DA24889D}" dt="2023-07-12T03:38:54.223" v="4383" actId="2696"/>
        <pc:sldMkLst>
          <pc:docMk/>
          <pc:sldMk cId="75477401" sldId="332"/>
        </pc:sldMkLst>
      </pc:sldChg>
      <pc:sldChg chg="del">
        <pc:chgData name="蕭又瑜" userId="c5b0ba1c-d079-4945-ac8c-b522266d3b39" providerId="ADAL" clId="{AEB6A54F-D660-1148-82F8-0093DA24889D}" dt="2023-07-12T03:38:54.199" v="4369" actId="2696"/>
        <pc:sldMkLst>
          <pc:docMk/>
          <pc:sldMk cId="50216737" sldId="333"/>
        </pc:sldMkLst>
      </pc:sldChg>
      <pc:sldChg chg="del">
        <pc:chgData name="蕭又瑜" userId="c5b0ba1c-d079-4945-ac8c-b522266d3b39" providerId="ADAL" clId="{AEB6A54F-D660-1148-82F8-0093DA24889D}" dt="2023-07-12T03:38:54.225" v="4385" actId="2696"/>
        <pc:sldMkLst>
          <pc:docMk/>
          <pc:sldMk cId="655239710" sldId="334"/>
        </pc:sldMkLst>
      </pc:sldChg>
      <pc:sldChg chg="del">
        <pc:chgData name="蕭又瑜" userId="c5b0ba1c-d079-4945-ac8c-b522266d3b39" providerId="ADAL" clId="{AEB6A54F-D660-1148-82F8-0093DA24889D}" dt="2023-07-12T03:38:54.210" v="4376" actId="2696"/>
        <pc:sldMkLst>
          <pc:docMk/>
          <pc:sldMk cId="1477688811" sldId="336"/>
        </pc:sldMkLst>
      </pc:sldChg>
      <pc:sldChg chg="del">
        <pc:chgData name="蕭又瑜" userId="c5b0ba1c-d079-4945-ac8c-b522266d3b39" providerId="ADAL" clId="{AEB6A54F-D660-1148-82F8-0093DA24889D}" dt="2023-07-12T03:38:54.201" v="4370" actId="2696"/>
        <pc:sldMkLst>
          <pc:docMk/>
          <pc:sldMk cId="277277241" sldId="337"/>
        </pc:sldMkLst>
      </pc:sldChg>
      <pc:sldChg chg="del">
        <pc:chgData name="蕭又瑜" userId="c5b0ba1c-d079-4945-ac8c-b522266d3b39" providerId="ADAL" clId="{AEB6A54F-D660-1148-82F8-0093DA24889D}" dt="2023-07-12T03:38:54.228" v="4387" actId="2696"/>
        <pc:sldMkLst>
          <pc:docMk/>
          <pc:sldMk cId="2543069351" sldId="338"/>
        </pc:sldMkLst>
      </pc:sldChg>
      <pc:sldChg chg="del">
        <pc:chgData name="蕭又瑜" userId="c5b0ba1c-d079-4945-ac8c-b522266d3b39" providerId="ADAL" clId="{AEB6A54F-D660-1148-82F8-0093DA24889D}" dt="2023-07-12T03:38:54.258" v="4411" actId="2696"/>
        <pc:sldMkLst>
          <pc:docMk/>
          <pc:sldMk cId="3998209498" sldId="339"/>
        </pc:sldMkLst>
      </pc:sldChg>
      <pc:sldChg chg="del">
        <pc:chgData name="蕭又瑜" userId="c5b0ba1c-d079-4945-ac8c-b522266d3b39" providerId="ADAL" clId="{AEB6A54F-D660-1148-82F8-0093DA24889D}" dt="2023-07-12T03:38:54.216" v="4380" actId="2696"/>
        <pc:sldMkLst>
          <pc:docMk/>
          <pc:sldMk cId="3494511891" sldId="340"/>
        </pc:sldMkLst>
      </pc:sldChg>
      <pc:sldChg chg="del">
        <pc:chgData name="蕭又瑜" userId="c5b0ba1c-d079-4945-ac8c-b522266d3b39" providerId="ADAL" clId="{AEB6A54F-D660-1148-82F8-0093DA24889D}" dt="2023-07-12T03:38:54.231" v="4390" actId="2696"/>
        <pc:sldMkLst>
          <pc:docMk/>
          <pc:sldMk cId="318748279" sldId="341"/>
        </pc:sldMkLst>
      </pc:sldChg>
      <pc:sldChg chg="del">
        <pc:chgData name="蕭又瑜" userId="c5b0ba1c-d079-4945-ac8c-b522266d3b39" providerId="ADAL" clId="{AEB6A54F-D660-1148-82F8-0093DA24889D}" dt="2023-07-12T03:38:54.303" v="4436" actId="2696"/>
        <pc:sldMkLst>
          <pc:docMk/>
          <pc:sldMk cId="550537006" sldId="342"/>
        </pc:sldMkLst>
      </pc:sldChg>
      <pc:sldChg chg="del">
        <pc:chgData name="蕭又瑜" userId="c5b0ba1c-d079-4945-ac8c-b522266d3b39" providerId="ADAL" clId="{AEB6A54F-D660-1148-82F8-0093DA24889D}" dt="2023-07-12T03:38:54.232" v="4391" actId="2696"/>
        <pc:sldMkLst>
          <pc:docMk/>
          <pc:sldMk cId="3909764655" sldId="343"/>
        </pc:sldMkLst>
      </pc:sldChg>
      <pc:sldChg chg="del">
        <pc:chgData name="蕭又瑜" userId="c5b0ba1c-d079-4945-ac8c-b522266d3b39" providerId="ADAL" clId="{AEB6A54F-D660-1148-82F8-0093DA24889D}" dt="2023-07-12T03:38:54.206" v="4373" actId="2696"/>
        <pc:sldMkLst>
          <pc:docMk/>
          <pc:sldMk cId="1592047129" sldId="344"/>
        </pc:sldMkLst>
      </pc:sldChg>
      <pc:sldChg chg="del">
        <pc:chgData name="蕭又瑜" userId="c5b0ba1c-d079-4945-ac8c-b522266d3b39" providerId="ADAL" clId="{AEB6A54F-D660-1148-82F8-0093DA24889D}" dt="2023-07-12T03:38:54.352" v="4444" actId="2696"/>
        <pc:sldMkLst>
          <pc:docMk/>
          <pc:sldMk cId="1537877459" sldId="345"/>
        </pc:sldMkLst>
      </pc:sldChg>
      <pc:sldChg chg="del">
        <pc:chgData name="蕭又瑜" userId="c5b0ba1c-d079-4945-ac8c-b522266d3b39" providerId="ADAL" clId="{AEB6A54F-D660-1148-82F8-0093DA24889D}" dt="2023-07-12T03:38:54.259" v="4412" actId="2696"/>
        <pc:sldMkLst>
          <pc:docMk/>
          <pc:sldMk cId="1019841490" sldId="346"/>
        </pc:sldMkLst>
      </pc:sldChg>
      <pc:sldChg chg="del">
        <pc:chgData name="蕭又瑜" userId="c5b0ba1c-d079-4945-ac8c-b522266d3b39" providerId="ADAL" clId="{AEB6A54F-D660-1148-82F8-0093DA24889D}" dt="2023-07-12T03:38:54.365" v="4449" actId="2696"/>
        <pc:sldMkLst>
          <pc:docMk/>
          <pc:sldMk cId="2552860363" sldId="347"/>
        </pc:sldMkLst>
      </pc:sldChg>
      <pc:sldChg chg="del">
        <pc:chgData name="蕭又瑜" userId="c5b0ba1c-d079-4945-ac8c-b522266d3b39" providerId="ADAL" clId="{AEB6A54F-D660-1148-82F8-0093DA24889D}" dt="2023-07-12T03:38:54.175" v="4354" actId="2696"/>
        <pc:sldMkLst>
          <pc:docMk/>
          <pc:sldMk cId="2309204788" sldId="348"/>
        </pc:sldMkLst>
      </pc:sldChg>
      <pc:sldChg chg="del">
        <pc:chgData name="蕭又瑜" userId="c5b0ba1c-d079-4945-ac8c-b522266d3b39" providerId="ADAL" clId="{AEB6A54F-D660-1148-82F8-0093DA24889D}" dt="2023-07-12T03:38:54.224" v="4384" actId="2696"/>
        <pc:sldMkLst>
          <pc:docMk/>
          <pc:sldMk cId="4064094368" sldId="349"/>
        </pc:sldMkLst>
      </pc:sldChg>
      <pc:sldChg chg="del">
        <pc:chgData name="蕭又瑜" userId="c5b0ba1c-d079-4945-ac8c-b522266d3b39" providerId="ADAL" clId="{AEB6A54F-D660-1148-82F8-0093DA24889D}" dt="2023-07-12T03:38:54.296" v="4431" actId="2696"/>
        <pc:sldMkLst>
          <pc:docMk/>
          <pc:sldMk cId="1956618232" sldId="350"/>
        </pc:sldMkLst>
      </pc:sldChg>
      <pc:sldChg chg="del">
        <pc:chgData name="蕭又瑜" userId="c5b0ba1c-d079-4945-ac8c-b522266d3b39" providerId="ADAL" clId="{AEB6A54F-D660-1148-82F8-0093DA24889D}" dt="2023-07-12T03:38:54.235" v="4394" actId="2696"/>
        <pc:sldMkLst>
          <pc:docMk/>
          <pc:sldMk cId="3577290873" sldId="351"/>
        </pc:sldMkLst>
      </pc:sldChg>
      <pc:sldChg chg="del">
        <pc:chgData name="蕭又瑜" userId="c5b0ba1c-d079-4945-ac8c-b522266d3b39" providerId="ADAL" clId="{AEB6A54F-D660-1148-82F8-0093DA24889D}" dt="2023-07-12T03:38:54.205" v="4372" actId="2696"/>
        <pc:sldMkLst>
          <pc:docMk/>
          <pc:sldMk cId="2891901794" sldId="353"/>
        </pc:sldMkLst>
      </pc:sldChg>
      <pc:sldChg chg="del">
        <pc:chgData name="蕭又瑜" userId="c5b0ba1c-d079-4945-ac8c-b522266d3b39" providerId="ADAL" clId="{AEB6A54F-D660-1148-82F8-0093DA24889D}" dt="2023-07-12T03:38:54.254" v="4407" actId="2696"/>
        <pc:sldMkLst>
          <pc:docMk/>
          <pc:sldMk cId="135455148" sldId="354"/>
        </pc:sldMkLst>
      </pc:sldChg>
      <pc:sldChg chg="del">
        <pc:chgData name="蕭又瑜" userId="c5b0ba1c-d079-4945-ac8c-b522266d3b39" providerId="ADAL" clId="{AEB6A54F-D660-1148-82F8-0093DA24889D}" dt="2023-07-12T03:38:54.248" v="4404" actId="2696"/>
        <pc:sldMkLst>
          <pc:docMk/>
          <pc:sldMk cId="2510004840" sldId="355"/>
        </pc:sldMkLst>
      </pc:sldChg>
      <pc:sldChg chg="del">
        <pc:chgData name="蕭又瑜" userId="c5b0ba1c-d079-4945-ac8c-b522266d3b39" providerId="ADAL" clId="{AEB6A54F-D660-1148-82F8-0093DA24889D}" dt="2023-07-12T03:38:54.186" v="4361" actId="2696"/>
        <pc:sldMkLst>
          <pc:docMk/>
          <pc:sldMk cId="894162057" sldId="356"/>
        </pc:sldMkLst>
      </pc:sldChg>
      <pc:sldChg chg="del">
        <pc:chgData name="蕭又瑜" userId="c5b0ba1c-d079-4945-ac8c-b522266d3b39" providerId="ADAL" clId="{AEB6A54F-D660-1148-82F8-0093DA24889D}" dt="2023-07-12T03:38:54.230" v="4389" actId="2696"/>
        <pc:sldMkLst>
          <pc:docMk/>
          <pc:sldMk cId="935091649" sldId="357"/>
        </pc:sldMkLst>
      </pc:sldChg>
      <pc:sldChg chg="del">
        <pc:chgData name="蕭又瑜" userId="c5b0ba1c-d079-4945-ac8c-b522266d3b39" providerId="ADAL" clId="{AEB6A54F-D660-1148-82F8-0093DA24889D}" dt="2023-07-12T03:38:54.369" v="4450" actId="2696"/>
        <pc:sldMkLst>
          <pc:docMk/>
          <pc:sldMk cId="3556787079" sldId="358"/>
        </pc:sldMkLst>
      </pc:sldChg>
      <pc:sldChg chg="del">
        <pc:chgData name="蕭又瑜" userId="c5b0ba1c-d079-4945-ac8c-b522266d3b39" providerId="ADAL" clId="{AEB6A54F-D660-1148-82F8-0093DA24889D}" dt="2023-07-12T03:38:54.172" v="4352" actId="2696"/>
        <pc:sldMkLst>
          <pc:docMk/>
          <pc:sldMk cId="1982094409" sldId="359"/>
        </pc:sldMkLst>
      </pc:sldChg>
      <pc:sldChg chg="del">
        <pc:chgData name="蕭又瑜" userId="c5b0ba1c-d079-4945-ac8c-b522266d3b39" providerId="ADAL" clId="{AEB6A54F-D660-1148-82F8-0093DA24889D}" dt="2023-07-12T03:38:54.214" v="4379" actId="2696"/>
        <pc:sldMkLst>
          <pc:docMk/>
          <pc:sldMk cId="2524494035" sldId="360"/>
        </pc:sldMkLst>
      </pc:sldChg>
      <pc:sldChg chg="del">
        <pc:chgData name="蕭又瑜" userId="c5b0ba1c-d079-4945-ac8c-b522266d3b39" providerId="ADAL" clId="{AEB6A54F-D660-1148-82F8-0093DA24889D}" dt="2023-07-12T03:38:54.240" v="4399" actId="2696"/>
        <pc:sldMkLst>
          <pc:docMk/>
          <pc:sldMk cId="4226741607" sldId="361"/>
        </pc:sldMkLst>
      </pc:sldChg>
      <pc:sldChg chg="del">
        <pc:chgData name="蕭又瑜" userId="c5b0ba1c-d079-4945-ac8c-b522266d3b39" providerId="ADAL" clId="{AEB6A54F-D660-1148-82F8-0093DA24889D}" dt="2023-07-12T03:38:54.273" v="4424" actId="2696"/>
        <pc:sldMkLst>
          <pc:docMk/>
          <pc:sldMk cId="1336009752" sldId="362"/>
        </pc:sldMkLst>
      </pc:sldChg>
      <pc:sldChg chg="del">
        <pc:chgData name="蕭又瑜" userId="c5b0ba1c-d079-4945-ac8c-b522266d3b39" providerId="ADAL" clId="{AEB6A54F-D660-1148-82F8-0093DA24889D}" dt="2023-07-12T03:38:54.269" v="4419" actId="2696"/>
        <pc:sldMkLst>
          <pc:docMk/>
          <pc:sldMk cId="2236646348" sldId="363"/>
        </pc:sldMkLst>
      </pc:sldChg>
      <pc:sldChg chg="del">
        <pc:chgData name="蕭又瑜" userId="c5b0ba1c-d079-4945-ac8c-b522266d3b39" providerId="ADAL" clId="{AEB6A54F-D660-1148-82F8-0093DA24889D}" dt="2023-07-12T03:38:54.294" v="4429" actId="2696"/>
        <pc:sldMkLst>
          <pc:docMk/>
          <pc:sldMk cId="1896131935" sldId="368"/>
        </pc:sldMkLst>
      </pc:sldChg>
      <pc:sldChg chg="del">
        <pc:chgData name="蕭又瑜" userId="c5b0ba1c-d079-4945-ac8c-b522266d3b39" providerId="ADAL" clId="{AEB6A54F-D660-1148-82F8-0093DA24889D}" dt="2023-07-12T03:38:54.252" v="4405" actId="2696"/>
        <pc:sldMkLst>
          <pc:docMk/>
          <pc:sldMk cId="2955667095" sldId="369"/>
        </pc:sldMkLst>
      </pc:sldChg>
      <pc:sldChg chg="del">
        <pc:chgData name="蕭又瑜" userId="c5b0ba1c-d079-4945-ac8c-b522266d3b39" providerId="ADAL" clId="{AEB6A54F-D660-1148-82F8-0093DA24889D}" dt="2023-07-12T03:38:54.364" v="4447" actId="2696"/>
        <pc:sldMkLst>
          <pc:docMk/>
          <pc:sldMk cId="2058757936" sldId="370"/>
        </pc:sldMkLst>
      </pc:sldChg>
      <pc:sldChg chg="del">
        <pc:chgData name="蕭又瑜" userId="c5b0ba1c-d079-4945-ac8c-b522266d3b39" providerId="ADAL" clId="{AEB6A54F-D660-1148-82F8-0093DA24889D}" dt="2023-07-12T03:38:54.236" v="4395" actId="2696"/>
        <pc:sldMkLst>
          <pc:docMk/>
          <pc:sldMk cId="3772828617" sldId="371"/>
        </pc:sldMkLst>
      </pc:sldChg>
      <pc:sldChg chg="del">
        <pc:chgData name="蕭又瑜" userId="c5b0ba1c-d079-4945-ac8c-b522266d3b39" providerId="ADAL" clId="{AEB6A54F-D660-1148-82F8-0093DA24889D}" dt="2023-07-12T03:38:54.256" v="4409" actId="2696"/>
        <pc:sldMkLst>
          <pc:docMk/>
          <pc:sldMk cId="2728095634" sldId="372"/>
        </pc:sldMkLst>
      </pc:sldChg>
      <pc:sldChg chg="del">
        <pc:chgData name="蕭又瑜" userId="c5b0ba1c-d079-4945-ac8c-b522266d3b39" providerId="ADAL" clId="{AEB6A54F-D660-1148-82F8-0093DA24889D}" dt="2023-07-12T03:38:54.266" v="4416" actId="2696"/>
        <pc:sldMkLst>
          <pc:docMk/>
          <pc:sldMk cId="3206880730" sldId="373"/>
        </pc:sldMkLst>
      </pc:sldChg>
      <pc:sldChg chg="del">
        <pc:chgData name="蕭又瑜" userId="c5b0ba1c-d079-4945-ac8c-b522266d3b39" providerId="ADAL" clId="{AEB6A54F-D660-1148-82F8-0093DA24889D}" dt="2023-07-12T03:38:54.238" v="4397" actId="2696"/>
        <pc:sldMkLst>
          <pc:docMk/>
          <pc:sldMk cId="2045859327" sldId="374"/>
        </pc:sldMkLst>
      </pc:sldChg>
      <pc:sldChg chg="del">
        <pc:chgData name="蕭又瑜" userId="c5b0ba1c-d079-4945-ac8c-b522266d3b39" providerId="ADAL" clId="{AEB6A54F-D660-1148-82F8-0093DA24889D}" dt="2023-07-12T03:38:54.192" v="4365" actId="2696"/>
        <pc:sldMkLst>
          <pc:docMk/>
          <pc:sldMk cId="902472017" sldId="375"/>
        </pc:sldMkLst>
      </pc:sldChg>
      <pc:sldChg chg="del">
        <pc:chgData name="蕭又瑜" userId="c5b0ba1c-d079-4945-ac8c-b522266d3b39" providerId="ADAL" clId="{AEB6A54F-D660-1148-82F8-0093DA24889D}" dt="2023-07-12T03:38:54.183" v="4359" actId="2696"/>
        <pc:sldMkLst>
          <pc:docMk/>
          <pc:sldMk cId="1357661978" sldId="376"/>
        </pc:sldMkLst>
      </pc:sldChg>
      <pc:sldChg chg="del">
        <pc:chgData name="蕭又瑜" userId="c5b0ba1c-d079-4945-ac8c-b522266d3b39" providerId="ADAL" clId="{AEB6A54F-D660-1148-82F8-0093DA24889D}" dt="2023-07-12T03:38:54.288" v="4426" actId="2696"/>
        <pc:sldMkLst>
          <pc:docMk/>
          <pc:sldMk cId="3195013318" sldId="377"/>
        </pc:sldMkLst>
      </pc:sldChg>
      <pc:sldChg chg="del">
        <pc:chgData name="蕭又瑜" userId="c5b0ba1c-d079-4945-ac8c-b522266d3b39" providerId="ADAL" clId="{AEB6A54F-D660-1148-82F8-0093DA24889D}" dt="2023-07-12T03:38:54.300" v="4432" actId="2696"/>
        <pc:sldMkLst>
          <pc:docMk/>
          <pc:sldMk cId="2243901037" sldId="380"/>
        </pc:sldMkLst>
      </pc:sldChg>
      <pc:sldChg chg="del">
        <pc:chgData name="蕭又瑜" userId="c5b0ba1c-d079-4945-ac8c-b522266d3b39" providerId="ADAL" clId="{AEB6A54F-D660-1148-82F8-0093DA24889D}" dt="2023-07-12T03:38:54.307" v="4437" actId="2696"/>
        <pc:sldMkLst>
          <pc:docMk/>
          <pc:sldMk cId="473832649" sldId="381"/>
        </pc:sldMkLst>
      </pc:sldChg>
      <pc:sldChg chg="del">
        <pc:chgData name="蕭又瑜" userId="c5b0ba1c-d079-4945-ac8c-b522266d3b39" providerId="ADAL" clId="{AEB6A54F-D660-1148-82F8-0093DA24889D}" dt="2023-07-12T03:38:54.265" v="4415" actId="2696"/>
        <pc:sldMkLst>
          <pc:docMk/>
          <pc:sldMk cId="2593064339" sldId="382"/>
        </pc:sldMkLst>
      </pc:sldChg>
      <pc:sldChg chg="del">
        <pc:chgData name="蕭又瑜" userId="c5b0ba1c-d079-4945-ac8c-b522266d3b39" providerId="ADAL" clId="{AEB6A54F-D660-1148-82F8-0093DA24889D}" dt="2023-07-12T03:38:54.245" v="4400" actId="2696"/>
        <pc:sldMkLst>
          <pc:docMk/>
          <pc:sldMk cId="2825069044" sldId="383"/>
        </pc:sldMkLst>
      </pc:sldChg>
      <pc:sldChg chg="del">
        <pc:chgData name="蕭又瑜" userId="c5b0ba1c-d079-4945-ac8c-b522266d3b39" providerId="ADAL" clId="{AEB6A54F-D660-1148-82F8-0093DA24889D}" dt="2023-07-12T03:38:54.220" v="4381" actId="2696"/>
        <pc:sldMkLst>
          <pc:docMk/>
          <pc:sldMk cId="3412992761" sldId="384"/>
        </pc:sldMkLst>
      </pc:sldChg>
      <pc:sldChg chg="del">
        <pc:chgData name="蕭又瑜" userId="c5b0ba1c-d079-4945-ac8c-b522266d3b39" providerId="ADAL" clId="{AEB6A54F-D660-1148-82F8-0093DA24889D}" dt="2023-07-12T03:38:54.268" v="4418" actId="2696"/>
        <pc:sldMkLst>
          <pc:docMk/>
          <pc:sldMk cId="2040318799" sldId="385"/>
        </pc:sldMkLst>
      </pc:sldChg>
      <pc:sldChg chg="del">
        <pc:chgData name="蕭又瑜" userId="c5b0ba1c-d079-4945-ac8c-b522266d3b39" providerId="ADAL" clId="{AEB6A54F-D660-1148-82F8-0093DA24889D}" dt="2023-07-12T03:38:54.253" v="4406" actId="2696"/>
        <pc:sldMkLst>
          <pc:docMk/>
          <pc:sldMk cId="3729368622" sldId="387"/>
        </pc:sldMkLst>
      </pc:sldChg>
      <pc:sldChg chg="del">
        <pc:chgData name="蕭又瑜" userId="c5b0ba1c-d079-4945-ac8c-b522266d3b39" providerId="ADAL" clId="{AEB6A54F-D660-1148-82F8-0093DA24889D}" dt="2023-07-12T03:38:54.257" v="4410" actId="2696"/>
        <pc:sldMkLst>
          <pc:docMk/>
          <pc:sldMk cId="2488201812" sldId="388"/>
        </pc:sldMkLst>
      </pc:sldChg>
      <pc:sldChg chg="del">
        <pc:chgData name="蕭又瑜" userId="c5b0ba1c-d079-4945-ac8c-b522266d3b39" providerId="ADAL" clId="{AEB6A54F-D660-1148-82F8-0093DA24889D}" dt="2023-07-12T03:38:54.247" v="4403" actId="2696"/>
        <pc:sldMkLst>
          <pc:docMk/>
          <pc:sldMk cId="899083034" sldId="389"/>
        </pc:sldMkLst>
      </pc:sldChg>
      <pc:sldChg chg="del">
        <pc:chgData name="蕭又瑜" userId="c5b0ba1c-d079-4945-ac8c-b522266d3b39" providerId="ADAL" clId="{AEB6A54F-D660-1148-82F8-0093DA24889D}" dt="2023-07-12T03:38:54.173" v="4353" actId="2696"/>
        <pc:sldMkLst>
          <pc:docMk/>
          <pc:sldMk cId="149186557" sldId="390"/>
        </pc:sldMkLst>
      </pc:sldChg>
      <pc:sldChg chg="del">
        <pc:chgData name="蕭又瑜" userId="c5b0ba1c-d079-4945-ac8c-b522266d3b39" providerId="ADAL" clId="{AEB6A54F-D660-1148-82F8-0093DA24889D}" dt="2023-07-12T03:38:54.209" v="4375" actId="2696"/>
        <pc:sldMkLst>
          <pc:docMk/>
          <pc:sldMk cId="3778721107" sldId="391"/>
        </pc:sldMkLst>
      </pc:sldChg>
      <pc:sldChg chg="del">
        <pc:chgData name="蕭又瑜" userId="c5b0ba1c-d079-4945-ac8c-b522266d3b39" providerId="ADAL" clId="{AEB6A54F-D660-1148-82F8-0093DA24889D}" dt="2023-07-12T03:38:54.211" v="4377" actId="2696"/>
        <pc:sldMkLst>
          <pc:docMk/>
          <pc:sldMk cId="455619348" sldId="392"/>
        </pc:sldMkLst>
      </pc:sldChg>
      <pc:sldChg chg="del">
        <pc:chgData name="蕭又瑜" userId="c5b0ba1c-d079-4945-ac8c-b522266d3b39" providerId="ADAL" clId="{AEB6A54F-D660-1148-82F8-0093DA24889D}" dt="2023-07-12T03:38:54.191" v="4364" actId="2696"/>
        <pc:sldMkLst>
          <pc:docMk/>
          <pc:sldMk cId="3497675366" sldId="393"/>
        </pc:sldMkLst>
      </pc:sldChg>
      <pc:sldChg chg="del">
        <pc:chgData name="蕭又瑜" userId="c5b0ba1c-d079-4945-ac8c-b522266d3b39" providerId="ADAL" clId="{AEB6A54F-D660-1148-82F8-0093DA24889D}" dt="2023-07-12T03:38:54.301" v="4434" actId="2696"/>
        <pc:sldMkLst>
          <pc:docMk/>
          <pc:sldMk cId="2055054528" sldId="394"/>
        </pc:sldMkLst>
      </pc:sldChg>
      <pc:sldChg chg="del">
        <pc:chgData name="蕭又瑜" userId="c5b0ba1c-d079-4945-ac8c-b522266d3b39" providerId="ADAL" clId="{AEB6A54F-D660-1148-82F8-0093DA24889D}" dt="2023-07-12T03:38:54.289" v="4427" actId="2696"/>
        <pc:sldMkLst>
          <pc:docMk/>
          <pc:sldMk cId="2192478161" sldId="395"/>
        </pc:sldMkLst>
      </pc:sldChg>
      <pc:sldChg chg="del">
        <pc:chgData name="蕭又瑜" userId="c5b0ba1c-d079-4945-ac8c-b522266d3b39" providerId="ADAL" clId="{AEB6A54F-D660-1148-82F8-0093DA24889D}" dt="2023-07-12T03:38:54.339" v="4440" actId="2696"/>
        <pc:sldMkLst>
          <pc:docMk/>
          <pc:sldMk cId="4230720931" sldId="396"/>
        </pc:sldMkLst>
      </pc:sldChg>
      <pc:sldChg chg="del">
        <pc:chgData name="蕭又瑜" userId="c5b0ba1c-d079-4945-ac8c-b522266d3b39" providerId="ADAL" clId="{AEB6A54F-D660-1148-82F8-0093DA24889D}" dt="2023-07-12T03:38:54.255" v="4408" actId="2696"/>
        <pc:sldMkLst>
          <pc:docMk/>
          <pc:sldMk cId="2274092555" sldId="397"/>
        </pc:sldMkLst>
      </pc:sldChg>
      <pc:sldChg chg="del">
        <pc:chgData name="蕭又瑜" userId="c5b0ba1c-d079-4945-ac8c-b522266d3b39" providerId="ADAL" clId="{AEB6A54F-D660-1148-82F8-0093DA24889D}" dt="2023-07-12T03:38:54.184" v="4360" actId="2696"/>
        <pc:sldMkLst>
          <pc:docMk/>
          <pc:sldMk cId="1954647283" sldId="398"/>
        </pc:sldMkLst>
      </pc:sldChg>
      <pc:sldChg chg="del">
        <pc:chgData name="蕭又瑜" userId="c5b0ba1c-d079-4945-ac8c-b522266d3b39" providerId="ADAL" clId="{AEB6A54F-D660-1148-82F8-0093DA24889D}" dt="2023-07-12T03:38:54.227" v="4386" actId="2696"/>
        <pc:sldMkLst>
          <pc:docMk/>
          <pc:sldMk cId="1014035534" sldId="399"/>
        </pc:sldMkLst>
      </pc:sldChg>
      <pc:sldChg chg="del">
        <pc:chgData name="蕭又瑜" userId="c5b0ba1c-d079-4945-ac8c-b522266d3b39" providerId="ADAL" clId="{AEB6A54F-D660-1148-82F8-0093DA24889D}" dt="2023-07-12T03:38:54.179" v="4356" actId="2696"/>
        <pc:sldMkLst>
          <pc:docMk/>
          <pc:sldMk cId="2354646260" sldId="400"/>
        </pc:sldMkLst>
      </pc:sldChg>
      <pc:sldChg chg="del">
        <pc:chgData name="蕭又瑜" userId="c5b0ba1c-d079-4945-ac8c-b522266d3b39" providerId="ADAL" clId="{AEB6A54F-D660-1148-82F8-0093DA24889D}" dt="2023-07-12T03:38:54.237" v="4396" actId="2696"/>
        <pc:sldMkLst>
          <pc:docMk/>
          <pc:sldMk cId="667445928" sldId="401"/>
        </pc:sldMkLst>
      </pc:sldChg>
      <pc:sldChg chg="del">
        <pc:chgData name="蕭又瑜" userId="c5b0ba1c-d079-4945-ac8c-b522266d3b39" providerId="ADAL" clId="{AEB6A54F-D660-1148-82F8-0093DA24889D}" dt="2023-07-12T03:38:54.290" v="4428" actId="2696"/>
        <pc:sldMkLst>
          <pc:docMk/>
          <pc:sldMk cId="2211968154" sldId="402"/>
        </pc:sldMkLst>
      </pc:sldChg>
      <pc:sldChg chg="del">
        <pc:chgData name="蕭又瑜" userId="c5b0ba1c-d079-4945-ac8c-b522266d3b39" providerId="ADAL" clId="{AEB6A54F-D660-1148-82F8-0093DA24889D}" dt="2023-07-12T03:38:54.181" v="4358" actId="2696"/>
        <pc:sldMkLst>
          <pc:docMk/>
          <pc:sldMk cId="1891999990" sldId="403"/>
        </pc:sldMkLst>
      </pc:sldChg>
      <pc:sldChg chg="del">
        <pc:chgData name="蕭又瑜" userId="c5b0ba1c-d079-4945-ac8c-b522266d3b39" providerId="ADAL" clId="{AEB6A54F-D660-1148-82F8-0093DA24889D}" dt="2023-07-12T03:38:54.260" v="4413" actId="2696"/>
        <pc:sldMkLst>
          <pc:docMk/>
          <pc:sldMk cId="4177124999" sldId="404"/>
        </pc:sldMkLst>
      </pc:sldChg>
      <pc:sldChg chg="del">
        <pc:chgData name="蕭又瑜" userId="c5b0ba1c-d079-4945-ac8c-b522266d3b39" providerId="ADAL" clId="{AEB6A54F-D660-1148-82F8-0093DA24889D}" dt="2023-07-12T03:38:54.302" v="4435" actId="2696"/>
        <pc:sldMkLst>
          <pc:docMk/>
          <pc:sldMk cId="2710939121" sldId="405"/>
        </pc:sldMkLst>
      </pc:sldChg>
      <pc:sldChg chg="del">
        <pc:chgData name="蕭又瑜" userId="c5b0ba1c-d079-4945-ac8c-b522266d3b39" providerId="ADAL" clId="{AEB6A54F-D660-1148-82F8-0093DA24889D}" dt="2023-07-12T03:38:54.300" v="4433" actId="2696"/>
        <pc:sldMkLst>
          <pc:docMk/>
          <pc:sldMk cId="3818447150" sldId="406"/>
        </pc:sldMkLst>
      </pc:sldChg>
      <pc:sldChg chg="del">
        <pc:chgData name="蕭又瑜" userId="c5b0ba1c-d079-4945-ac8c-b522266d3b39" providerId="ADAL" clId="{AEB6A54F-D660-1148-82F8-0093DA24889D}" dt="2023-07-12T03:38:54.233" v="4392" actId="2696"/>
        <pc:sldMkLst>
          <pc:docMk/>
          <pc:sldMk cId="2996119664" sldId="407"/>
        </pc:sldMkLst>
      </pc:sldChg>
      <pc:sldChg chg="del">
        <pc:chgData name="蕭又瑜" userId="c5b0ba1c-d079-4945-ac8c-b522266d3b39" providerId="ADAL" clId="{AEB6A54F-D660-1148-82F8-0093DA24889D}" dt="2023-07-12T03:38:54.229" v="4388" actId="2696"/>
        <pc:sldMkLst>
          <pc:docMk/>
          <pc:sldMk cId="1129507592" sldId="408"/>
        </pc:sldMkLst>
      </pc:sldChg>
      <pc:sldChg chg="del">
        <pc:chgData name="蕭又瑜" userId="c5b0ba1c-d079-4945-ac8c-b522266d3b39" providerId="ADAL" clId="{AEB6A54F-D660-1148-82F8-0093DA24889D}" dt="2023-07-12T03:38:54.234" v="4393" actId="2696"/>
        <pc:sldMkLst>
          <pc:docMk/>
          <pc:sldMk cId="864694823" sldId="409"/>
        </pc:sldMkLst>
      </pc:sldChg>
      <pc:sldChg chg="del">
        <pc:chgData name="蕭又瑜" userId="c5b0ba1c-d079-4945-ac8c-b522266d3b39" providerId="ADAL" clId="{AEB6A54F-D660-1148-82F8-0093DA24889D}" dt="2023-07-12T03:38:54.364" v="4448" actId="2696"/>
        <pc:sldMkLst>
          <pc:docMk/>
          <pc:sldMk cId="1279279485" sldId="410"/>
        </pc:sldMkLst>
      </pc:sldChg>
      <pc:sldChg chg="del">
        <pc:chgData name="蕭又瑜" userId="c5b0ba1c-d079-4945-ac8c-b522266d3b39" providerId="ADAL" clId="{AEB6A54F-D660-1148-82F8-0093DA24889D}" dt="2023-07-12T03:38:54.246" v="4401" actId="2696"/>
        <pc:sldMkLst>
          <pc:docMk/>
          <pc:sldMk cId="11420165" sldId="411"/>
        </pc:sldMkLst>
      </pc:sldChg>
      <pc:sldChg chg="del">
        <pc:chgData name="蕭又瑜" userId="c5b0ba1c-d079-4945-ac8c-b522266d3b39" providerId="ADAL" clId="{AEB6A54F-D660-1148-82F8-0093DA24889D}" dt="2023-07-12T03:38:54.180" v="4357" actId="2696"/>
        <pc:sldMkLst>
          <pc:docMk/>
          <pc:sldMk cId="1107615743" sldId="412"/>
        </pc:sldMkLst>
      </pc:sldChg>
      <pc:sldChg chg="del">
        <pc:chgData name="蕭又瑜" userId="c5b0ba1c-d079-4945-ac8c-b522266d3b39" providerId="ADAL" clId="{AEB6A54F-D660-1148-82F8-0093DA24889D}" dt="2023-07-12T03:38:54.360" v="4446" actId="2696"/>
        <pc:sldMkLst>
          <pc:docMk/>
          <pc:sldMk cId="1276075250" sldId="414"/>
        </pc:sldMkLst>
      </pc:sldChg>
      <pc:sldChg chg="del">
        <pc:chgData name="蕭又瑜" userId="c5b0ba1c-d079-4945-ac8c-b522266d3b39" providerId="ADAL" clId="{AEB6A54F-D660-1148-82F8-0093DA24889D}" dt="2023-07-12T03:38:54.246" v="4402" actId="2696"/>
        <pc:sldMkLst>
          <pc:docMk/>
          <pc:sldMk cId="1224505213" sldId="415"/>
        </pc:sldMkLst>
      </pc:sldChg>
      <pc:sldChg chg="modSp new del mod">
        <pc:chgData name="蕭又瑜" userId="c5b0ba1c-d079-4945-ac8c-b522266d3b39" providerId="ADAL" clId="{AEB6A54F-D660-1148-82F8-0093DA24889D}" dt="2023-07-10T02:57:47.352" v="412" actId="2696"/>
        <pc:sldMkLst>
          <pc:docMk/>
          <pc:sldMk cId="1480123629" sldId="416"/>
        </pc:sldMkLst>
        <pc:spChg chg="mod">
          <ac:chgData name="蕭又瑜" userId="c5b0ba1c-d079-4945-ac8c-b522266d3b39" providerId="ADAL" clId="{AEB6A54F-D660-1148-82F8-0093DA24889D}" dt="2023-07-10T02:57:38.717" v="411" actId="20577"/>
          <ac:spMkLst>
            <pc:docMk/>
            <pc:sldMk cId="1480123629" sldId="416"/>
            <ac:spMk id="2" creationId="{7998B056-D5B0-9F89-D0FD-1025594BBD66}"/>
          </ac:spMkLst>
        </pc:spChg>
      </pc:sldChg>
      <pc:sldChg chg="addSp delSp modSp new mod">
        <pc:chgData name="蕭又瑜" userId="c5b0ba1c-d079-4945-ac8c-b522266d3b39" providerId="ADAL" clId="{AEB6A54F-D660-1148-82F8-0093DA24889D}" dt="2023-07-11T02:51:17.325" v="2296" actId="20577"/>
        <pc:sldMkLst>
          <pc:docMk/>
          <pc:sldMk cId="3261519165" sldId="416"/>
        </pc:sldMkLst>
        <pc:spChg chg="mod">
          <ac:chgData name="蕭又瑜" userId="c5b0ba1c-d079-4945-ac8c-b522266d3b39" providerId="ADAL" clId="{AEB6A54F-D660-1148-82F8-0093DA24889D}" dt="2023-07-10T02:57:55.252" v="423" actId="20577"/>
          <ac:spMkLst>
            <pc:docMk/>
            <pc:sldMk cId="3261519165" sldId="416"/>
            <ac:spMk id="2" creationId="{28C66994-FD3B-4072-4F09-403B496AF4DF}"/>
          </ac:spMkLst>
        </pc:spChg>
        <pc:spChg chg="mod">
          <ac:chgData name="蕭又瑜" userId="c5b0ba1c-d079-4945-ac8c-b522266d3b39" providerId="ADAL" clId="{AEB6A54F-D660-1148-82F8-0093DA24889D}" dt="2023-07-11T02:51:17.325" v="2296" actId="20577"/>
          <ac:spMkLst>
            <pc:docMk/>
            <pc:sldMk cId="3261519165" sldId="416"/>
            <ac:spMk id="3" creationId="{C0DF5226-FF04-4146-3E4C-669C6060F0C4}"/>
          </ac:spMkLst>
        </pc:spChg>
        <pc:picChg chg="add del mod">
          <ac:chgData name="蕭又瑜" userId="c5b0ba1c-d079-4945-ac8c-b522266d3b39" providerId="ADAL" clId="{AEB6A54F-D660-1148-82F8-0093DA24889D}" dt="2023-07-10T03:01:12.032" v="463"/>
          <ac:picMkLst>
            <pc:docMk/>
            <pc:sldMk cId="3261519165" sldId="416"/>
            <ac:picMk id="1026" creationId="{E002581D-D391-ABC3-F588-30B9B1580250}"/>
          </ac:picMkLst>
        </pc:picChg>
      </pc:sldChg>
      <pc:sldChg chg="addSp delSp modSp new mod">
        <pc:chgData name="蕭又瑜" userId="c5b0ba1c-d079-4945-ac8c-b522266d3b39" providerId="ADAL" clId="{AEB6A54F-D660-1148-82F8-0093DA24889D}" dt="2023-07-12T03:12:17.819" v="4072" actId="1076"/>
        <pc:sldMkLst>
          <pc:docMk/>
          <pc:sldMk cId="329903653" sldId="417"/>
        </pc:sldMkLst>
        <pc:spChg chg="mod">
          <ac:chgData name="蕭又瑜" userId="c5b0ba1c-d079-4945-ac8c-b522266d3b39" providerId="ADAL" clId="{AEB6A54F-D660-1148-82F8-0093DA24889D}" dt="2023-07-11T04:09:57.186" v="3229" actId="20577"/>
          <ac:spMkLst>
            <pc:docMk/>
            <pc:sldMk cId="329903653" sldId="417"/>
            <ac:spMk id="2" creationId="{4A945ED4-81CD-275C-01D0-4D8F6A073980}"/>
          </ac:spMkLst>
        </pc:spChg>
        <pc:spChg chg="add del mod">
          <ac:chgData name="蕭又瑜" userId="c5b0ba1c-d079-4945-ac8c-b522266d3b39" providerId="ADAL" clId="{AEB6A54F-D660-1148-82F8-0093DA24889D}" dt="2023-07-11T04:13:57.915" v="3264" actId="20577"/>
          <ac:spMkLst>
            <pc:docMk/>
            <pc:sldMk cId="329903653" sldId="417"/>
            <ac:spMk id="3" creationId="{24B32ACB-0F69-9002-3FED-AC3242C00310}"/>
          </ac:spMkLst>
        </pc:spChg>
        <pc:spChg chg="add del mod">
          <ac:chgData name="蕭又瑜" userId="c5b0ba1c-d079-4945-ac8c-b522266d3b39" providerId="ADAL" clId="{AEB6A54F-D660-1148-82F8-0093DA24889D}" dt="2023-07-10T03:19:59.236" v="616"/>
          <ac:spMkLst>
            <pc:docMk/>
            <pc:sldMk cId="329903653" sldId="417"/>
            <ac:spMk id="7" creationId="{5F97BF76-C49A-47F0-5AED-3D3D06B450AE}"/>
          </ac:spMkLst>
        </pc:spChg>
        <pc:picChg chg="add mod">
          <ac:chgData name="蕭又瑜" userId="c5b0ba1c-d079-4945-ac8c-b522266d3b39" providerId="ADAL" clId="{AEB6A54F-D660-1148-82F8-0093DA24889D}" dt="2023-07-10T03:19:21.310" v="609"/>
          <ac:picMkLst>
            <pc:docMk/>
            <pc:sldMk cId="329903653" sldId="417"/>
            <ac:picMk id="6" creationId="{D12AD4FB-9279-35E7-36B5-5817F8D254FF}"/>
          </ac:picMkLst>
        </pc:picChg>
        <pc:picChg chg="add mod">
          <ac:chgData name="蕭又瑜" userId="c5b0ba1c-d079-4945-ac8c-b522266d3b39" providerId="ADAL" clId="{AEB6A54F-D660-1148-82F8-0093DA24889D}" dt="2023-07-12T03:12:12.599" v="4071" actId="1076"/>
          <ac:picMkLst>
            <pc:docMk/>
            <pc:sldMk cId="329903653" sldId="417"/>
            <ac:picMk id="7" creationId="{2C93F812-553E-E2A7-11CC-69723AC2DC1E}"/>
          </ac:picMkLst>
        </pc:picChg>
        <pc:picChg chg="add del mod">
          <ac:chgData name="蕭又瑜" userId="c5b0ba1c-d079-4945-ac8c-b522266d3b39" providerId="ADAL" clId="{AEB6A54F-D660-1148-82F8-0093DA24889D}" dt="2023-07-10T03:22:04.812" v="684" actId="478"/>
          <ac:picMkLst>
            <pc:docMk/>
            <pc:sldMk cId="329903653" sldId="417"/>
            <ac:picMk id="8" creationId="{A7AF3B55-2100-731E-7A8C-2E2BEA32478D}"/>
          </ac:picMkLst>
        </pc:picChg>
        <pc:picChg chg="add mod">
          <ac:chgData name="蕭又瑜" userId="c5b0ba1c-d079-4945-ac8c-b522266d3b39" providerId="ADAL" clId="{AEB6A54F-D660-1148-82F8-0093DA24889D}" dt="2023-07-12T03:12:17.819" v="4072" actId="1076"/>
          <ac:picMkLst>
            <pc:docMk/>
            <pc:sldMk cId="329903653" sldId="417"/>
            <ac:picMk id="9" creationId="{3D6748CD-ADF1-CFA5-00E5-B143846775FF}"/>
          </ac:picMkLst>
        </pc:picChg>
        <pc:picChg chg="add mod">
          <ac:chgData name="蕭又瑜" userId="c5b0ba1c-d079-4945-ac8c-b522266d3b39" providerId="ADAL" clId="{AEB6A54F-D660-1148-82F8-0093DA24889D}" dt="2023-07-12T03:12:08.184" v="4070" actId="207"/>
          <ac:picMkLst>
            <pc:docMk/>
            <pc:sldMk cId="329903653" sldId="417"/>
            <ac:picMk id="11" creationId="{EE2EFD09-A0AA-3A53-4519-1486E082F46C}"/>
          </ac:picMkLst>
        </pc:picChg>
        <pc:picChg chg="add mod">
          <ac:chgData name="蕭又瑜" userId="c5b0ba1c-d079-4945-ac8c-b522266d3b39" providerId="ADAL" clId="{AEB6A54F-D660-1148-82F8-0093DA24889D}" dt="2023-07-10T03:22:24.217" v="692" actId="1076"/>
          <ac:picMkLst>
            <pc:docMk/>
            <pc:sldMk cId="329903653" sldId="417"/>
            <ac:picMk id="3074" creationId="{B6581B39-7883-0151-634B-B9D5583D1872}"/>
          </ac:picMkLst>
        </pc:picChg>
      </pc:sldChg>
      <pc:sldChg chg="modSp add del mod">
        <pc:chgData name="蕭又瑜" userId="c5b0ba1c-d079-4945-ac8c-b522266d3b39" providerId="ADAL" clId="{AEB6A54F-D660-1148-82F8-0093DA24889D}" dt="2023-07-10T03:16:07.439" v="602" actId="2696"/>
        <pc:sldMkLst>
          <pc:docMk/>
          <pc:sldMk cId="786700956" sldId="417"/>
        </pc:sldMkLst>
        <pc:spChg chg="mod">
          <ac:chgData name="蕭又瑜" userId="c5b0ba1c-d079-4945-ac8c-b522266d3b39" providerId="ADAL" clId="{AEB6A54F-D660-1148-82F8-0093DA24889D}" dt="2023-07-10T03:15:08.684" v="601" actId="20577"/>
          <ac:spMkLst>
            <pc:docMk/>
            <pc:sldMk cId="786700956" sldId="417"/>
            <ac:spMk id="3" creationId="{C0DF5226-FF04-4146-3E4C-669C6060F0C4}"/>
          </ac:spMkLst>
        </pc:spChg>
      </pc:sldChg>
      <pc:sldChg chg="modSp new mod">
        <pc:chgData name="蕭又瑜" userId="c5b0ba1c-d079-4945-ac8c-b522266d3b39" providerId="ADAL" clId="{AEB6A54F-D660-1148-82F8-0093DA24889D}" dt="2023-07-11T03:16:56.338" v="2445" actId="20577"/>
        <pc:sldMkLst>
          <pc:docMk/>
          <pc:sldMk cId="1422404058" sldId="418"/>
        </pc:sldMkLst>
        <pc:spChg chg="mod">
          <ac:chgData name="蕭又瑜" userId="c5b0ba1c-d079-4945-ac8c-b522266d3b39" providerId="ADAL" clId="{AEB6A54F-D660-1148-82F8-0093DA24889D}" dt="2023-07-11T03:16:56.338" v="2445" actId="20577"/>
          <ac:spMkLst>
            <pc:docMk/>
            <pc:sldMk cId="1422404058" sldId="418"/>
            <ac:spMk id="2" creationId="{D5E614D0-FFA0-384F-BC12-93238544D0C2}"/>
          </ac:spMkLst>
        </pc:spChg>
        <pc:spChg chg="mod">
          <ac:chgData name="蕭又瑜" userId="c5b0ba1c-d079-4945-ac8c-b522266d3b39" providerId="ADAL" clId="{AEB6A54F-D660-1148-82F8-0093DA24889D}" dt="2023-07-11T02:53:22.538" v="2306" actId="20577"/>
          <ac:spMkLst>
            <pc:docMk/>
            <pc:sldMk cId="1422404058" sldId="418"/>
            <ac:spMk id="3" creationId="{4C180D7B-61F9-01EE-4818-3924160292AA}"/>
          </ac:spMkLst>
        </pc:spChg>
      </pc:sldChg>
      <pc:sldChg chg="modSp add mod">
        <pc:chgData name="蕭又瑜" userId="c5b0ba1c-d079-4945-ac8c-b522266d3b39" providerId="ADAL" clId="{AEB6A54F-D660-1148-82F8-0093DA24889D}" dt="2023-07-11T04:13:32.926" v="3258" actId="20577"/>
        <pc:sldMkLst>
          <pc:docMk/>
          <pc:sldMk cId="3172515276" sldId="419"/>
        </pc:sldMkLst>
        <pc:spChg chg="mod">
          <ac:chgData name="蕭又瑜" userId="c5b0ba1c-d079-4945-ac8c-b522266d3b39" providerId="ADAL" clId="{AEB6A54F-D660-1148-82F8-0093DA24889D}" dt="2023-07-11T04:13:15.427" v="3235" actId="20577"/>
          <ac:spMkLst>
            <pc:docMk/>
            <pc:sldMk cId="3172515276" sldId="419"/>
            <ac:spMk id="2" creationId="{D5E614D0-FFA0-384F-BC12-93238544D0C2}"/>
          </ac:spMkLst>
        </pc:spChg>
        <pc:spChg chg="mod">
          <ac:chgData name="蕭又瑜" userId="c5b0ba1c-d079-4945-ac8c-b522266d3b39" providerId="ADAL" clId="{AEB6A54F-D660-1148-82F8-0093DA24889D}" dt="2023-07-11T04:13:32.926" v="3258" actId="20577"/>
          <ac:spMkLst>
            <pc:docMk/>
            <pc:sldMk cId="3172515276" sldId="419"/>
            <ac:spMk id="3" creationId="{4C180D7B-61F9-01EE-4818-3924160292AA}"/>
          </ac:spMkLst>
        </pc:spChg>
      </pc:sldChg>
      <pc:sldChg chg="addSp delSp modSp add mod">
        <pc:chgData name="蕭又瑜" userId="c5b0ba1c-d079-4945-ac8c-b522266d3b39" providerId="ADAL" clId="{AEB6A54F-D660-1148-82F8-0093DA24889D}" dt="2023-07-12T03:53:01.284" v="4455" actId="2711"/>
        <pc:sldMkLst>
          <pc:docMk/>
          <pc:sldMk cId="4243120096" sldId="420"/>
        </pc:sldMkLst>
        <pc:spChg chg="mod">
          <ac:chgData name="蕭又瑜" userId="c5b0ba1c-d079-4945-ac8c-b522266d3b39" providerId="ADAL" clId="{AEB6A54F-D660-1148-82F8-0093DA24889D}" dt="2023-07-12T03:14:28.192" v="4087"/>
          <ac:spMkLst>
            <pc:docMk/>
            <pc:sldMk cId="4243120096" sldId="420"/>
            <ac:spMk id="2" creationId="{D5E614D0-FFA0-384F-BC12-93238544D0C2}"/>
          </ac:spMkLst>
        </pc:spChg>
        <pc:spChg chg="mod">
          <ac:chgData name="蕭又瑜" userId="c5b0ba1c-d079-4945-ac8c-b522266d3b39" providerId="ADAL" clId="{AEB6A54F-D660-1148-82F8-0093DA24889D}" dt="2023-07-12T03:53:01.284" v="4455" actId="2711"/>
          <ac:spMkLst>
            <pc:docMk/>
            <pc:sldMk cId="4243120096" sldId="420"/>
            <ac:spMk id="3" creationId="{4C180D7B-61F9-01EE-4818-3924160292AA}"/>
          </ac:spMkLst>
        </pc:spChg>
        <pc:spChg chg="add del mod">
          <ac:chgData name="蕭又瑜" userId="c5b0ba1c-d079-4945-ac8c-b522266d3b39" providerId="ADAL" clId="{AEB6A54F-D660-1148-82F8-0093DA24889D}" dt="2023-07-10T06:01:31.261" v="1727" actId="478"/>
          <ac:spMkLst>
            <pc:docMk/>
            <pc:sldMk cId="4243120096" sldId="420"/>
            <ac:spMk id="7" creationId="{93F6137A-9375-2132-52A7-B1C4BAB895EF}"/>
          </ac:spMkLst>
        </pc:spChg>
        <pc:spChg chg="add del mod">
          <ac:chgData name="蕭又瑜" userId="c5b0ba1c-d079-4945-ac8c-b522266d3b39" providerId="ADAL" clId="{AEB6A54F-D660-1148-82F8-0093DA24889D}" dt="2023-07-10T06:01:29.660" v="1726" actId="478"/>
          <ac:spMkLst>
            <pc:docMk/>
            <pc:sldMk cId="4243120096" sldId="420"/>
            <ac:spMk id="8" creationId="{AF0524FE-A9FA-1C35-E407-EB3D14C11383}"/>
          </ac:spMkLst>
        </pc:spChg>
        <pc:spChg chg="add del mod">
          <ac:chgData name="蕭又瑜" userId="c5b0ba1c-d079-4945-ac8c-b522266d3b39" providerId="ADAL" clId="{AEB6A54F-D660-1148-82F8-0093DA24889D}" dt="2023-07-11T02:55:54.786" v="2314" actId="478"/>
          <ac:spMkLst>
            <pc:docMk/>
            <pc:sldMk cId="4243120096" sldId="420"/>
            <ac:spMk id="13" creationId="{1E83C213-D8F2-FFE3-1ECD-399C3A44A774}"/>
          </ac:spMkLst>
        </pc:spChg>
        <pc:picChg chg="add del mod">
          <ac:chgData name="蕭又瑜" userId="c5b0ba1c-d079-4945-ac8c-b522266d3b39" providerId="ADAL" clId="{AEB6A54F-D660-1148-82F8-0093DA24889D}" dt="2023-07-11T03:18:42.220" v="2465" actId="478"/>
          <ac:picMkLst>
            <pc:docMk/>
            <pc:sldMk cId="4243120096" sldId="420"/>
            <ac:picMk id="6" creationId="{0AC4A82A-9E6B-1E6E-FD38-6DF0605C6473}"/>
          </ac:picMkLst>
        </pc:picChg>
        <pc:picChg chg="add del mod">
          <ac:chgData name="蕭又瑜" userId="c5b0ba1c-d079-4945-ac8c-b522266d3b39" providerId="ADAL" clId="{AEB6A54F-D660-1148-82F8-0093DA24889D}" dt="2023-07-10T06:01:42.826" v="1728" actId="478"/>
          <ac:picMkLst>
            <pc:docMk/>
            <pc:sldMk cId="4243120096" sldId="420"/>
            <ac:picMk id="6" creationId="{2EE61B7B-D46B-BA5D-6380-D26985C86BB0}"/>
          </ac:picMkLst>
        </pc:picChg>
        <pc:picChg chg="add mod">
          <ac:chgData name="蕭又瑜" userId="c5b0ba1c-d079-4945-ac8c-b522266d3b39" providerId="ADAL" clId="{AEB6A54F-D660-1148-82F8-0093DA24889D}" dt="2023-07-11T03:51:50.638" v="2944" actId="14100"/>
          <ac:picMkLst>
            <pc:docMk/>
            <pc:sldMk cId="4243120096" sldId="420"/>
            <ac:picMk id="7" creationId="{B7BF6A2F-57B2-6681-BFAE-142AF05F1C7B}"/>
          </ac:picMkLst>
        </pc:picChg>
        <pc:picChg chg="add del mod">
          <ac:chgData name="蕭又瑜" userId="c5b0ba1c-d079-4945-ac8c-b522266d3b39" providerId="ADAL" clId="{AEB6A54F-D660-1148-82F8-0093DA24889D}" dt="2023-07-11T02:55:52.720" v="2312" actId="478"/>
          <ac:picMkLst>
            <pc:docMk/>
            <pc:sldMk cId="4243120096" sldId="420"/>
            <ac:picMk id="9" creationId="{2217ED41-AE02-826B-F0B2-4D2FB3A8B7A4}"/>
          </ac:picMkLst>
        </pc:picChg>
        <pc:picChg chg="add del mod">
          <ac:chgData name="蕭又瑜" userId="c5b0ba1c-d079-4945-ac8c-b522266d3b39" providerId="ADAL" clId="{AEB6A54F-D660-1148-82F8-0093DA24889D}" dt="2023-07-11T02:55:53.718" v="2313" actId="478"/>
          <ac:picMkLst>
            <pc:docMk/>
            <pc:sldMk cId="4243120096" sldId="420"/>
            <ac:picMk id="10" creationId="{AB1F592C-FCE4-05D8-CDE9-54E5362732FF}"/>
          </ac:picMkLst>
        </pc:picChg>
        <pc:picChg chg="add mod">
          <ac:chgData name="蕭又瑜" userId="c5b0ba1c-d079-4945-ac8c-b522266d3b39" providerId="ADAL" clId="{AEB6A54F-D660-1148-82F8-0093DA24889D}" dt="2023-07-11T04:18:25.181" v="3271" actId="1076"/>
          <ac:picMkLst>
            <pc:docMk/>
            <pc:sldMk cId="4243120096" sldId="420"/>
            <ac:picMk id="1026" creationId="{0650C8C2-5399-4A75-618E-A4D98D8EB007}"/>
          </ac:picMkLst>
        </pc:picChg>
        <pc:cxnChg chg="add del">
          <ac:chgData name="蕭又瑜" userId="c5b0ba1c-d079-4945-ac8c-b522266d3b39" providerId="ADAL" clId="{AEB6A54F-D660-1148-82F8-0093DA24889D}" dt="2023-07-10T06:02:35.613" v="1737" actId="478"/>
          <ac:cxnSpMkLst>
            <pc:docMk/>
            <pc:sldMk cId="4243120096" sldId="420"/>
            <ac:cxnSpMk id="12" creationId="{A1573DCE-F45B-148B-4386-08060C7AB359}"/>
          </ac:cxnSpMkLst>
        </pc:cxnChg>
      </pc:sldChg>
      <pc:sldChg chg="modSp add mod ord">
        <pc:chgData name="蕭又瑜" userId="c5b0ba1c-d079-4945-ac8c-b522266d3b39" providerId="ADAL" clId="{AEB6A54F-D660-1148-82F8-0093DA24889D}" dt="2023-07-12T03:14:39.135" v="4089" actId="20577"/>
        <pc:sldMkLst>
          <pc:docMk/>
          <pc:sldMk cId="2902185108" sldId="421"/>
        </pc:sldMkLst>
        <pc:spChg chg="mod">
          <ac:chgData name="蕭又瑜" userId="c5b0ba1c-d079-4945-ac8c-b522266d3b39" providerId="ADAL" clId="{AEB6A54F-D660-1148-82F8-0093DA24889D}" dt="2023-07-12T03:14:39.135" v="4089" actId="20577"/>
          <ac:spMkLst>
            <pc:docMk/>
            <pc:sldMk cId="2902185108" sldId="421"/>
            <ac:spMk id="2" creationId="{D5E614D0-FFA0-384F-BC12-93238544D0C2}"/>
          </ac:spMkLst>
        </pc:spChg>
        <pc:spChg chg="mod">
          <ac:chgData name="蕭又瑜" userId="c5b0ba1c-d079-4945-ac8c-b522266d3b39" providerId="ADAL" clId="{AEB6A54F-D660-1148-82F8-0093DA24889D}" dt="2023-07-10T07:29:43.706" v="2071" actId="20577"/>
          <ac:spMkLst>
            <pc:docMk/>
            <pc:sldMk cId="2902185108" sldId="421"/>
            <ac:spMk id="3" creationId="{4C180D7B-61F9-01EE-4818-3924160292AA}"/>
          </ac:spMkLst>
        </pc:spChg>
      </pc:sldChg>
      <pc:sldChg chg="new del">
        <pc:chgData name="蕭又瑜" userId="c5b0ba1c-d079-4945-ac8c-b522266d3b39" providerId="ADAL" clId="{AEB6A54F-D660-1148-82F8-0093DA24889D}" dt="2023-07-10T06:07:27.411" v="1785" actId="2696"/>
        <pc:sldMkLst>
          <pc:docMk/>
          <pc:sldMk cId="3620289099" sldId="421"/>
        </pc:sldMkLst>
      </pc:sldChg>
      <pc:sldChg chg="addSp modSp new mod">
        <pc:chgData name="蕭又瑜" userId="c5b0ba1c-d079-4945-ac8c-b522266d3b39" providerId="ADAL" clId="{AEB6A54F-D660-1148-82F8-0093DA24889D}" dt="2023-07-12T03:32:21.586" v="4194" actId="20577"/>
        <pc:sldMkLst>
          <pc:docMk/>
          <pc:sldMk cId="4247488820" sldId="422"/>
        </pc:sldMkLst>
        <pc:spChg chg="mod">
          <ac:chgData name="蕭又瑜" userId="c5b0ba1c-d079-4945-ac8c-b522266d3b39" providerId="ADAL" clId="{AEB6A54F-D660-1148-82F8-0093DA24889D}" dt="2023-07-12T03:15:04.249" v="4134" actId="20577"/>
          <ac:spMkLst>
            <pc:docMk/>
            <pc:sldMk cId="4247488820" sldId="422"/>
            <ac:spMk id="2" creationId="{E8A2CDB0-6780-587A-8483-86ECBC97BFC2}"/>
          </ac:spMkLst>
        </pc:spChg>
        <pc:spChg chg="mod">
          <ac:chgData name="蕭又瑜" userId="c5b0ba1c-d079-4945-ac8c-b522266d3b39" providerId="ADAL" clId="{AEB6A54F-D660-1148-82F8-0093DA24889D}" dt="2023-07-11T03:58:15.748" v="2975" actId="113"/>
          <ac:spMkLst>
            <pc:docMk/>
            <pc:sldMk cId="4247488820" sldId="422"/>
            <ac:spMk id="3" creationId="{5100EFF1-11A7-4063-D803-A940747EBC25}"/>
          </ac:spMkLst>
        </pc:spChg>
        <pc:graphicFrameChg chg="add mod modGraphic">
          <ac:chgData name="蕭又瑜" userId="c5b0ba1c-d079-4945-ac8c-b522266d3b39" providerId="ADAL" clId="{AEB6A54F-D660-1148-82F8-0093DA24889D}" dt="2023-07-12T03:32:21.586" v="4194" actId="20577"/>
          <ac:graphicFrameMkLst>
            <pc:docMk/>
            <pc:sldMk cId="4247488820" sldId="422"/>
            <ac:graphicFrameMk id="6" creationId="{082C254E-6733-E336-FF35-30CADC6FE773}"/>
          </ac:graphicFrameMkLst>
        </pc:graphicFrameChg>
      </pc:sldChg>
      <pc:sldChg chg="modSp add mod">
        <pc:chgData name="蕭又瑜" userId="c5b0ba1c-d079-4945-ac8c-b522266d3b39" providerId="ADAL" clId="{AEB6A54F-D660-1148-82F8-0093DA24889D}" dt="2023-07-12T03:14:25.843" v="4086"/>
        <pc:sldMkLst>
          <pc:docMk/>
          <pc:sldMk cId="4036764752" sldId="423"/>
        </pc:sldMkLst>
        <pc:spChg chg="mod">
          <ac:chgData name="蕭又瑜" userId="c5b0ba1c-d079-4945-ac8c-b522266d3b39" providerId="ADAL" clId="{AEB6A54F-D660-1148-82F8-0093DA24889D}" dt="2023-07-12T03:14:25.843" v="4086"/>
          <ac:spMkLst>
            <pc:docMk/>
            <pc:sldMk cId="4036764752" sldId="423"/>
            <ac:spMk id="2" creationId="{D5E614D0-FFA0-384F-BC12-93238544D0C2}"/>
          </ac:spMkLst>
        </pc:spChg>
      </pc:sldChg>
      <pc:sldChg chg="addSp delSp modSp add mod">
        <pc:chgData name="蕭又瑜" userId="c5b0ba1c-d079-4945-ac8c-b522266d3b39" providerId="ADAL" clId="{AEB6A54F-D660-1148-82F8-0093DA24889D}" dt="2023-07-12T03:14:20.973" v="4085" actId="20577"/>
        <pc:sldMkLst>
          <pc:docMk/>
          <pc:sldMk cId="3306128638" sldId="424"/>
        </pc:sldMkLst>
        <pc:spChg chg="mod">
          <ac:chgData name="蕭又瑜" userId="c5b0ba1c-d079-4945-ac8c-b522266d3b39" providerId="ADAL" clId="{AEB6A54F-D660-1148-82F8-0093DA24889D}" dt="2023-07-12T03:14:20.973" v="4085" actId="20577"/>
          <ac:spMkLst>
            <pc:docMk/>
            <pc:sldMk cId="3306128638" sldId="424"/>
            <ac:spMk id="2" creationId="{D5E614D0-FFA0-384F-BC12-93238544D0C2}"/>
          </ac:spMkLst>
        </pc:spChg>
        <pc:spChg chg="mod">
          <ac:chgData name="蕭又瑜" userId="c5b0ba1c-d079-4945-ac8c-b522266d3b39" providerId="ADAL" clId="{AEB6A54F-D660-1148-82F8-0093DA24889D}" dt="2023-07-11T03:21:32.082" v="2494" actId="20577"/>
          <ac:spMkLst>
            <pc:docMk/>
            <pc:sldMk cId="3306128638" sldId="424"/>
            <ac:spMk id="3" creationId="{4C180D7B-61F9-01EE-4818-3924160292AA}"/>
          </ac:spMkLst>
        </pc:spChg>
        <pc:spChg chg="del">
          <ac:chgData name="蕭又瑜" userId="c5b0ba1c-d079-4945-ac8c-b522266d3b39" providerId="ADAL" clId="{AEB6A54F-D660-1148-82F8-0093DA24889D}" dt="2023-07-11T03:07:36.588" v="2376" actId="478"/>
          <ac:spMkLst>
            <pc:docMk/>
            <pc:sldMk cId="3306128638" sldId="424"/>
            <ac:spMk id="13" creationId="{1E83C213-D8F2-FFE3-1ECD-399C3A44A774}"/>
          </ac:spMkLst>
        </pc:spChg>
        <pc:picChg chg="add mod">
          <ac:chgData name="蕭又瑜" userId="c5b0ba1c-d079-4945-ac8c-b522266d3b39" providerId="ADAL" clId="{AEB6A54F-D660-1148-82F8-0093DA24889D}" dt="2023-07-11T03:21:19.098" v="2485" actId="1076"/>
          <ac:picMkLst>
            <pc:docMk/>
            <pc:sldMk cId="3306128638" sldId="424"/>
            <ac:picMk id="6" creationId="{4B99E607-BE89-E2E6-1024-4C1EA3D1278F}"/>
          </ac:picMkLst>
        </pc:picChg>
        <pc:picChg chg="del">
          <ac:chgData name="蕭又瑜" userId="c5b0ba1c-d079-4945-ac8c-b522266d3b39" providerId="ADAL" clId="{AEB6A54F-D660-1148-82F8-0093DA24889D}" dt="2023-07-11T03:07:34.649" v="2374" actId="478"/>
          <ac:picMkLst>
            <pc:docMk/>
            <pc:sldMk cId="3306128638" sldId="424"/>
            <ac:picMk id="9" creationId="{2217ED41-AE02-826B-F0B2-4D2FB3A8B7A4}"/>
          </ac:picMkLst>
        </pc:picChg>
        <pc:picChg chg="del">
          <ac:chgData name="蕭又瑜" userId="c5b0ba1c-d079-4945-ac8c-b522266d3b39" providerId="ADAL" clId="{AEB6A54F-D660-1148-82F8-0093DA24889D}" dt="2023-07-11T03:07:35.503" v="2375" actId="478"/>
          <ac:picMkLst>
            <pc:docMk/>
            <pc:sldMk cId="3306128638" sldId="424"/>
            <ac:picMk id="10" creationId="{AB1F592C-FCE4-05D8-CDE9-54E5362732FF}"/>
          </ac:picMkLst>
        </pc:picChg>
      </pc:sldChg>
      <pc:sldChg chg="addSp delSp modSp new mod">
        <pc:chgData name="蕭又瑜" userId="c5b0ba1c-d079-4945-ac8c-b522266d3b39" providerId="ADAL" clId="{AEB6A54F-D660-1148-82F8-0093DA24889D}" dt="2023-07-12T04:05:53.230" v="4458" actId="20577"/>
        <pc:sldMkLst>
          <pc:docMk/>
          <pc:sldMk cId="1466821733" sldId="425"/>
        </pc:sldMkLst>
        <pc:spChg chg="mod">
          <ac:chgData name="蕭又瑜" userId="c5b0ba1c-d079-4945-ac8c-b522266d3b39" providerId="ADAL" clId="{AEB6A54F-D660-1148-82F8-0093DA24889D}" dt="2023-07-11T03:46:37.411" v="2866" actId="27636"/>
          <ac:spMkLst>
            <pc:docMk/>
            <pc:sldMk cId="1466821733" sldId="425"/>
            <ac:spMk id="2" creationId="{5FDC7355-86BA-BEA4-93B9-86BCB7BE60B7}"/>
          </ac:spMkLst>
        </pc:spChg>
        <pc:spChg chg="add del mod">
          <ac:chgData name="蕭又瑜" userId="c5b0ba1c-d079-4945-ac8c-b522266d3b39" providerId="ADAL" clId="{AEB6A54F-D660-1148-82F8-0093DA24889D}" dt="2023-07-12T04:05:53.230" v="4458" actId="20577"/>
          <ac:spMkLst>
            <pc:docMk/>
            <pc:sldMk cId="1466821733" sldId="425"/>
            <ac:spMk id="3" creationId="{AAE74B36-A9C2-E751-B2E0-3A5DED61D70C}"/>
          </ac:spMkLst>
        </pc:spChg>
        <pc:spChg chg="add mod">
          <ac:chgData name="蕭又瑜" userId="c5b0ba1c-d079-4945-ac8c-b522266d3b39" providerId="ADAL" clId="{AEB6A54F-D660-1148-82F8-0093DA24889D}" dt="2023-07-11T03:41:36.551" v="2730" actId="14100"/>
          <ac:spMkLst>
            <pc:docMk/>
            <pc:sldMk cId="1466821733" sldId="425"/>
            <ac:spMk id="9" creationId="{7DA6FC82-DB54-08BC-7E2F-6B3ABA17A74A}"/>
          </ac:spMkLst>
        </pc:spChg>
        <pc:picChg chg="add del mod">
          <ac:chgData name="蕭又瑜" userId="c5b0ba1c-d079-4945-ac8c-b522266d3b39" providerId="ADAL" clId="{AEB6A54F-D660-1148-82F8-0093DA24889D}" dt="2023-07-11T03:39:44.653" v="2713"/>
          <ac:picMkLst>
            <pc:docMk/>
            <pc:sldMk cId="1466821733" sldId="425"/>
            <ac:picMk id="6" creationId="{B3CB66E0-41FB-E552-5F90-51A88CAAAD1A}"/>
          </ac:picMkLst>
        </pc:picChg>
        <pc:picChg chg="add mod">
          <ac:chgData name="蕭又瑜" userId="c5b0ba1c-d079-4945-ac8c-b522266d3b39" providerId="ADAL" clId="{AEB6A54F-D660-1148-82F8-0093DA24889D}" dt="2023-07-11T03:52:19.256" v="2945" actId="1076"/>
          <ac:picMkLst>
            <pc:docMk/>
            <pc:sldMk cId="1466821733" sldId="425"/>
            <ac:picMk id="7" creationId="{FE73B54D-311C-D5FD-834A-94FAE73F5F14}"/>
          </ac:picMkLst>
        </pc:picChg>
        <pc:picChg chg="add mod">
          <ac:chgData name="蕭又瑜" userId="c5b0ba1c-d079-4945-ac8c-b522266d3b39" providerId="ADAL" clId="{AEB6A54F-D660-1148-82F8-0093DA24889D}" dt="2023-07-11T03:41:09.403" v="2726" actId="1076"/>
          <ac:picMkLst>
            <pc:docMk/>
            <pc:sldMk cId="1466821733" sldId="425"/>
            <ac:picMk id="8" creationId="{881D1600-982E-8BC2-B65E-D3FADC83C133}"/>
          </ac:picMkLst>
        </pc:picChg>
      </pc:sldChg>
      <pc:sldChg chg="addSp modSp new mod">
        <pc:chgData name="蕭又瑜" userId="c5b0ba1c-d079-4945-ac8c-b522266d3b39" providerId="ADAL" clId="{AEB6A54F-D660-1148-82F8-0093DA24889D}" dt="2023-07-11T05:54:27.580" v="3585" actId="20577"/>
        <pc:sldMkLst>
          <pc:docMk/>
          <pc:sldMk cId="3824907233" sldId="426"/>
        </pc:sldMkLst>
        <pc:spChg chg="mod">
          <ac:chgData name="蕭又瑜" userId="c5b0ba1c-d079-4945-ac8c-b522266d3b39" providerId="ADAL" clId="{AEB6A54F-D660-1148-82F8-0093DA24889D}" dt="2023-07-11T05:34:00.178" v="3296" actId="20577"/>
          <ac:spMkLst>
            <pc:docMk/>
            <pc:sldMk cId="3824907233" sldId="426"/>
            <ac:spMk id="2" creationId="{0AAD6094-AF99-875D-0B2A-C57D7579E922}"/>
          </ac:spMkLst>
        </pc:spChg>
        <pc:spChg chg="mod">
          <ac:chgData name="蕭又瑜" userId="c5b0ba1c-d079-4945-ac8c-b522266d3b39" providerId="ADAL" clId="{AEB6A54F-D660-1148-82F8-0093DA24889D}" dt="2023-07-11T05:54:27.580" v="3585" actId="20577"/>
          <ac:spMkLst>
            <pc:docMk/>
            <pc:sldMk cId="3824907233" sldId="426"/>
            <ac:spMk id="3" creationId="{013E3CFD-E633-96E0-E7C1-95C410B36BC2}"/>
          </ac:spMkLst>
        </pc:spChg>
        <pc:picChg chg="add mod">
          <ac:chgData name="蕭又瑜" userId="c5b0ba1c-d079-4945-ac8c-b522266d3b39" providerId="ADAL" clId="{AEB6A54F-D660-1148-82F8-0093DA24889D}" dt="2023-07-11T05:34:22.992" v="3300" actId="1076"/>
          <ac:picMkLst>
            <pc:docMk/>
            <pc:sldMk cId="3824907233" sldId="426"/>
            <ac:picMk id="6" creationId="{930720D3-E167-148E-950E-B180DB51372F}"/>
          </ac:picMkLst>
        </pc:picChg>
      </pc:sldChg>
      <pc:sldChg chg="addSp delSp modSp new mod">
        <pc:chgData name="蕭又瑜" userId="c5b0ba1c-d079-4945-ac8c-b522266d3b39" providerId="ADAL" clId="{AEB6A54F-D660-1148-82F8-0093DA24889D}" dt="2023-07-11T06:02:39.590" v="3723" actId="122"/>
        <pc:sldMkLst>
          <pc:docMk/>
          <pc:sldMk cId="2233181704" sldId="427"/>
        </pc:sldMkLst>
        <pc:spChg chg="mod">
          <ac:chgData name="蕭又瑜" userId="c5b0ba1c-d079-4945-ac8c-b522266d3b39" providerId="ADAL" clId="{AEB6A54F-D660-1148-82F8-0093DA24889D}" dt="2023-07-11T05:41:46.699" v="3469" actId="20577"/>
          <ac:spMkLst>
            <pc:docMk/>
            <pc:sldMk cId="2233181704" sldId="427"/>
            <ac:spMk id="2" creationId="{97A38573-42B5-4900-A4BE-49DF5740D0E8}"/>
          </ac:spMkLst>
        </pc:spChg>
        <pc:spChg chg="mod">
          <ac:chgData name="蕭又瑜" userId="c5b0ba1c-d079-4945-ac8c-b522266d3b39" providerId="ADAL" clId="{AEB6A54F-D660-1148-82F8-0093DA24889D}" dt="2023-07-11T05:58:48.560" v="3589"/>
          <ac:spMkLst>
            <pc:docMk/>
            <pc:sldMk cId="2233181704" sldId="427"/>
            <ac:spMk id="3" creationId="{7A3D5035-267F-94AB-BDAA-71DE72EEA199}"/>
          </ac:spMkLst>
        </pc:spChg>
        <pc:spChg chg="add mod">
          <ac:chgData name="蕭又瑜" userId="c5b0ba1c-d079-4945-ac8c-b522266d3b39" providerId="ADAL" clId="{AEB6A54F-D660-1148-82F8-0093DA24889D}" dt="2023-07-11T06:02:39.590" v="3723" actId="122"/>
          <ac:spMkLst>
            <pc:docMk/>
            <pc:sldMk cId="2233181704" sldId="427"/>
            <ac:spMk id="10" creationId="{28592056-3EC3-2A12-9144-0760B1570765}"/>
          </ac:spMkLst>
        </pc:spChg>
        <pc:picChg chg="add del mod">
          <ac:chgData name="蕭又瑜" userId="c5b0ba1c-d079-4945-ac8c-b522266d3b39" providerId="ADAL" clId="{AEB6A54F-D660-1148-82F8-0093DA24889D}" dt="2023-07-11T05:46:06.241" v="3501" actId="478"/>
          <ac:picMkLst>
            <pc:docMk/>
            <pc:sldMk cId="2233181704" sldId="427"/>
            <ac:picMk id="6" creationId="{CAB347F0-33BF-7A85-62FA-33CE5B618433}"/>
          </ac:picMkLst>
        </pc:picChg>
        <pc:picChg chg="add mod">
          <ac:chgData name="蕭又瑜" userId="c5b0ba1c-d079-4945-ac8c-b522266d3b39" providerId="ADAL" clId="{AEB6A54F-D660-1148-82F8-0093DA24889D}" dt="2023-07-11T06:02:14.860" v="3717" actId="1076"/>
          <ac:picMkLst>
            <pc:docMk/>
            <pc:sldMk cId="2233181704" sldId="427"/>
            <ac:picMk id="7" creationId="{0F956C63-FA5A-902A-B6D4-C826C35A6200}"/>
          </ac:picMkLst>
        </pc:picChg>
        <pc:picChg chg="add del mod">
          <ac:chgData name="蕭又瑜" userId="c5b0ba1c-d079-4945-ac8c-b522266d3b39" providerId="ADAL" clId="{AEB6A54F-D660-1148-82F8-0093DA24889D}" dt="2023-07-11T05:47:24.422" v="3515" actId="478"/>
          <ac:picMkLst>
            <pc:docMk/>
            <pc:sldMk cId="2233181704" sldId="427"/>
            <ac:picMk id="8" creationId="{C4F86C38-1AD5-9510-209F-588DF90B3D8C}"/>
          </ac:picMkLst>
        </pc:picChg>
        <pc:picChg chg="add mod">
          <ac:chgData name="蕭又瑜" userId="c5b0ba1c-d079-4945-ac8c-b522266d3b39" providerId="ADAL" clId="{AEB6A54F-D660-1148-82F8-0093DA24889D}" dt="2023-07-11T06:02:25.904" v="3721" actId="1076"/>
          <ac:picMkLst>
            <pc:docMk/>
            <pc:sldMk cId="2233181704" sldId="427"/>
            <ac:picMk id="9" creationId="{92237CE2-49B3-6CD1-8BC6-886D4FA2923B}"/>
          </ac:picMkLst>
        </pc:picChg>
      </pc:sldChg>
      <pc:sldChg chg="addSp delSp modSp new mod">
        <pc:chgData name="蕭又瑜" userId="c5b0ba1c-d079-4945-ac8c-b522266d3b39" providerId="ADAL" clId="{AEB6A54F-D660-1148-82F8-0093DA24889D}" dt="2023-07-11T06:13:01.818" v="4001" actId="20577"/>
        <pc:sldMkLst>
          <pc:docMk/>
          <pc:sldMk cId="709599591" sldId="428"/>
        </pc:sldMkLst>
        <pc:spChg chg="mod">
          <ac:chgData name="蕭又瑜" userId="c5b0ba1c-d079-4945-ac8c-b522266d3b39" providerId="ADAL" clId="{AEB6A54F-D660-1148-82F8-0093DA24889D}" dt="2023-07-11T05:43:59.885" v="3481" actId="27636"/>
          <ac:spMkLst>
            <pc:docMk/>
            <pc:sldMk cId="709599591" sldId="428"/>
            <ac:spMk id="2" creationId="{441A92EC-8CBE-DD0F-9853-F3861AF06FD3}"/>
          </ac:spMkLst>
        </pc:spChg>
        <pc:spChg chg="mod">
          <ac:chgData name="蕭又瑜" userId="c5b0ba1c-d079-4945-ac8c-b522266d3b39" providerId="ADAL" clId="{AEB6A54F-D660-1148-82F8-0093DA24889D}" dt="2023-07-11T06:13:01.818" v="4001" actId="20577"/>
          <ac:spMkLst>
            <pc:docMk/>
            <pc:sldMk cId="709599591" sldId="428"/>
            <ac:spMk id="3" creationId="{F437B772-FB5E-013A-4D46-26FBAD00F28F}"/>
          </ac:spMkLst>
        </pc:spChg>
        <pc:spChg chg="add del mod">
          <ac:chgData name="蕭又瑜" userId="c5b0ba1c-d079-4945-ac8c-b522266d3b39" providerId="ADAL" clId="{AEB6A54F-D660-1148-82F8-0093DA24889D}" dt="2023-07-11T06:11:21.333" v="3977"/>
          <ac:spMkLst>
            <pc:docMk/>
            <pc:sldMk cId="709599591" sldId="428"/>
            <ac:spMk id="6" creationId="{CDDC8A79-D49E-9927-9240-CEE35EDFD8BE}"/>
          </ac:spMkLst>
        </pc:spChg>
        <pc:spChg chg="add">
          <ac:chgData name="蕭又瑜" userId="c5b0ba1c-d079-4945-ac8c-b522266d3b39" providerId="ADAL" clId="{AEB6A54F-D660-1148-82F8-0093DA24889D}" dt="2023-07-11T06:11:22.266" v="3978"/>
          <ac:spMkLst>
            <pc:docMk/>
            <pc:sldMk cId="709599591" sldId="428"/>
            <ac:spMk id="7" creationId="{0C85CE3F-5C2B-18E8-7905-747CABB0C243}"/>
          </ac:spMkLst>
        </pc:spChg>
        <pc:spChg chg="add mod">
          <ac:chgData name="蕭又瑜" userId="c5b0ba1c-d079-4945-ac8c-b522266d3b39" providerId="ADAL" clId="{AEB6A54F-D660-1148-82F8-0093DA24889D}" dt="2023-07-11T06:12:16.137" v="3989" actId="207"/>
          <ac:spMkLst>
            <pc:docMk/>
            <pc:sldMk cId="709599591" sldId="428"/>
            <ac:spMk id="8" creationId="{C6DBBD97-770F-D393-CD3B-60031EF2E9BD}"/>
          </ac:spMkLst>
        </pc:spChg>
        <pc:picChg chg="add del mod">
          <ac:chgData name="蕭又瑜" userId="c5b0ba1c-d079-4945-ac8c-b522266d3b39" providerId="ADAL" clId="{AEB6A54F-D660-1148-82F8-0093DA24889D}" dt="2023-07-11T06:11:21.333" v="3977"/>
          <ac:picMkLst>
            <pc:docMk/>
            <pc:sldMk cId="709599591" sldId="428"/>
            <ac:picMk id="1025" creationId="{79EED0DE-A780-7B0F-9C51-372476DEB34B}"/>
          </ac:picMkLst>
        </pc:picChg>
        <pc:picChg chg="add mod">
          <ac:chgData name="蕭又瑜" userId="c5b0ba1c-d079-4945-ac8c-b522266d3b39" providerId="ADAL" clId="{AEB6A54F-D660-1148-82F8-0093DA24889D}" dt="2023-07-11T06:11:35.992" v="3982" actId="1076"/>
          <ac:picMkLst>
            <pc:docMk/>
            <pc:sldMk cId="709599591" sldId="428"/>
            <ac:picMk id="1027" creationId="{1AB444D2-5CC8-44E5-C6A4-BDADFF5D5318}"/>
          </ac:picMkLst>
        </pc:picChg>
      </pc:sldChg>
      <pc:sldChg chg="addSp modSp new mod">
        <pc:chgData name="蕭又瑜" userId="c5b0ba1c-d079-4945-ac8c-b522266d3b39" providerId="ADAL" clId="{AEB6A54F-D660-1148-82F8-0093DA24889D}" dt="2023-07-12T04:06:01.520" v="4459" actId="2711"/>
        <pc:sldMkLst>
          <pc:docMk/>
          <pc:sldMk cId="3719573856" sldId="429"/>
        </pc:sldMkLst>
        <pc:spChg chg="mod">
          <ac:chgData name="蕭又瑜" userId="c5b0ba1c-d079-4945-ac8c-b522266d3b39" providerId="ADAL" clId="{AEB6A54F-D660-1148-82F8-0093DA24889D}" dt="2023-07-12T02:34:18.599" v="4003"/>
          <ac:spMkLst>
            <pc:docMk/>
            <pc:sldMk cId="3719573856" sldId="429"/>
            <ac:spMk id="2" creationId="{D353398B-133E-254D-EAE3-896D308285A1}"/>
          </ac:spMkLst>
        </pc:spChg>
        <pc:spChg chg="mod">
          <ac:chgData name="蕭又瑜" userId="c5b0ba1c-d079-4945-ac8c-b522266d3b39" providerId="ADAL" clId="{AEB6A54F-D660-1148-82F8-0093DA24889D}" dt="2023-07-12T04:06:01.520" v="4459" actId="2711"/>
          <ac:spMkLst>
            <pc:docMk/>
            <pc:sldMk cId="3719573856" sldId="429"/>
            <ac:spMk id="3" creationId="{10E5CF3C-3527-962F-7120-0F90C7AB7C72}"/>
          </ac:spMkLst>
        </pc:spChg>
        <pc:picChg chg="add mod">
          <ac:chgData name="蕭又瑜" userId="c5b0ba1c-d079-4945-ac8c-b522266d3b39" providerId="ADAL" clId="{AEB6A54F-D660-1148-82F8-0093DA24889D}" dt="2023-07-12T03:18:04.308" v="4135" actId="1076"/>
          <ac:picMkLst>
            <pc:docMk/>
            <pc:sldMk cId="3719573856" sldId="429"/>
            <ac:picMk id="6" creationId="{06DC80F8-31D2-8345-8702-57158A17883E}"/>
          </ac:picMkLst>
        </pc:picChg>
      </pc:sldChg>
      <pc:sldChg chg="modSp add mod">
        <pc:chgData name="蕭又瑜" userId="c5b0ba1c-d079-4945-ac8c-b522266d3b39" providerId="ADAL" clId="{AEB6A54F-D660-1148-82F8-0093DA24889D}" dt="2023-07-12T02:41:40.738" v="4024" actId="20577"/>
        <pc:sldMkLst>
          <pc:docMk/>
          <pc:sldMk cId="3320328902" sldId="430"/>
        </pc:sldMkLst>
        <pc:spChg chg="mod">
          <ac:chgData name="蕭又瑜" userId="c5b0ba1c-d079-4945-ac8c-b522266d3b39" providerId="ADAL" clId="{AEB6A54F-D660-1148-82F8-0093DA24889D}" dt="2023-07-12T02:41:40.738" v="4024" actId="20577"/>
          <ac:spMkLst>
            <pc:docMk/>
            <pc:sldMk cId="3320328902" sldId="430"/>
            <ac:spMk id="3" creationId="{F437B772-FB5E-013A-4D46-26FBAD00F28F}"/>
          </ac:spMkLst>
        </pc:spChg>
      </pc:sldChg>
      <pc:sldChg chg="addSp delSp modSp add mod">
        <pc:chgData name="蕭又瑜" userId="c5b0ba1c-d079-4945-ac8c-b522266d3b39" providerId="ADAL" clId="{AEB6A54F-D660-1148-82F8-0093DA24889D}" dt="2023-07-12T04:06:07.371" v="4460" actId="2711"/>
        <pc:sldMkLst>
          <pc:docMk/>
          <pc:sldMk cId="2320895313" sldId="431"/>
        </pc:sldMkLst>
        <pc:spChg chg="mod">
          <ac:chgData name="蕭又瑜" userId="c5b0ba1c-d079-4945-ac8c-b522266d3b39" providerId="ADAL" clId="{AEB6A54F-D660-1148-82F8-0093DA24889D}" dt="2023-07-12T04:06:07.371" v="4460" actId="2711"/>
          <ac:spMkLst>
            <pc:docMk/>
            <pc:sldMk cId="2320895313" sldId="431"/>
            <ac:spMk id="3" creationId="{10E5CF3C-3527-962F-7120-0F90C7AB7C72}"/>
          </ac:spMkLst>
        </pc:spChg>
        <pc:spChg chg="add mod">
          <ac:chgData name="蕭又瑜" userId="c5b0ba1c-d079-4945-ac8c-b522266d3b39" providerId="ADAL" clId="{AEB6A54F-D660-1148-82F8-0093DA24889D}" dt="2023-07-12T02:47:59.439" v="4050" actId="1076"/>
          <ac:spMkLst>
            <pc:docMk/>
            <pc:sldMk cId="2320895313" sldId="431"/>
            <ac:spMk id="8" creationId="{FEDA3A2F-B6DC-52C4-1C31-679DE747E079}"/>
          </ac:spMkLst>
        </pc:spChg>
        <pc:picChg chg="add del mod">
          <ac:chgData name="蕭又瑜" userId="c5b0ba1c-d079-4945-ac8c-b522266d3b39" providerId="ADAL" clId="{AEB6A54F-D660-1148-82F8-0093DA24889D}" dt="2023-07-12T02:45:30.762" v="4039" actId="21"/>
          <ac:picMkLst>
            <pc:docMk/>
            <pc:sldMk cId="2320895313" sldId="431"/>
            <ac:picMk id="6" creationId="{E93D04CE-E0BF-1DBC-40CA-15BC4B4AB20A}"/>
          </ac:picMkLst>
        </pc:picChg>
        <pc:picChg chg="add mod">
          <ac:chgData name="蕭又瑜" userId="c5b0ba1c-d079-4945-ac8c-b522266d3b39" providerId="ADAL" clId="{AEB6A54F-D660-1148-82F8-0093DA24889D}" dt="2023-07-12T02:47:54.059" v="4049" actId="1076"/>
          <ac:picMkLst>
            <pc:docMk/>
            <pc:sldMk cId="2320895313" sldId="431"/>
            <ac:picMk id="7" creationId="{B14A1F6C-FFA7-32CC-44FE-276E5B57F98D}"/>
          </ac:picMkLst>
        </pc:picChg>
      </pc:sldChg>
      <pc:sldChg chg="addSp delSp modSp add mod">
        <pc:chgData name="蕭又瑜" userId="c5b0ba1c-d079-4945-ac8c-b522266d3b39" providerId="ADAL" clId="{AEB6A54F-D660-1148-82F8-0093DA24889D}" dt="2023-07-12T04:06:11.641" v="4461" actId="2711"/>
        <pc:sldMkLst>
          <pc:docMk/>
          <pc:sldMk cId="1607430229" sldId="432"/>
        </pc:sldMkLst>
        <pc:spChg chg="mod">
          <ac:chgData name="蕭又瑜" userId="c5b0ba1c-d079-4945-ac8c-b522266d3b39" providerId="ADAL" clId="{AEB6A54F-D660-1148-82F8-0093DA24889D}" dt="2023-07-12T04:06:11.641" v="4461" actId="2711"/>
          <ac:spMkLst>
            <pc:docMk/>
            <pc:sldMk cId="1607430229" sldId="432"/>
            <ac:spMk id="3" creationId="{10E5CF3C-3527-962F-7120-0F90C7AB7C72}"/>
          </ac:spMkLst>
        </pc:spChg>
        <pc:spChg chg="del">
          <ac:chgData name="蕭又瑜" userId="c5b0ba1c-d079-4945-ac8c-b522266d3b39" providerId="ADAL" clId="{AEB6A54F-D660-1148-82F8-0093DA24889D}" dt="2023-07-12T03:23:52.764" v="4153" actId="478"/>
          <ac:spMkLst>
            <pc:docMk/>
            <pc:sldMk cId="1607430229" sldId="432"/>
            <ac:spMk id="8" creationId="{FEDA3A2F-B6DC-52C4-1C31-679DE747E079}"/>
          </ac:spMkLst>
        </pc:spChg>
        <pc:spChg chg="add mod">
          <ac:chgData name="蕭又瑜" userId="c5b0ba1c-d079-4945-ac8c-b522266d3b39" providerId="ADAL" clId="{AEB6A54F-D660-1148-82F8-0093DA24889D}" dt="2023-07-12T03:25:41.391" v="4162" actId="1076"/>
          <ac:spMkLst>
            <pc:docMk/>
            <pc:sldMk cId="1607430229" sldId="432"/>
            <ac:spMk id="9" creationId="{59531CDB-AB51-337F-260A-5A95418B51D7}"/>
          </ac:spMkLst>
        </pc:spChg>
        <pc:picChg chg="add mod">
          <ac:chgData name="蕭又瑜" userId="c5b0ba1c-d079-4945-ac8c-b522266d3b39" providerId="ADAL" clId="{AEB6A54F-D660-1148-82F8-0093DA24889D}" dt="2023-07-12T03:24:07.459" v="4156" actId="1076"/>
          <ac:picMkLst>
            <pc:docMk/>
            <pc:sldMk cId="1607430229" sldId="432"/>
            <ac:picMk id="6" creationId="{0AB2FAC0-E274-8B80-BB21-9ECDD47443B7}"/>
          </ac:picMkLst>
        </pc:picChg>
        <pc:picChg chg="del">
          <ac:chgData name="蕭又瑜" userId="c5b0ba1c-d079-4945-ac8c-b522266d3b39" providerId="ADAL" clId="{AEB6A54F-D660-1148-82F8-0093DA24889D}" dt="2023-07-12T03:22:59.598" v="4139" actId="478"/>
          <ac:picMkLst>
            <pc:docMk/>
            <pc:sldMk cId="1607430229" sldId="432"/>
            <ac:picMk id="7" creationId="{B14A1F6C-FFA7-32CC-44FE-276E5B57F98D}"/>
          </ac:picMkLst>
        </pc:picChg>
      </pc:sldChg>
      <pc:sldChg chg="addSp delSp modSp new add del mod">
        <pc:chgData name="蕭又瑜" userId="c5b0ba1c-d079-4945-ac8c-b522266d3b39" providerId="ADAL" clId="{AEB6A54F-D660-1148-82F8-0093DA24889D}" dt="2023-07-12T03:30:10.220" v="4193" actId="20577"/>
        <pc:sldMkLst>
          <pc:docMk/>
          <pc:sldMk cId="2251195338" sldId="433"/>
        </pc:sldMkLst>
        <pc:spChg chg="mod">
          <ac:chgData name="蕭又瑜" userId="c5b0ba1c-d079-4945-ac8c-b522266d3b39" providerId="ADAL" clId="{AEB6A54F-D660-1148-82F8-0093DA24889D}" dt="2023-07-12T03:28:08.062" v="4174"/>
          <ac:spMkLst>
            <pc:docMk/>
            <pc:sldMk cId="2251195338" sldId="433"/>
            <ac:spMk id="2" creationId="{A52C0AA1-A515-46BA-1E90-E5C636FA6EBC}"/>
          </ac:spMkLst>
        </pc:spChg>
        <pc:spChg chg="add del mod">
          <ac:chgData name="蕭又瑜" userId="c5b0ba1c-d079-4945-ac8c-b522266d3b39" providerId="ADAL" clId="{AEB6A54F-D660-1148-82F8-0093DA24889D}" dt="2023-07-12T03:30:10.220" v="4193" actId="20577"/>
          <ac:spMkLst>
            <pc:docMk/>
            <pc:sldMk cId="2251195338" sldId="433"/>
            <ac:spMk id="3" creationId="{793D835D-42B4-BFB7-C3F4-EFB0E17AE36E}"/>
          </ac:spMkLst>
        </pc:spChg>
        <pc:spChg chg="add mod">
          <ac:chgData name="蕭又瑜" userId="c5b0ba1c-d079-4945-ac8c-b522266d3b39" providerId="ADAL" clId="{AEB6A54F-D660-1148-82F8-0093DA24889D}" dt="2023-07-12T03:28:38.210" v="4184" actId="1076"/>
          <ac:spMkLst>
            <pc:docMk/>
            <pc:sldMk cId="2251195338" sldId="433"/>
            <ac:spMk id="8" creationId="{360A4945-15F0-6E34-D0DC-5D3CCA0379A1}"/>
          </ac:spMkLst>
        </pc:spChg>
        <pc:picChg chg="add mod">
          <ac:chgData name="蕭又瑜" userId="c5b0ba1c-d079-4945-ac8c-b522266d3b39" providerId="ADAL" clId="{AEB6A54F-D660-1148-82F8-0093DA24889D}" dt="2023-07-12T03:27:57.514" v="4171"/>
          <ac:picMkLst>
            <pc:docMk/>
            <pc:sldMk cId="2251195338" sldId="433"/>
            <ac:picMk id="6" creationId="{E302BD18-02D5-B47B-A376-81479188F2D5}"/>
          </ac:picMkLst>
        </pc:picChg>
        <pc:picChg chg="add mod">
          <ac:chgData name="蕭又瑜" userId="c5b0ba1c-d079-4945-ac8c-b522266d3b39" providerId="ADAL" clId="{AEB6A54F-D660-1148-82F8-0093DA24889D}" dt="2023-07-12T03:28:34.382" v="4183" actId="1076"/>
          <ac:picMkLst>
            <pc:docMk/>
            <pc:sldMk cId="2251195338" sldId="433"/>
            <ac:picMk id="7" creationId="{1CAB415F-75B2-6045-ED7F-91F5353C2928}"/>
          </ac:picMkLst>
        </pc:picChg>
      </pc:sldChg>
      <pc:sldChg chg="modSp new mod">
        <pc:chgData name="蕭又瑜" userId="c5b0ba1c-d079-4945-ac8c-b522266d3b39" providerId="ADAL" clId="{AEB6A54F-D660-1148-82F8-0093DA24889D}" dt="2023-07-12T03:38:39.751" v="4349" actId="20577"/>
        <pc:sldMkLst>
          <pc:docMk/>
          <pc:sldMk cId="2875451668" sldId="434"/>
        </pc:sldMkLst>
        <pc:spChg chg="mod">
          <ac:chgData name="蕭又瑜" userId="c5b0ba1c-d079-4945-ac8c-b522266d3b39" providerId="ADAL" clId="{AEB6A54F-D660-1148-82F8-0093DA24889D}" dt="2023-07-12T03:33:07.469" v="4205" actId="20577"/>
          <ac:spMkLst>
            <pc:docMk/>
            <pc:sldMk cId="2875451668" sldId="434"/>
            <ac:spMk id="2" creationId="{9053F9EE-5CCE-0FA9-126E-977B1A7FBFCA}"/>
          </ac:spMkLst>
        </pc:spChg>
        <pc:spChg chg="mod">
          <ac:chgData name="蕭又瑜" userId="c5b0ba1c-d079-4945-ac8c-b522266d3b39" providerId="ADAL" clId="{AEB6A54F-D660-1148-82F8-0093DA24889D}" dt="2023-07-12T03:38:39.751" v="4349" actId="20577"/>
          <ac:spMkLst>
            <pc:docMk/>
            <pc:sldMk cId="2875451668" sldId="434"/>
            <ac:spMk id="3" creationId="{224C20DF-DB7E-3DAB-5A02-5E71EC2E9713}"/>
          </ac:spMkLst>
        </pc:spChg>
      </pc:sldChg>
      <pc:sldMasterChg chg="modSp mod modSldLayout">
        <pc:chgData name="蕭又瑜" userId="c5b0ba1c-d079-4945-ac8c-b522266d3b39" providerId="ADAL" clId="{AEB6A54F-D660-1148-82F8-0093DA24889D}" dt="2023-07-12T03:40:47.612" v="4454" actId="14100"/>
        <pc:sldMasterMkLst>
          <pc:docMk/>
          <pc:sldMasterMk cId="4264257856" sldId="2147483666"/>
        </pc:sldMasterMkLst>
        <pc:spChg chg="mod">
          <ac:chgData name="蕭又瑜" userId="c5b0ba1c-d079-4945-ac8c-b522266d3b39" providerId="ADAL" clId="{AEB6A54F-D660-1148-82F8-0093DA24889D}" dt="2023-07-10T02:13:18.999" v="2" actId="2711"/>
          <ac:spMkLst>
            <pc:docMk/>
            <pc:sldMasterMk cId="4264257856" sldId="2147483666"/>
            <ac:spMk id="3" creationId="{00000000-0000-0000-0000-000000000000}"/>
          </ac:spMkLst>
        </pc:spChg>
        <pc:spChg chg="mod">
          <ac:chgData name="蕭又瑜" userId="c5b0ba1c-d079-4945-ac8c-b522266d3b39" providerId="ADAL" clId="{AEB6A54F-D660-1148-82F8-0093DA24889D}" dt="2023-07-12T03:40:47.612" v="4454" actId="14100"/>
          <ac:spMkLst>
            <pc:docMk/>
            <pc:sldMasterMk cId="4264257856" sldId="2147483666"/>
            <ac:spMk id="4" creationId="{00000000-0000-0000-0000-000000000000}"/>
          </ac:spMkLst>
        </pc:spChg>
        <pc:spChg chg="mod">
          <ac:chgData name="蕭又瑜" userId="c5b0ba1c-d079-4945-ac8c-b522266d3b39" providerId="ADAL" clId="{AEB6A54F-D660-1148-82F8-0093DA24889D}" dt="2023-07-10T02:12:52.905" v="0" actId="2711"/>
          <ac:spMkLst>
            <pc:docMk/>
            <pc:sldMasterMk cId="4264257856" sldId="2147483666"/>
            <ac:spMk id="6" creationId="{00000000-0000-0000-0000-000000000000}"/>
          </ac:spMkLst>
        </pc:spChg>
        <pc:spChg chg="mod">
          <ac:chgData name="蕭又瑜" userId="c5b0ba1c-d079-4945-ac8c-b522266d3b39" providerId="ADAL" clId="{AEB6A54F-D660-1148-82F8-0093DA24889D}" dt="2023-07-10T02:12:52.905" v="0" actId="2711"/>
          <ac:spMkLst>
            <pc:docMk/>
            <pc:sldMasterMk cId="4264257856" sldId="2147483666"/>
            <ac:spMk id="7" creationId="{00000000-0000-0000-0000-000000000000}"/>
          </ac:spMkLst>
        </pc:spChg>
        <pc:spChg chg="mod">
          <ac:chgData name="蕭又瑜" userId="c5b0ba1c-d079-4945-ac8c-b522266d3b39" providerId="ADAL" clId="{AEB6A54F-D660-1148-82F8-0093DA24889D}" dt="2023-07-10T02:12:56.002" v="1" actId="2711"/>
          <ac:spMkLst>
            <pc:docMk/>
            <pc:sldMasterMk cId="4264257856" sldId="2147483666"/>
            <ac:spMk id="8" creationId="{00000000-0000-0000-0000-000000000000}"/>
          </ac:spMkLst>
        </pc:spChg>
        <pc:spChg chg="mod">
          <ac:chgData name="蕭又瑜" userId="c5b0ba1c-d079-4945-ac8c-b522266d3b39" providerId="ADAL" clId="{AEB6A54F-D660-1148-82F8-0093DA24889D}" dt="2023-07-10T02:13:25.677" v="3" actId="113"/>
          <ac:spMkLst>
            <pc:docMk/>
            <pc:sldMasterMk cId="4264257856" sldId="2147483666"/>
            <ac:spMk id="13" creationId="{EB9D5059-EE61-CF77-4EA8-8A810D1D8705}"/>
          </ac:spMkLst>
        </pc:spChg>
        <pc:picChg chg="mod">
          <ac:chgData name="蕭又瑜" userId="c5b0ba1c-d079-4945-ac8c-b522266d3b39" providerId="ADAL" clId="{AEB6A54F-D660-1148-82F8-0093DA24889D}" dt="2023-07-10T02:12:52.905" v="0" actId="2711"/>
          <ac:picMkLst>
            <pc:docMk/>
            <pc:sldMasterMk cId="4264257856" sldId="2147483666"/>
            <ac:picMk id="11" creationId="{00000000-0000-0000-0000-000000000000}"/>
          </ac:picMkLst>
        </pc:picChg>
        <pc:sldLayoutChg chg="modSp mod">
          <pc:chgData name="蕭又瑜" userId="c5b0ba1c-d079-4945-ac8c-b522266d3b39" providerId="ADAL" clId="{AEB6A54F-D660-1148-82F8-0093DA24889D}" dt="2023-07-12T03:40:16.915" v="4452" actId="14100"/>
          <pc:sldLayoutMkLst>
            <pc:docMk/>
            <pc:sldMasterMk cId="4264257856" sldId="2147483666"/>
            <pc:sldLayoutMk cId="4080282617" sldId="2147483668"/>
          </pc:sldLayoutMkLst>
          <pc:spChg chg="mod">
            <ac:chgData name="蕭又瑜" userId="c5b0ba1c-d079-4945-ac8c-b522266d3b39" providerId="ADAL" clId="{AEB6A54F-D660-1148-82F8-0093DA24889D}" dt="2023-07-12T03:40:16.915" v="4452" actId="14100"/>
            <ac:spMkLst>
              <pc:docMk/>
              <pc:sldMasterMk cId="4264257856" sldId="2147483666"/>
              <pc:sldLayoutMk cId="4080282617" sldId="2147483668"/>
              <ac:spMk id="4" creationId="{00000000-0000-0000-0000-000000000000}"/>
            </ac:spMkLst>
          </pc:spChg>
        </pc:sldLayoutChg>
      </pc:sldMasterChg>
    </pc:docChg>
  </pc:docChgLst>
  <pc:docChgLst>
    <pc:chgData name="蕭又瑜" userId="c5b0ba1c-d079-4945-ac8c-b522266d3b39" providerId="ADAL" clId="{62AF62C8-5E65-A848-9C8C-80BB4D8ECAE3}"/>
    <pc:docChg chg="undo redo custSel addSld delSld modSld sldOrd">
      <pc:chgData name="蕭又瑜" userId="c5b0ba1c-d079-4945-ac8c-b522266d3b39" providerId="ADAL" clId="{62AF62C8-5E65-A848-9C8C-80BB4D8ECAE3}" dt="2024-06-04T03:58:38.211" v="11707"/>
      <pc:docMkLst>
        <pc:docMk/>
      </pc:docMkLst>
      <pc:sldChg chg="modSp mod modTransition">
        <pc:chgData name="蕭又瑜" userId="c5b0ba1c-d079-4945-ac8c-b522266d3b39" providerId="ADAL" clId="{62AF62C8-5E65-A848-9C8C-80BB4D8ECAE3}" dt="2024-05-27T13:29:53.768" v="9392"/>
        <pc:sldMkLst>
          <pc:docMk/>
          <pc:sldMk cId="2998228690" sldId="256"/>
        </pc:sldMkLst>
        <pc:spChg chg="mod">
          <ac:chgData name="蕭又瑜" userId="c5b0ba1c-d079-4945-ac8c-b522266d3b39" providerId="ADAL" clId="{62AF62C8-5E65-A848-9C8C-80BB4D8ECAE3}" dt="2024-05-24T03:38:14.856" v="163" actId="20577"/>
          <ac:spMkLst>
            <pc:docMk/>
            <pc:sldMk cId="2998228690" sldId="256"/>
            <ac:spMk id="2" creationId="{B204B747-6ACB-D6E7-E265-4C45A312167E}"/>
          </ac:spMkLst>
        </pc:spChg>
      </pc:sldChg>
      <pc:sldChg chg="modSp mod modTransition">
        <pc:chgData name="蕭又瑜" userId="c5b0ba1c-d079-4945-ac8c-b522266d3b39" providerId="ADAL" clId="{62AF62C8-5E65-A848-9C8C-80BB4D8ECAE3}" dt="2024-05-27T13:29:53.768" v="9392"/>
        <pc:sldMkLst>
          <pc:docMk/>
          <pc:sldMk cId="2770487849" sldId="257"/>
        </pc:sldMkLst>
        <pc:spChg chg="mod">
          <ac:chgData name="蕭又瑜" userId="c5b0ba1c-d079-4945-ac8c-b522266d3b39" providerId="ADAL" clId="{62AF62C8-5E65-A848-9C8C-80BB4D8ECAE3}" dt="2024-05-27T09:16:58.106" v="7057"/>
          <ac:spMkLst>
            <pc:docMk/>
            <pc:sldMk cId="2770487849" sldId="257"/>
            <ac:spMk id="3" creationId="{D2842C9E-D524-3E9B-1871-85354EF1809A}"/>
          </ac:spMkLst>
        </pc:spChg>
      </pc:sldChg>
      <pc:sldChg chg="del">
        <pc:chgData name="蕭又瑜" userId="c5b0ba1c-d079-4945-ac8c-b522266d3b39" providerId="ADAL" clId="{62AF62C8-5E65-A848-9C8C-80BB4D8ECAE3}" dt="2024-05-24T03:13:38.827" v="22" actId="2696"/>
        <pc:sldMkLst>
          <pc:docMk/>
          <pc:sldMk cId="2873134716" sldId="258"/>
        </pc:sldMkLst>
      </pc:sldChg>
      <pc:sldChg chg="del">
        <pc:chgData name="蕭又瑜" userId="c5b0ba1c-d079-4945-ac8c-b522266d3b39" providerId="ADAL" clId="{62AF62C8-5E65-A848-9C8C-80BB4D8ECAE3}" dt="2024-05-24T03:13:38.679" v="0" actId="2696"/>
        <pc:sldMkLst>
          <pc:docMk/>
          <pc:sldMk cId="246755821" sldId="259"/>
        </pc:sldMkLst>
      </pc:sldChg>
      <pc:sldChg chg="del">
        <pc:chgData name="蕭又瑜" userId="c5b0ba1c-d079-4945-ac8c-b522266d3b39" providerId="ADAL" clId="{62AF62C8-5E65-A848-9C8C-80BB4D8ECAE3}" dt="2024-05-24T03:13:38.906" v="40" actId="2696"/>
        <pc:sldMkLst>
          <pc:docMk/>
          <pc:sldMk cId="992997795" sldId="260"/>
        </pc:sldMkLst>
      </pc:sldChg>
      <pc:sldChg chg="del">
        <pc:chgData name="蕭又瑜" userId="c5b0ba1c-d079-4945-ac8c-b522266d3b39" providerId="ADAL" clId="{62AF62C8-5E65-A848-9C8C-80BB4D8ECAE3}" dt="2024-05-24T03:13:38.971" v="50" actId="2696"/>
        <pc:sldMkLst>
          <pc:docMk/>
          <pc:sldMk cId="3827871898" sldId="262"/>
        </pc:sldMkLst>
      </pc:sldChg>
      <pc:sldChg chg="del">
        <pc:chgData name="蕭又瑜" userId="c5b0ba1c-d079-4945-ac8c-b522266d3b39" providerId="ADAL" clId="{62AF62C8-5E65-A848-9C8C-80BB4D8ECAE3}" dt="2024-05-24T03:13:39.062" v="77" actId="2696"/>
        <pc:sldMkLst>
          <pc:docMk/>
          <pc:sldMk cId="3342233327" sldId="263"/>
        </pc:sldMkLst>
      </pc:sldChg>
      <pc:sldChg chg="del">
        <pc:chgData name="蕭又瑜" userId="c5b0ba1c-d079-4945-ac8c-b522266d3b39" providerId="ADAL" clId="{62AF62C8-5E65-A848-9C8C-80BB4D8ECAE3}" dt="2024-05-24T03:13:38.988" v="59" actId="2696"/>
        <pc:sldMkLst>
          <pc:docMk/>
          <pc:sldMk cId="261441646" sldId="264"/>
        </pc:sldMkLst>
      </pc:sldChg>
      <pc:sldChg chg="del">
        <pc:chgData name="蕭又瑜" userId="c5b0ba1c-d079-4945-ac8c-b522266d3b39" providerId="ADAL" clId="{62AF62C8-5E65-A848-9C8C-80BB4D8ECAE3}" dt="2024-05-24T03:13:38.845" v="31" actId="2696"/>
        <pc:sldMkLst>
          <pc:docMk/>
          <pc:sldMk cId="3977066108" sldId="265"/>
        </pc:sldMkLst>
      </pc:sldChg>
      <pc:sldChg chg="del">
        <pc:chgData name="蕭又瑜" userId="c5b0ba1c-d079-4945-ac8c-b522266d3b39" providerId="ADAL" clId="{62AF62C8-5E65-A848-9C8C-80BB4D8ECAE3}" dt="2024-05-24T03:13:38.924" v="48" actId="2696"/>
        <pc:sldMkLst>
          <pc:docMk/>
          <pc:sldMk cId="1402114866" sldId="266"/>
        </pc:sldMkLst>
      </pc:sldChg>
      <pc:sldChg chg="del">
        <pc:chgData name="蕭又瑜" userId="c5b0ba1c-d079-4945-ac8c-b522266d3b39" providerId="ADAL" clId="{62AF62C8-5E65-A848-9C8C-80BB4D8ECAE3}" dt="2024-05-24T03:13:38.997" v="65" actId="2696"/>
        <pc:sldMkLst>
          <pc:docMk/>
          <pc:sldMk cId="455150386" sldId="267"/>
        </pc:sldMkLst>
      </pc:sldChg>
      <pc:sldChg chg="del">
        <pc:chgData name="蕭又瑜" userId="c5b0ba1c-d079-4945-ac8c-b522266d3b39" providerId="ADAL" clId="{62AF62C8-5E65-A848-9C8C-80BB4D8ECAE3}" dt="2024-05-24T03:13:38.857" v="39" actId="2696"/>
        <pc:sldMkLst>
          <pc:docMk/>
          <pc:sldMk cId="1033124821" sldId="268"/>
        </pc:sldMkLst>
      </pc:sldChg>
      <pc:sldChg chg="add del modTransition">
        <pc:chgData name="蕭又瑜" userId="c5b0ba1c-d079-4945-ac8c-b522266d3b39" providerId="ADAL" clId="{62AF62C8-5E65-A848-9C8C-80BB4D8ECAE3}" dt="2024-05-27T13:29:53.768" v="9392"/>
        <pc:sldMkLst>
          <pc:docMk/>
          <pc:sldMk cId="3209465058" sldId="270"/>
        </pc:sldMkLst>
      </pc:sldChg>
      <pc:sldChg chg="del">
        <pc:chgData name="蕭又瑜" userId="c5b0ba1c-d079-4945-ac8c-b522266d3b39" providerId="ADAL" clId="{62AF62C8-5E65-A848-9C8C-80BB4D8ECAE3}" dt="2024-05-24T03:13:39.097" v="78" actId="2696"/>
        <pc:sldMkLst>
          <pc:docMk/>
          <pc:sldMk cId="2069729670" sldId="272"/>
        </pc:sldMkLst>
      </pc:sldChg>
      <pc:sldChg chg="del">
        <pc:chgData name="蕭又瑜" userId="c5b0ba1c-d079-4945-ac8c-b522266d3b39" providerId="ADAL" clId="{62AF62C8-5E65-A848-9C8C-80BB4D8ECAE3}" dt="2024-05-24T03:13:39.004" v="70" actId="2696"/>
        <pc:sldMkLst>
          <pc:docMk/>
          <pc:sldMk cId="1341789477" sldId="273"/>
        </pc:sldMkLst>
      </pc:sldChg>
      <pc:sldChg chg="add del">
        <pc:chgData name="蕭又瑜" userId="c5b0ba1c-d079-4945-ac8c-b522266d3b39" providerId="ADAL" clId="{62AF62C8-5E65-A848-9C8C-80BB4D8ECAE3}" dt="2024-05-27T09:28:01.867" v="7232" actId="2696"/>
        <pc:sldMkLst>
          <pc:docMk/>
          <pc:sldMk cId="4221975744" sldId="274"/>
        </pc:sldMkLst>
      </pc:sldChg>
      <pc:sldChg chg="del">
        <pc:chgData name="蕭又瑜" userId="c5b0ba1c-d079-4945-ac8c-b522266d3b39" providerId="ADAL" clId="{62AF62C8-5E65-A848-9C8C-80BB4D8ECAE3}" dt="2024-05-24T03:13:38.914" v="43" actId="2696"/>
        <pc:sldMkLst>
          <pc:docMk/>
          <pc:sldMk cId="186124782" sldId="277"/>
        </pc:sldMkLst>
      </pc:sldChg>
      <pc:sldChg chg="addSp modSp add del mod modTransition modAnim">
        <pc:chgData name="蕭又瑜" userId="c5b0ba1c-d079-4945-ac8c-b522266d3b39" providerId="ADAL" clId="{62AF62C8-5E65-A848-9C8C-80BB4D8ECAE3}" dt="2024-05-27T13:29:53.768" v="9392"/>
        <pc:sldMkLst>
          <pc:docMk/>
          <pc:sldMk cId="2272096034" sldId="278"/>
        </pc:sldMkLst>
        <pc:spChg chg="add mod">
          <ac:chgData name="蕭又瑜" userId="c5b0ba1c-d079-4945-ac8c-b522266d3b39" providerId="ADAL" clId="{62AF62C8-5E65-A848-9C8C-80BB4D8ECAE3}" dt="2024-05-27T09:36:20.591" v="7268" actId="1076"/>
          <ac:spMkLst>
            <pc:docMk/>
            <pc:sldMk cId="2272096034" sldId="278"/>
            <ac:spMk id="17" creationId="{09EA4EA4-2A99-E998-0895-98225896A3C5}"/>
          </ac:spMkLst>
        </pc:spChg>
      </pc:sldChg>
      <pc:sldChg chg="addSp delSp modSp add del mod modTransition modAnim">
        <pc:chgData name="蕭又瑜" userId="c5b0ba1c-d079-4945-ac8c-b522266d3b39" providerId="ADAL" clId="{62AF62C8-5E65-A848-9C8C-80BB4D8ECAE3}" dt="2024-05-27T13:29:53.768" v="9392"/>
        <pc:sldMkLst>
          <pc:docMk/>
          <pc:sldMk cId="413509967" sldId="279"/>
        </pc:sldMkLst>
        <pc:spChg chg="add del mod">
          <ac:chgData name="蕭又瑜" userId="c5b0ba1c-d079-4945-ac8c-b522266d3b39" providerId="ADAL" clId="{62AF62C8-5E65-A848-9C8C-80BB4D8ECAE3}" dt="2024-05-27T09:37:43.017" v="7272" actId="478"/>
          <ac:spMkLst>
            <pc:docMk/>
            <pc:sldMk cId="413509967" sldId="279"/>
            <ac:spMk id="3" creationId="{1EAB7878-E6FF-D03C-DAEC-D44AF162DB75}"/>
          </ac:spMkLst>
        </pc:spChg>
        <pc:spChg chg="add mod">
          <ac:chgData name="蕭又瑜" userId="c5b0ba1c-d079-4945-ac8c-b522266d3b39" providerId="ADAL" clId="{62AF62C8-5E65-A848-9C8C-80BB4D8ECAE3}" dt="2024-05-27T09:37:43.116" v="7273"/>
          <ac:spMkLst>
            <pc:docMk/>
            <pc:sldMk cId="413509967" sldId="279"/>
            <ac:spMk id="6" creationId="{33DBB8DA-7855-707B-8A3B-838E4962B025}"/>
          </ac:spMkLst>
        </pc:spChg>
        <pc:spChg chg="del mod">
          <ac:chgData name="蕭又瑜" userId="c5b0ba1c-d079-4945-ac8c-b522266d3b39" providerId="ADAL" clId="{62AF62C8-5E65-A848-9C8C-80BB4D8ECAE3}" dt="2024-05-27T09:37:43.017" v="7272" actId="478"/>
          <ac:spMkLst>
            <pc:docMk/>
            <pc:sldMk cId="413509967" sldId="279"/>
            <ac:spMk id="13" creationId="{ECE48A6F-459F-C207-C618-F9EB17ABCE97}"/>
          </ac:spMkLst>
        </pc:spChg>
      </pc:sldChg>
      <pc:sldChg chg="del">
        <pc:chgData name="蕭又瑜" userId="c5b0ba1c-d079-4945-ac8c-b522266d3b39" providerId="ADAL" clId="{62AF62C8-5E65-A848-9C8C-80BB4D8ECAE3}" dt="2024-05-24T03:13:39.100" v="81" actId="2696"/>
        <pc:sldMkLst>
          <pc:docMk/>
          <pc:sldMk cId="1211991284" sldId="280"/>
        </pc:sldMkLst>
      </pc:sldChg>
      <pc:sldChg chg="addSp delSp modSp add del mod modTransition">
        <pc:chgData name="蕭又瑜" userId="c5b0ba1c-d079-4945-ac8c-b522266d3b39" providerId="ADAL" clId="{62AF62C8-5E65-A848-9C8C-80BB4D8ECAE3}" dt="2024-05-27T13:29:53.768" v="9392"/>
        <pc:sldMkLst>
          <pc:docMk/>
          <pc:sldMk cId="3771205875" sldId="281"/>
        </pc:sldMkLst>
        <pc:spChg chg="add mod">
          <ac:chgData name="蕭又瑜" userId="c5b0ba1c-d079-4945-ac8c-b522266d3b39" providerId="ADAL" clId="{62AF62C8-5E65-A848-9C8C-80BB4D8ECAE3}" dt="2024-05-27T09:38:08.371" v="7276"/>
          <ac:spMkLst>
            <pc:docMk/>
            <pc:sldMk cId="3771205875" sldId="281"/>
            <ac:spMk id="7" creationId="{744F785F-A3A5-352F-AD10-5D095B052D13}"/>
          </ac:spMkLst>
        </pc:spChg>
        <pc:spChg chg="del">
          <ac:chgData name="蕭又瑜" userId="c5b0ba1c-d079-4945-ac8c-b522266d3b39" providerId="ADAL" clId="{62AF62C8-5E65-A848-9C8C-80BB4D8ECAE3}" dt="2024-05-27T09:38:08.135" v="7275" actId="478"/>
          <ac:spMkLst>
            <pc:docMk/>
            <pc:sldMk cId="3771205875" sldId="281"/>
            <ac:spMk id="13" creationId="{ECE48A6F-459F-C207-C618-F9EB17ABCE97}"/>
          </ac:spMkLst>
        </pc:spChg>
      </pc:sldChg>
      <pc:sldChg chg="addSp delSp modSp add del mod modTransition">
        <pc:chgData name="蕭又瑜" userId="c5b0ba1c-d079-4945-ac8c-b522266d3b39" providerId="ADAL" clId="{62AF62C8-5E65-A848-9C8C-80BB4D8ECAE3}" dt="2024-05-27T13:29:53.768" v="9392"/>
        <pc:sldMkLst>
          <pc:docMk/>
          <pc:sldMk cId="2729134727" sldId="282"/>
        </pc:sldMkLst>
        <pc:spChg chg="add mod">
          <ac:chgData name="蕭又瑜" userId="c5b0ba1c-d079-4945-ac8c-b522266d3b39" providerId="ADAL" clId="{62AF62C8-5E65-A848-9C8C-80BB4D8ECAE3}" dt="2024-05-27T09:38:12.318" v="7278"/>
          <ac:spMkLst>
            <pc:docMk/>
            <pc:sldMk cId="2729134727" sldId="282"/>
            <ac:spMk id="10" creationId="{4C02CB7D-0B07-D6C1-B2A6-0652411473E1}"/>
          </ac:spMkLst>
        </pc:spChg>
        <pc:spChg chg="del">
          <ac:chgData name="蕭又瑜" userId="c5b0ba1c-d079-4945-ac8c-b522266d3b39" providerId="ADAL" clId="{62AF62C8-5E65-A848-9C8C-80BB4D8ECAE3}" dt="2024-05-27T09:38:12.057" v="7277" actId="478"/>
          <ac:spMkLst>
            <pc:docMk/>
            <pc:sldMk cId="2729134727" sldId="282"/>
            <ac:spMk id="13" creationId="{ECE48A6F-459F-C207-C618-F9EB17ABCE97}"/>
          </ac:spMkLst>
        </pc:spChg>
      </pc:sldChg>
      <pc:sldChg chg="del">
        <pc:chgData name="蕭又瑜" userId="c5b0ba1c-d079-4945-ac8c-b522266d3b39" providerId="ADAL" clId="{62AF62C8-5E65-A848-9C8C-80BB4D8ECAE3}" dt="2024-05-24T03:13:39.099" v="80" actId="2696"/>
        <pc:sldMkLst>
          <pc:docMk/>
          <pc:sldMk cId="690102864" sldId="283"/>
        </pc:sldMkLst>
      </pc:sldChg>
      <pc:sldChg chg="del">
        <pc:chgData name="蕭又瑜" userId="c5b0ba1c-d079-4945-ac8c-b522266d3b39" providerId="ADAL" clId="{62AF62C8-5E65-A848-9C8C-80BB4D8ECAE3}" dt="2024-05-24T03:13:38.922" v="46" actId="2696"/>
        <pc:sldMkLst>
          <pc:docMk/>
          <pc:sldMk cId="320647735" sldId="285"/>
        </pc:sldMkLst>
      </pc:sldChg>
      <pc:sldChg chg="del">
        <pc:chgData name="蕭又瑜" userId="c5b0ba1c-d079-4945-ac8c-b522266d3b39" providerId="ADAL" clId="{62AF62C8-5E65-A848-9C8C-80BB4D8ECAE3}" dt="2024-05-24T03:13:38.697" v="7" actId="2696"/>
        <pc:sldMkLst>
          <pc:docMk/>
          <pc:sldMk cId="3023868881" sldId="286"/>
        </pc:sldMkLst>
      </pc:sldChg>
      <pc:sldChg chg="del">
        <pc:chgData name="蕭又瑜" userId="c5b0ba1c-d079-4945-ac8c-b522266d3b39" providerId="ADAL" clId="{62AF62C8-5E65-A848-9C8C-80BB4D8ECAE3}" dt="2024-05-24T03:13:38.767" v="16" actId="2696"/>
        <pc:sldMkLst>
          <pc:docMk/>
          <pc:sldMk cId="2647602505" sldId="287"/>
        </pc:sldMkLst>
      </pc:sldChg>
      <pc:sldChg chg="del">
        <pc:chgData name="蕭又瑜" userId="c5b0ba1c-d079-4945-ac8c-b522266d3b39" providerId="ADAL" clId="{62AF62C8-5E65-A848-9C8C-80BB4D8ECAE3}" dt="2024-05-24T03:13:38.760" v="14" actId="2696"/>
        <pc:sldMkLst>
          <pc:docMk/>
          <pc:sldMk cId="440654540" sldId="288"/>
        </pc:sldMkLst>
      </pc:sldChg>
      <pc:sldChg chg="del">
        <pc:chgData name="蕭又瑜" userId="c5b0ba1c-d079-4945-ac8c-b522266d3b39" providerId="ADAL" clId="{62AF62C8-5E65-A848-9C8C-80BB4D8ECAE3}" dt="2024-05-24T03:13:38.775" v="19" actId="2696"/>
        <pc:sldMkLst>
          <pc:docMk/>
          <pc:sldMk cId="4013373325" sldId="289"/>
        </pc:sldMkLst>
      </pc:sldChg>
      <pc:sldChg chg="del">
        <pc:chgData name="蕭又瑜" userId="c5b0ba1c-d079-4945-ac8c-b522266d3b39" providerId="ADAL" clId="{62AF62C8-5E65-A848-9C8C-80BB4D8ECAE3}" dt="2024-05-24T03:13:38.908" v="41" actId="2696"/>
        <pc:sldMkLst>
          <pc:docMk/>
          <pc:sldMk cId="3921066223" sldId="290"/>
        </pc:sldMkLst>
      </pc:sldChg>
      <pc:sldChg chg="del">
        <pc:chgData name="蕭又瑜" userId="c5b0ba1c-d079-4945-ac8c-b522266d3b39" providerId="ADAL" clId="{62AF62C8-5E65-A848-9C8C-80BB4D8ECAE3}" dt="2024-05-24T03:13:39.006" v="72" actId="2696"/>
        <pc:sldMkLst>
          <pc:docMk/>
          <pc:sldMk cId="153208543" sldId="291"/>
        </pc:sldMkLst>
      </pc:sldChg>
      <pc:sldChg chg="del">
        <pc:chgData name="蕭又瑜" userId="c5b0ba1c-d079-4945-ac8c-b522266d3b39" providerId="ADAL" clId="{62AF62C8-5E65-A848-9C8C-80BB4D8ECAE3}" dt="2024-05-24T03:13:39.161" v="86" actId="2696"/>
        <pc:sldMkLst>
          <pc:docMk/>
          <pc:sldMk cId="3220267398" sldId="292"/>
        </pc:sldMkLst>
      </pc:sldChg>
      <pc:sldChg chg="del">
        <pc:chgData name="蕭又瑜" userId="c5b0ba1c-d079-4945-ac8c-b522266d3b39" providerId="ADAL" clId="{62AF62C8-5E65-A848-9C8C-80BB4D8ECAE3}" dt="2024-05-24T03:13:38.992" v="62" actId="2696"/>
        <pc:sldMkLst>
          <pc:docMk/>
          <pc:sldMk cId="3302414303" sldId="293"/>
        </pc:sldMkLst>
      </pc:sldChg>
      <pc:sldChg chg="del">
        <pc:chgData name="蕭又瑜" userId="c5b0ba1c-d079-4945-ac8c-b522266d3b39" providerId="ADAL" clId="{62AF62C8-5E65-A848-9C8C-80BB4D8ECAE3}" dt="2024-05-24T03:13:38.759" v="13" actId="2696"/>
        <pc:sldMkLst>
          <pc:docMk/>
          <pc:sldMk cId="3474102012" sldId="294"/>
        </pc:sldMkLst>
      </pc:sldChg>
      <pc:sldChg chg="del">
        <pc:chgData name="蕭又瑜" userId="c5b0ba1c-d079-4945-ac8c-b522266d3b39" providerId="ADAL" clId="{62AF62C8-5E65-A848-9C8C-80BB4D8ECAE3}" dt="2024-05-24T03:13:38.773" v="18" actId="2696"/>
        <pc:sldMkLst>
          <pc:docMk/>
          <pc:sldMk cId="3051534590" sldId="296"/>
        </pc:sldMkLst>
      </pc:sldChg>
      <pc:sldChg chg="del">
        <pc:chgData name="蕭又瑜" userId="c5b0ba1c-d079-4945-ac8c-b522266d3b39" providerId="ADAL" clId="{62AF62C8-5E65-A848-9C8C-80BB4D8ECAE3}" dt="2024-05-24T03:13:39.005" v="71" actId="2696"/>
        <pc:sldMkLst>
          <pc:docMk/>
          <pc:sldMk cId="2559434104" sldId="298"/>
        </pc:sldMkLst>
      </pc:sldChg>
      <pc:sldChg chg="del">
        <pc:chgData name="蕭又瑜" userId="c5b0ba1c-d079-4945-ac8c-b522266d3b39" providerId="ADAL" clId="{62AF62C8-5E65-A848-9C8C-80BB4D8ECAE3}" dt="2024-05-24T03:13:38.685" v="3" actId="2696"/>
        <pc:sldMkLst>
          <pc:docMk/>
          <pc:sldMk cId="3288651659" sldId="299"/>
        </pc:sldMkLst>
      </pc:sldChg>
      <pc:sldChg chg="del">
        <pc:chgData name="蕭又瑜" userId="c5b0ba1c-d079-4945-ac8c-b522266d3b39" providerId="ADAL" clId="{62AF62C8-5E65-A848-9C8C-80BB4D8ECAE3}" dt="2024-05-24T03:13:38.977" v="53" actId="2696"/>
        <pc:sldMkLst>
          <pc:docMk/>
          <pc:sldMk cId="2136777985" sldId="300"/>
        </pc:sldMkLst>
      </pc:sldChg>
      <pc:sldChg chg="del">
        <pc:chgData name="蕭又瑜" userId="c5b0ba1c-d079-4945-ac8c-b522266d3b39" providerId="ADAL" clId="{62AF62C8-5E65-A848-9C8C-80BB4D8ECAE3}" dt="2024-05-24T03:13:38.757" v="12" actId="2696"/>
        <pc:sldMkLst>
          <pc:docMk/>
          <pc:sldMk cId="2783185653" sldId="301"/>
        </pc:sldMkLst>
      </pc:sldChg>
      <pc:sldChg chg="del">
        <pc:chgData name="蕭又瑜" userId="c5b0ba1c-d079-4945-ac8c-b522266d3b39" providerId="ADAL" clId="{62AF62C8-5E65-A848-9C8C-80BB4D8ECAE3}" dt="2024-05-24T03:13:38.831" v="24" actId="2696"/>
        <pc:sldMkLst>
          <pc:docMk/>
          <pc:sldMk cId="828282226" sldId="302"/>
        </pc:sldMkLst>
      </pc:sldChg>
      <pc:sldChg chg="del">
        <pc:chgData name="蕭又瑜" userId="c5b0ba1c-d079-4945-ac8c-b522266d3b39" providerId="ADAL" clId="{62AF62C8-5E65-A848-9C8C-80BB4D8ECAE3}" dt="2024-05-24T03:13:38.763" v="15" actId="2696"/>
        <pc:sldMkLst>
          <pc:docMk/>
          <pc:sldMk cId="3924132726" sldId="303"/>
        </pc:sldMkLst>
      </pc:sldChg>
      <pc:sldChg chg="del">
        <pc:chgData name="蕭又瑜" userId="c5b0ba1c-d079-4945-ac8c-b522266d3b39" providerId="ADAL" clId="{62AF62C8-5E65-A848-9C8C-80BB4D8ECAE3}" dt="2024-05-24T03:13:38.997" v="66" actId="2696"/>
        <pc:sldMkLst>
          <pc:docMk/>
          <pc:sldMk cId="1329371769" sldId="304"/>
        </pc:sldMkLst>
      </pc:sldChg>
      <pc:sldChg chg="del">
        <pc:chgData name="蕭又瑜" userId="c5b0ba1c-d079-4945-ac8c-b522266d3b39" providerId="ADAL" clId="{62AF62C8-5E65-A848-9C8C-80BB4D8ECAE3}" dt="2024-05-24T03:13:38.778" v="21" actId="2696"/>
        <pc:sldMkLst>
          <pc:docMk/>
          <pc:sldMk cId="1939183503" sldId="305"/>
        </pc:sldMkLst>
      </pc:sldChg>
      <pc:sldChg chg="del">
        <pc:chgData name="蕭又瑜" userId="c5b0ba1c-d079-4945-ac8c-b522266d3b39" providerId="ADAL" clId="{62AF62C8-5E65-A848-9C8C-80BB4D8ECAE3}" dt="2024-05-24T03:13:38.701" v="9" actId="2696"/>
        <pc:sldMkLst>
          <pc:docMk/>
          <pc:sldMk cId="777954783" sldId="306"/>
        </pc:sldMkLst>
      </pc:sldChg>
      <pc:sldChg chg="del">
        <pc:chgData name="蕭又瑜" userId="c5b0ba1c-d079-4945-ac8c-b522266d3b39" providerId="ADAL" clId="{62AF62C8-5E65-A848-9C8C-80BB4D8ECAE3}" dt="2024-05-24T03:13:38.687" v="4" actId="2696"/>
        <pc:sldMkLst>
          <pc:docMk/>
          <pc:sldMk cId="423032712" sldId="307"/>
        </pc:sldMkLst>
      </pc:sldChg>
      <pc:sldChg chg="del">
        <pc:chgData name="蕭又瑜" userId="c5b0ba1c-d079-4945-ac8c-b522266d3b39" providerId="ADAL" clId="{62AF62C8-5E65-A848-9C8C-80BB4D8ECAE3}" dt="2024-05-24T03:13:38.984" v="58" actId="2696"/>
        <pc:sldMkLst>
          <pc:docMk/>
          <pc:sldMk cId="1085590157" sldId="308"/>
        </pc:sldMkLst>
      </pc:sldChg>
      <pc:sldChg chg="del">
        <pc:chgData name="蕭又瑜" userId="c5b0ba1c-d079-4945-ac8c-b522266d3b39" providerId="ADAL" clId="{62AF62C8-5E65-A848-9C8C-80BB4D8ECAE3}" dt="2024-05-24T03:13:38.998" v="67" actId="2696"/>
        <pc:sldMkLst>
          <pc:docMk/>
          <pc:sldMk cId="298336750" sldId="309"/>
        </pc:sldMkLst>
      </pc:sldChg>
      <pc:sldChg chg="del">
        <pc:chgData name="蕭又瑜" userId="c5b0ba1c-d079-4945-ac8c-b522266d3b39" providerId="ADAL" clId="{62AF62C8-5E65-A848-9C8C-80BB4D8ECAE3}" dt="2024-05-24T03:13:39.002" v="69" actId="2696"/>
        <pc:sldMkLst>
          <pc:docMk/>
          <pc:sldMk cId="251576728" sldId="310"/>
        </pc:sldMkLst>
      </pc:sldChg>
      <pc:sldChg chg="del">
        <pc:chgData name="蕭又瑜" userId="c5b0ba1c-d079-4945-ac8c-b522266d3b39" providerId="ADAL" clId="{62AF62C8-5E65-A848-9C8C-80BB4D8ECAE3}" dt="2024-05-24T03:13:38.834" v="26" actId="2696"/>
        <pc:sldMkLst>
          <pc:docMk/>
          <pc:sldMk cId="2459689592" sldId="311"/>
        </pc:sldMkLst>
      </pc:sldChg>
      <pc:sldChg chg="del">
        <pc:chgData name="蕭又瑜" userId="c5b0ba1c-d079-4945-ac8c-b522266d3b39" providerId="ADAL" clId="{62AF62C8-5E65-A848-9C8C-80BB4D8ECAE3}" dt="2024-05-24T03:13:39.152" v="84" actId="2696"/>
        <pc:sldMkLst>
          <pc:docMk/>
          <pc:sldMk cId="2766453647" sldId="312"/>
        </pc:sldMkLst>
      </pc:sldChg>
      <pc:sldChg chg="del">
        <pc:chgData name="蕭又瑜" userId="c5b0ba1c-d079-4945-ac8c-b522266d3b39" providerId="ADAL" clId="{62AF62C8-5E65-A848-9C8C-80BB4D8ECAE3}" dt="2024-05-24T03:13:38.772" v="17" actId="2696"/>
        <pc:sldMkLst>
          <pc:docMk/>
          <pc:sldMk cId="3613929276" sldId="313"/>
        </pc:sldMkLst>
      </pc:sldChg>
      <pc:sldChg chg="del">
        <pc:chgData name="蕭又瑜" userId="c5b0ba1c-d079-4945-ac8c-b522266d3b39" providerId="ADAL" clId="{62AF62C8-5E65-A848-9C8C-80BB4D8ECAE3}" dt="2024-05-24T03:13:38.978" v="54" actId="2696"/>
        <pc:sldMkLst>
          <pc:docMk/>
          <pc:sldMk cId="705901632" sldId="314"/>
        </pc:sldMkLst>
      </pc:sldChg>
      <pc:sldChg chg="del">
        <pc:chgData name="蕭又瑜" userId="c5b0ba1c-d079-4945-ac8c-b522266d3b39" providerId="ADAL" clId="{62AF62C8-5E65-A848-9C8C-80BB4D8ECAE3}" dt="2024-05-24T03:13:38.748" v="10" actId="2696"/>
        <pc:sldMkLst>
          <pc:docMk/>
          <pc:sldMk cId="630824446" sldId="315"/>
        </pc:sldMkLst>
      </pc:sldChg>
      <pc:sldChg chg="del">
        <pc:chgData name="蕭又瑜" userId="c5b0ba1c-d079-4945-ac8c-b522266d3b39" providerId="ADAL" clId="{62AF62C8-5E65-A848-9C8C-80BB4D8ECAE3}" dt="2024-05-24T03:13:38.841" v="30" actId="2696"/>
        <pc:sldMkLst>
          <pc:docMk/>
          <pc:sldMk cId="2245171669" sldId="317"/>
        </pc:sldMkLst>
      </pc:sldChg>
      <pc:sldChg chg="modTransition">
        <pc:chgData name="蕭又瑜" userId="c5b0ba1c-d079-4945-ac8c-b522266d3b39" providerId="ADAL" clId="{62AF62C8-5E65-A848-9C8C-80BB4D8ECAE3}" dt="2024-05-27T13:29:53.768" v="9392"/>
        <pc:sldMkLst>
          <pc:docMk/>
          <pc:sldMk cId="1660239174" sldId="318"/>
        </pc:sldMkLst>
      </pc:sldChg>
      <pc:sldChg chg="del">
        <pc:chgData name="蕭又瑜" userId="c5b0ba1c-d079-4945-ac8c-b522266d3b39" providerId="ADAL" clId="{62AF62C8-5E65-A848-9C8C-80BB4D8ECAE3}" dt="2024-05-24T03:13:39.152" v="83" actId="2696"/>
        <pc:sldMkLst>
          <pc:docMk/>
          <pc:sldMk cId="867052029" sldId="319"/>
        </pc:sldMkLst>
      </pc:sldChg>
      <pc:sldChg chg="addSp delSp modSp new mod modTransition">
        <pc:chgData name="蕭又瑜" userId="c5b0ba1c-d079-4945-ac8c-b522266d3b39" providerId="ADAL" clId="{62AF62C8-5E65-A848-9C8C-80BB4D8ECAE3}" dt="2024-06-03T11:50:29.421" v="11541" actId="2711"/>
        <pc:sldMkLst>
          <pc:docMk/>
          <pc:sldMk cId="2844131161" sldId="319"/>
        </pc:sldMkLst>
        <pc:spChg chg="mod">
          <ac:chgData name="蕭又瑜" userId="c5b0ba1c-d079-4945-ac8c-b522266d3b39" providerId="ADAL" clId="{62AF62C8-5E65-A848-9C8C-80BB4D8ECAE3}" dt="2024-05-24T04:42:49.816" v="1164" actId="20577"/>
          <ac:spMkLst>
            <pc:docMk/>
            <pc:sldMk cId="2844131161" sldId="319"/>
            <ac:spMk id="2" creationId="{42AD067A-9BB0-676C-B039-6E1BBF0D5293}"/>
          </ac:spMkLst>
        </pc:spChg>
        <pc:spChg chg="mod">
          <ac:chgData name="蕭又瑜" userId="c5b0ba1c-d079-4945-ac8c-b522266d3b39" providerId="ADAL" clId="{62AF62C8-5E65-A848-9C8C-80BB4D8ECAE3}" dt="2024-05-24T04:42:33.349" v="1159" actId="20577"/>
          <ac:spMkLst>
            <pc:docMk/>
            <pc:sldMk cId="2844131161" sldId="319"/>
            <ac:spMk id="3" creationId="{D57A326E-6F98-A931-C08C-9F14B183CDB2}"/>
          </ac:spMkLst>
        </pc:spChg>
        <pc:spChg chg="add del mod">
          <ac:chgData name="蕭又瑜" userId="c5b0ba1c-d079-4945-ac8c-b522266d3b39" providerId="ADAL" clId="{62AF62C8-5E65-A848-9C8C-80BB4D8ECAE3}" dt="2024-05-24T04:22:18.713" v="810"/>
          <ac:spMkLst>
            <pc:docMk/>
            <pc:sldMk cId="2844131161" sldId="319"/>
            <ac:spMk id="6" creationId="{14489B38-C051-A5FB-AA93-63C86B5FB54B}"/>
          </ac:spMkLst>
        </pc:spChg>
        <pc:spChg chg="add mod">
          <ac:chgData name="蕭又瑜" userId="c5b0ba1c-d079-4945-ac8c-b522266d3b39" providerId="ADAL" clId="{62AF62C8-5E65-A848-9C8C-80BB4D8ECAE3}" dt="2024-06-03T11:50:29.421" v="11541" actId="2711"/>
          <ac:spMkLst>
            <pc:docMk/>
            <pc:sldMk cId="2844131161" sldId="319"/>
            <ac:spMk id="7" creationId="{6AFBB461-DEC6-128D-46AE-6C7DA02AF555}"/>
          </ac:spMkLst>
        </pc:spChg>
        <pc:spChg chg="add mod">
          <ac:chgData name="蕭又瑜" userId="c5b0ba1c-d079-4945-ac8c-b522266d3b39" providerId="ADAL" clId="{62AF62C8-5E65-A848-9C8C-80BB4D8ECAE3}" dt="2024-05-24T04:25:38.241" v="973" actId="553"/>
          <ac:spMkLst>
            <pc:docMk/>
            <pc:sldMk cId="2844131161" sldId="319"/>
            <ac:spMk id="8" creationId="{43AF6EFC-5010-23C6-4444-3CC69A5F2E42}"/>
          </ac:spMkLst>
        </pc:spChg>
        <pc:spChg chg="add mod">
          <ac:chgData name="蕭又瑜" userId="c5b0ba1c-d079-4945-ac8c-b522266d3b39" providerId="ADAL" clId="{62AF62C8-5E65-A848-9C8C-80BB4D8ECAE3}" dt="2024-05-24T04:25:38.241" v="973" actId="553"/>
          <ac:spMkLst>
            <pc:docMk/>
            <pc:sldMk cId="2844131161" sldId="319"/>
            <ac:spMk id="9" creationId="{37507EF7-B780-167D-AFF6-6A45D4D98C6C}"/>
          </ac:spMkLst>
        </pc:spChg>
        <pc:spChg chg="add mod">
          <ac:chgData name="蕭又瑜" userId="c5b0ba1c-d079-4945-ac8c-b522266d3b39" providerId="ADAL" clId="{62AF62C8-5E65-A848-9C8C-80BB4D8ECAE3}" dt="2024-05-24T04:25:38.241" v="973" actId="553"/>
          <ac:spMkLst>
            <pc:docMk/>
            <pc:sldMk cId="2844131161" sldId="319"/>
            <ac:spMk id="10" creationId="{8A608D9E-B46C-A9F6-B4A7-24FB23D61954}"/>
          </ac:spMkLst>
        </pc:spChg>
        <pc:spChg chg="add mod">
          <ac:chgData name="蕭又瑜" userId="c5b0ba1c-d079-4945-ac8c-b522266d3b39" providerId="ADAL" clId="{62AF62C8-5E65-A848-9C8C-80BB4D8ECAE3}" dt="2024-05-24T04:27:18.569" v="1020" actId="14100"/>
          <ac:spMkLst>
            <pc:docMk/>
            <pc:sldMk cId="2844131161" sldId="319"/>
            <ac:spMk id="11" creationId="{783E5A1D-3936-650F-3374-1873427923E6}"/>
          </ac:spMkLst>
        </pc:spChg>
        <pc:spChg chg="add mod">
          <ac:chgData name="蕭又瑜" userId="c5b0ba1c-d079-4945-ac8c-b522266d3b39" providerId="ADAL" clId="{62AF62C8-5E65-A848-9C8C-80BB4D8ECAE3}" dt="2024-05-24T04:27:32.227" v="1022" actId="12788"/>
          <ac:spMkLst>
            <pc:docMk/>
            <pc:sldMk cId="2844131161" sldId="319"/>
            <ac:spMk id="12" creationId="{4A275781-6D8C-6AC3-7DCF-10DD57ED7606}"/>
          </ac:spMkLst>
        </pc:spChg>
        <pc:spChg chg="add mod">
          <ac:chgData name="蕭又瑜" userId="c5b0ba1c-d079-4945-ac8c-b522266d3b39" providerId="ADAL" clId="{62AF62C8-5E65-A848-9C8C-80BB4D8ECAE3}" dt="2024-05-24T04:27:32.227" v="1022" actId="12788"/>
          <ac:spMkLst>
            <pc:docMk/>
            <pc:sldMk cId="2844131161" sldId="319"/>
            <ac:spMk id="13" creationId="{542BE348-6F5F-F8A3-155D-AAF8E30D4AF1}"/>
          </ac:spMkLst>
        </pc:spChg>
        <pc:picChg chg="add mod">
          <ac:chgData name="蕭又瑜" userId="c5b0ba1c-d079-4945-ac8c-b522266d3b39" providerId="ADAL" clId="{62AF62C8-5E65-A848-9C8C-80BB4D8ECAE3}" dt="2024-05-24T04:22:50.742" v="815" actId="465"/>
          <ac:picMkLst>
            <pc:docMk/>
            <pc:sldMk cId="2844131161" sldId="319"/>
            <ac:picMk id="1026" creationId="{DCEC86BC-5251-CF4F-8DFA-E2BC8D2E9BE1}"/>
          </ac:picMkLst>
        </pc:picChg>
        <pc:picChg chg="add mod">
          <ac:chgData name="蕭又瑜" userId="c5b0ba1c-d079-4945-ac8c-b522266d3b39" providerId="ADAL" clId="{62AF62C8-5E65-A848-9C8C-80BB4D8ECAE3}" dt="2024-05-24T04:22:50.742" v="815" actId="465"/>
          <ac:picMkLst>
            <pc:docMk/>
            <pc:sldMk cId="2844131161" sldId="319"/>
            <ac:picMk id="1028" creationId="{335670FE-0A28-1053-6BBA-54D67947F40D}"/>
          </ac:picMkLst>
        </pc:picChg>
        <pc:picChg chg="add mod">
          <ac:chgData name="蕭又瑜" userId="c5b0ba1c-d079-4945-ac8c-b522266d3b39" providerId="ADAL" clId="{62AF62C8-5E65-A848-9C8C-80BB4D8ECAE3}" dt="2024-05-24T04:22:50.742" v="815" actId="465"/>
          <ac:picMkLst>
            <pc:docMk/>
            <pc:sldMk cId="2844131161" sldId="319"/>
            <ac:picMk id="1030" creationId="{D20E3877-29DF-9C32-C8FD-CB8A24659307}"/>
          </ac:picMkLst>
        </pc:picChg>
        <pc:picChg chg="add mod">
          <ac:chgData name="蕭又瑜" userId="c5b0ba1c-d079-4945-ac8c-b522266d3b39" providerId="ADAL" clId="{62AF62C8-5E65-A848-9C8C-80BB4D8ECAE3}" dt="2024-05-24T04:22:50.742" v="815" actId="465"/>
          <ac:picMkLst>
            <pc:docMk/>
            <pc:sldMk cId="2844131161" sldId="319"/>
            <ac:picMk id="1032" creationId="{9734FC67-F665-AFA8-3336-FED82D15CE12}"/>
          </ac:picMkLst>
        </pc:picChg>
      </pc:sldChg>
      <pc:sldChg chg="addSp delSp modSp new mod modTransition modAnim">
        <pc:chgData name="蕭又瑜" userId="c5b0ba1c-d079-4945-ac8c-b522266d3b39" providerId="ADAL" clId="{62AF62C8-5E65-A848-9C8C-80BB4D8ECAE3}" dt="2024-05-27T13:29:53.768" v="9392"/>
        <pc:sldMkLst>
          <pc:docMk/>
          <pc:sldMk cId="32400180" sldId="320"/>
        </pc:sldMkLst>
        <pc:spChg chg="mod">
          <ac:chgData name="蕭又瑜" userId="c5b0ba1c-d079-4945-ac8c-b522266d3b39" providerId="ADAL" clId="{62AF62C8-5E65-A848-9C8C-80BB4D8ECAE3}" dt="2024-05-24T05:41:47.628" v="2332" actId="20577"/>
          <ac:spMkLst>
            <pc:docMk/>
            <pc:sldMk cId="32400180" sldId="320"/>
            <ac:spMk id="2" creationId="{C476FEBF-AE78-FECA-98DC-66F6CDAC7A05}"/>
          </ac:spMkLst>
        </pc:spChg>
        <pc:spChg chg="mod">
          <ac:chgData name="蕭又瑜" userId="c5b0ba1c-d079-4945-ac8c-b522266d3b39" providerId="ADAL" clId="{62AF62C8-5E65-A848-9C8C-80BB4D8ECAE3}" dt="2024-05-24T05:40:19.114" v="2279" actId="113"/>
          <ac:spMkLst>
            <pc:docMk/>
            <pc:sldMk cId="32400180" sldId="320"/>
            <ac:spMk id="3" creationId="{502533D5-8394-9AB7-E12D-011506E1886A}"/>
          </ac:spMkLst>
        </pc:spChg>
        <pc:spChg chg="add mod">
          <ac:chgData name="蕭又瑜" userId="c5b0ba1c-d079-4945-ac8c-b522266d3b39" providerId="ADAL" clId="{62AF62C8-5E65-A848-9C8C-80BB4D8ECAE3}" dt="2024-05-24T05:02:35.997" v="1698" actId="404"/>
          <ac:spMkLst>
            <pc:docMk/>
            <pc:sldMk cId="32400180" sldId="320"/>
            <ac:spMk id="10" creationId="{48858583-DDE8-AD64-F663-FFD7E05DB9D4}"/>
          </ac:spMkLst>
        </pc:spChg>
        <pc:picChg chg="add del mod">
          <ac:chgData name="蕭又瑜" userId="c5b0ba1c-d079-4945-ac8c-b522266d3b39" providerId="ADAL" clId="{62AF62C8-5E65-A848-9C8C-80BB4D8ECAE3}" dt="2024-05-24T04:32:17.513" v="1137" actId="478"/>
          <ac:picMkLst>
            <pc:docMk/>
            <pc:sldMk cId="32400180" sldId="320"/>
            <ac:picMk id="6" creationId="{1BFBCA53-C0CF-E94B-0A5B-F8A38A4E7235}"/>
          </ac:picMkLst>
        </pc:picChg>
        <pc:picChg chg="add mod">
          <ac:chgData name="蕭又瑜" userId="c5b0ba1c-d079-4945-ac8c-b522266d3b39" providerId="ADAL" clId="{62AF62C8-5E65-A848-9C8C-80BB4D8ECAE3}" dt="2024-05-24T04:52:54.777" v="1465" actId="1076"/>
          <ac:picMkLst>
            <pc:docMk/>
            <pc:sldMk cId="32400180" sldId="320"/>
            <ac:picMk id="7" creationId="{1E47AE4C-7B85-1785-0124-C853DB62E380}"/>
          </ac:picMkLst>
        </pc:picChg>
        <pc:picChg chg="add del mod">
          <ac:chgData name="蕭又瑜" userId="c5b0ba1c-d079-4945-ac8c-b522266d3b39" providerId="ADAL" clId="{62AF62C8-5E65-A848-9C8C-80BB4D8ECAE3}" dt="2024-05-24T04:52:43.640" v="1461" actId="478"/>
          <ac:picMkLst>
            <pc:docMk/>
            <pc:sldMk cId="32400180" sldId="320"/>
            <ac:picMk id="14" creationId="{D7C6B20E-5784-4E7A-1E0F-A7FF9EFF637A}"/>
          </ac:picMkLst>
        </pc:picChg>
        <pc:picChg chg="add del mod">
          <ac:chgData name="蕭又瑜" userId="c5b0ba1c-d079-4945-ac8c-b522266d3b39" providerId="ADAL" clId="{62AF62C8-5E65-A848-9C8C-80BB4D8ECAE3}" dt="2024-05-24T04:53:00.675" v="1467" actId="21"/>
          <ac:picMkLst>
            <pc:docMk/>
            <pc:sldMk cId="32400180" sldId="320"/>
            <ac:picMk id="16" creationId="{0E7501CC-6269-0D0D-381B-9D5EE7B582EC}"/>
          </ac:picMkLst>
        </pc:picChg>
        <pc:cxnChg chg="add mod">
          <ac:chgData name="蕭又瑜" userId="c5b0ba1c-d079-4945-ac8c-b522266d3b39" providerId="ADAL" clId="{62AF62C8-5E65-A848-9C8C-80BB4D8ECAE3}" dt="2024-05-24T04:50:02.133" v="1356" actId="14100"/>
          <ac:cxnSpMkLst>
            <pc:docMk/>
            <pc:sldMk cId="32400180" sldId="320"/>
            <ac:cxnSpMk id="9" creationId="{C52EEB34-AD0A-68DE-AC2E-296405EEE014}"/>
          </ac:cxnSpMkLst>
        </pc:cxnChg>
      </pc:sldChg>
      <pc:sldChg chg="del">
        <pc:chgData name="蕭又瑜" userId="c5b0ba1c-d079-4945-ac8c-b522266d3b39" providerId="ADAL" clId="{62AF62C8-5E65-A848-9C8C-80BB4D8ECAE3}" dt="2024-05-24T03:13:38.991" v="61" actId="2696"/>
        <pc:sldMkLst>
          <pc:docMk/>
          <pc:sldMk cId="3014038045" sldId="320"/>
        </pc:sldMkLst>
      </pc:sldChg>
      <pc:sldChg chg="addSp modSp add del mod modTransition">
        <pc:chgData name="蕭又瑜" userId="c5b0ba1c-d079-4945-ac8c-b522266d3b39" providerId="ADAL" clId="{62AF62C8-5E65-A848-9C8C-80BB4D8ECAE3}" dt="2024-05-24T04:50:07.185" v="1358" actId="2696"/>
        <pc:sldMkLst>
          <pc:docMk/>
          <pc:sldMk cId="1041717109" sldId="321"/>
        </pc:sldMkLst>
        <pc:spChg chg="mod">
          <ac:chgData name="蕭又瑜" userId="c5b0ba1c-d079-4945-ac8c-b522266d3b39" providerId="ADAL" clId="{62AF62C8-5E65-A848-9C8C-80BB4D8ECAE3}" dt="2024-05-24T04:49:39.600" v="1347" actId="1076"/>
          <ac:spMkLst>
            <pc:docMk/>
            <pc:sldMk cId="1041717109" sldId="321"/>
            <ac:spMk id="10" creationId="{48858583-DDE8-AD64-F663-FFD7E05DB9D4}"/>
          </ac:spMkLst>
        </pc:spChg>
        <pc:cxnChg chg="add mod">
          <ac:chgData name="蕭又瑜" userId="c5b0ba1c-d079-4945-ac8c-b522266d3b39" providerId="ADAL" clId="{62AF62C8-5E65-A848-9C8C-80BB4D8ECAE3}" dt="2024-05-24T04:49:29.933" v="1346" actId="1076"/>
          <ac:cxnSpMkLst>
            <pc:docMk/>
            <pc:sldMk cId="1041717109" sldId="321"/>
            <ac:cxnSpMk id="6" creationId="{9C58BB1D-BC65-6AE3-2CC3-E6062D2F160A}"/>
          </ac:cxnSpMkLst>
        </pc:cxnChg>
        <pc:cxnChg chg="mod">
          <ac:chgData name="蕭又瑜" userId="c5b0ba1c-d079-4945-ac8c-b522266d3b39" providerId="ADAL" clId="{62AF62C8-5E65-A848-9C8C-80BB4D8ECAE3}" dt="2024-05-24T04:49:20.569" v="1344" actId="1076"/>
          <ac:cxnSpMkLst>
            <pc:docMk/>
            <pc:sldMk cId="1041717109" sldId="321"/>
            <ac:cxnSpMk id="9" creationId="{C52EEB34-AD0A-68DE-AC2E-296405EEE014}"/>
          </ac:cxnSpMkLst>
        </pc:cxnChg>
      </pc:sldChg>
      <pc:sldChg chg="del">
        <pc:chgData name="蕭又瑜" userId="c5b0ba1c-d079-4945-ac8c-b522266d3b39" providerId="ADAL" clId="{62AF62C8-5E65-A848-9C8C-80BB4D8ECAE3}" dt="2024-05-24T03:13:39.098" v="79" actId="2696"/>
        <pc:sldMkLst>
          <pc:docMk/>
          <pc:sldMk cId="1633595336" sldId="321"/>
        </pc:sldMkLst>
      </pc:sldChg>
      <pc:sldChg chg="addSp delSp modSp add mod modTransition">
        <pc:chgData name="蕭又瑜" userId="c5b0ba1c-d079-4945-ac8c-b522266d3b39" providerId="ADAL" clId="{62AF62C8-5E65-A848-9C8C-80BB4D8ECAE3}" dt="2024-05-27T13:29:53.768" v="9392"/>
        <pc:sldMkLst>
          <pc:docMk/>
          <pc:sldMk cId="3858852554" sldId="322"/>
        </pc:sldMkLst>
        <pc:spChg chg="mod">
          <ac:chgData name="蕭又瑜" userId="c5b0ba1c-d079-4945-ac8c-b522266d3b39" providerId="ADAL" clId="{62AF62C8-5E65-A848-9C8C-80BB4D8ECAE3}" dt="2024-05-24T05:44:11.697" v="2398"/>
          <ac:spMkLst>
            <pc:docMk/>
            <pc:sldMk cId="3858852554" sldId="322"/>
            <ac:spMk id="2" creationId="{C476FEBF-AE78-FECA-98DC-66F6CDAC7A05}"/>
          </ac:spMkLst>
        </pc:spChg>
        <pc:spChg chg="mod">
          <ac:chgData name="蕭又瑜" userId="c5b0ba1c-d079-4945-ac8c-b522266d3b39" providerId="ADAL" clId="{62AF62C8-5E65-A848-9C8C-80BB4D8ECAE3}" dt="2024-05-24T05:40:23.968" v="2280"/>
          <ac:spMkLst>
            <pc:docMk/>
            <pc:sldMk cId="3858852554" sldId="322"/>
            <ac:spMk id="3" creationId="{502533D5-8394-9AB7-E12D-011506E1886A}"/>
          </ac:spMkLst>
        </pc:spChg>
        <pc:spChg chg="mod">
          <ac:chgData name="蕭又瑜" userId="c5b0ba1c-d079-4945-ac8c-b522266d3b39" providerId="ADAL" clId="{62AF62C8-5E65-A848-9C8C-80BB4D8ECAE3}" dt="2024-05-24T04:56:32.443" v="1673" actId="14100"/>
          <ac:spMkLst>
            <pc:docMk/>
            <pc:sldMk cId="3858852554" sldId="322"/>
            <ac:spMk id="10" creationId="{48858583-DDE8-AD64-F663-FFD7E05DB9D4}"/>
          </ac:spMkLst>
        </pc:spChg>
        <pc:picChg chg="mod">
          <ac:chgData name="蕭又瑜" userId="c5b0ba1c-d079-4945-ac8c-b522266d3b39" providerId="ADAL" clId="{62AF62C8-5E65-A848-9C8C-80BB4D8ECAE3}" dt="2024-05-24T04:53:06.859" v="1470" actId="1076"/>
          <ac:picMkLst>
            <pc:docMk/>
            <pc:sldMk cId="3858852554" sldId="322"/>
            <ac:picMk id="7" creationId="{1E47AE4C-7B85-1785-0124-C853DB62E380}"/>
          </ac:picMkLst>
        </pc:picChg>
        <pc:picChg chg="add mod">
          <ac:chgData name="蕭又瑜" userId="c5b0ba1c-d079-4945-ac8c-b522266d3b39" providerId="ADAL" clId="{62AF62C8-5E65-A848-9C8C-80BB4D8ECAE3}" dt="2024-05-24T04:53:12.336" v="1471" actId="1076"/>
          <ac:picMkLst>
            <pc:docMk/>
            <pc:sldMk cId="3858852554" sldId="322"/>
            <ac:picMk id="8" creationId="{9DB01CBE-1C14-C291-1194-6D6A37291219}"/>
          </ac:picMkLst>
        </pc:picChg>
        <pc:picChg chg="add mod">
          <ac:chgData name="蕭又瑜" userId="c5b0ba1c-d079-4945-ac8c-b522266d3b39" providerId="ADAL" clId="{62AF62C8-5E65-A848-9C8C-80BB4D8ECAE3}" dt="2024-05-24T04:53:24.849" v="1476" actId="1036"/>
          <ac:picMkLst>
            <pc:docMk/>
            <pc:sldMk cId="3858852554" sldId="322"/>
            <ac:picMk id="11" creationId="{BF4B5DB3-0890-B880-5B2B-A4099B2028E3}"/>
          </ac:picMkLst>
        </pc:picChg>
        <pc:cxnChg chg="add mod">
          <ac:chgData name="蕭又瑜" userId="c5b0ba1c-d079-4945-ac8c-b522266d3b39" providerId="ADAL" clId="{62AF62C8-5E65-A848-9C8C-80BB4D8ECAE3}" dt="2024-05-24T04:50:17.285" v="1360" actId="1076"/>
          <ac:cxnSpMkLst>
            <pc:docMk/>
            <pc:sldMk cId="3858852554" sldId="322"/>
            <ac:cxnSpMk id="6" creationId="{98DD6165-8BC6-B2CF-BD1B-0EA30B98D013}"/>
          </ac:cxnSpMkLst>
        </pc:cxnChg>
        <pc:cxnChg chg="del">
          <ac:chgData name="蕭又瑜" userId="c5b0ba1c-d079-4945-ac8c-b522266d3b39" providerId="ADAL" clId="{62AF62C8-5E65-A848-9C8C-80BB4D8ECAE3}" dt="2024-05-24T04:50:23.130" v="1362" actId="478"/>
          <ac:cxnSpMkLst>
            <pc:docMk/>
            <pc:sldMk cId="3858852554" sldId="322"/>
            <ac:cxnSpMk id="9" creationId="{C52EEB34-AD0A-68DE-AC2E-296405EEE014}"/>
          </ac:cxnSpMkLst>
        </pc:cxnChg>
      </pc:sldChg>
      <pc:sldChg chg="del">
        <pc:chgData name="蕭又瑜" userId="c5b0ba1c-d079-4945-ac8c-b522266d3b39" providerId="ADAL" clId="{62AF62C8-5E65-A848-9C8C-80BB4D8ECAE3}" dt="2024-05-24T03:13:38.994" v="63" actId="2696"/>
        <pc:sldMkLst>
          <pc:docMk/>
          <pc:sldMk cId="3907790568" sldId="322"/>
        </pc:sldMkLst>
      </pc:sldChg>
      <pc:sldChg chg="addSp delSp modSp add mod modTransition modAnim">
        <pc:chgData name="蕭又瑜" userId="c5b0ba1c-d079-4945-ac8c-b522266d3b39" providerId="ADAL" clId="{62AF62C8-5E65-A848-9C8C-80BB4D8ECAE3}" dt="2024-05-27T13:29:53.768" v="9392"/>
        <pc:sldMkLst>
          <pc:docMk/>
          <pc:sldMk cId="1258319914" sldId="323"/>
        </pc:sldMkLst>
        <pc:spChg chg="mod">
          <ac:chgData name="蕭又瑜" userId="c5b0ba1c-d079-4945-ac8c-b522266d3b39" providerId="ADAL" clId="{62AF62C8-5E65-A848-9C8C-80BB4D8ECAE3}" dt="2024-05-24T05:44:14.829" v="2399"/>
          <ac:spMkLst>
            <pc:docMk/>
            <pc:sldMk cId="1258319914" sldId="323"/>
            <ac:spMk id="2" creationId="{C476FEBF-AE78-FECA-98DC-66F6CDAC7A05}"/>
          </ac:spMkLst>
        </pc:spChg>
        <pc:spChg chg="mod">
          <ac:chgData name="蕭又瑜" userId="c5b0ba1c-d079-4945-ac8c-b522266d3b39" providerId="ADAL" clId="{62AF62C8-5E65-A848-9C8C-80BB4D8ECAE3}" dt="2024-05-24T05:40:26.657" v="2281"/>
          <ac:spMkLst>
            <pc:docMk/>
            <pc:sldMk cId="1258319914" sldId="323"/>
            <ac:spMk id="3" creationId="{502533D5-8394-9AB7-E12D-011506E1886A}"/>
          </ac:spMkLst>
        </pc:spChg>
        <pc:spChg chg="mod">
          <ac:chgData name="蕭又瑜" userId="c5b0ba1c-d079-4945-ac8c-b522266d3b39" providerId="ADAL" clId="{62AF62C8-5E65-A848-9C8C-80BB4D8ECAE3}" dt="2024-05-24T04:56:24.178" v="1672" actId="14100"/>
          <ac:spMkLst>
            <pc:docMk/>
            <pc:sldMk cId="1258319914" sldId="323"/>
            <ac:spMk id="10" creationId="{48858583-DDE8-AD64-F663-FFD7E05DB9D4}"/>
          </ac:spMkLst>
        </pc:spChg>
        <pc:spChg chg="add mod">
          <ac:chgData name="蕭又瑜" userId="c5b0ba1c-d079-4945-ac8c-b522266d3b39" providerId="ADAL" clId="{62AF62C8-5E65-A848-9C8C-80BB4D8ECAE3}" dt="2024-05-24T05:04:35.147" v="1726" actId="1076"/>
          <ac:spMkLst>
            <pc:docMk/>
            <pc:sldMk cId="1258319914" sldId="323"/>
            <ac:spMk id="14" creationId="{CE50D0D9-A918-3112-FBA9-A45170FB310E}"/>
          </ac:spMkLst>
        </pc:spChg>
        <pc:picChg chg="add mod">
          <ac:chgData name="蕭又瑜" userId="c5b0ba1c-d079-4945-ac8c-b522266d3b39" providerId="ADAL" clId="{62AF62C8-5E65-A848-9C8C-80BB4D8ECAE3}" dt="2024-05-24T04:53:59.444" v="1479" actId="1076"/>
          <ac:picMkLst>
            <pc:docMk/>
            <pc:sldMk cId="1258319914" sldId="323"/>
            <ac:picMk id="9" creationId="{D8C08C20-3B18-5C73-BECF-377D3B0C0C70}"/>
          </ac:picMkLst>
        </pc:picChg>
        <pc:cxnChg chg="del">
          <ac:chgData name="蕭又瑜" userId="c5b0ba1c-d079-4945-ac8c-b522266d3b39" providerId="ADAL" clId="{62AF62C8-5E65-A848-9C8C-80BB4D8ECAE3}" dt="2024-05-24T04:54:17.065" v="1486" actId="478"/>
          <ac:cxnSpMkLst>
            <pc:docMk/>
            <pc:sldMk cId="1258319914" sldId="323"/>
            <ac:cxnSpMk id="6" creationId="{98DD6165-8BC6-B2CF-BD1B-0EA30B98D013}"/>
          </ac:cxnSpMkLst>
        </pc:cxnChg>
        <pc:cxnChg chg="add mod">
          <ac:chgData name="蕭又瑜" userId="c5b0ba1c-d079-4945-ac8c-b522266d3b39" providerId="ADAL" clId="{62AF62C8-5E65-A848-9C8C-80BB4D8ECAE3}" dt="2024-05-24T04:54:21.795" v="1487" actId="14100"/>
          <ac:cxnSpMkLst>
            <pc:docMk/>
            <pc:sldMk cId="1258319914" sldId="323"/>
            <ac:cxnSpMk id="12" creationId="{D20118ED-F361-D0E3-89E2-82D5E9CAA8C7}"/>
          </ac:cxnSpMkLst>
        </pc:cxnChg>
      </pc:sldChg>
      <pc:sldChg chg="addSp delSp modSp add mod modTransition delAnim modAnim">
        <pc:chgData name="蕭又瑜" userId="c5b0ba1c-d079-4945-ac8c-b522266d3b39" providerId="ADAL" clId="{62AF62C8-5E65-A848-9C8C-80BB4D8ECAE3}" dt="2024-06-04T02:57:11.208" v="11610"/>
        <pc:sldMkLst>
          <pc:docMk/>
          <pc:sldMk cId="1483113382" sldId="324"/>
        </pc:sldMkLst>
        <pc:spChg chg="mod">
          <ac:chgData name="蕭又瑜" userId="c5b0ba1c-d079-4945-ac8c-b522266d3b39" providerId="ADAL" clId="{62AF62C8-5E65-A848-9C8C-80BB4D8ECAE3}" dt="2024-05-24T05:44:24.033" v="2403" actId="20577"/>
          <ac:spMkLst>
            <pc:docMk/>
            <pc:sldMk cId="1483113382" sldId="324"/>
            <ac:spMk id="2" creationId="{C476FEBF-AE78-FECA-98DC-66F6CDAC7A05}"/>
          </ac:spMkLst>
        </pc:spChg>
        <pc:spChg chg="mod">
          <ac:chgData name="蕭又瑜" userId="c5b0ba1c-d079-4945-ac8c-b522266d3b39" providerId="ADAL" clId="{62AF62C8-5E65-A848-9C8C-80BB4D8ECAE3}" dt="2024-05-24T05:40:54.206" v="2326"/>
          <ac:spMkLst>
            <pc:docMk/>
            <pc:sldMk cId="1483113382" sldId="324"/>
            <ac:spMk id="3" creationId="{502533D5-8394-9AB7-E12D-011506E1886A}"/>
          </ac:spMkLst>
        </pc:spChg>
        <pc:spChg chg="mod">
          <ac:chgData name="蕭又瑜" userId="c5b0ba1c-d079-4945-ac8c-b522266d3b39" providerId="ADAL" clId="{62AF62C8-5E65-A848-9C8C-80BB4D8ECAE3}" dt="2024-05-24T05:36:32.327" v="2204" actId="113"/>
          <ac:spMkLst>
            <pc:docMk/>
            <pc:sldMk cId="1483113382" sldId="324"/>
            <ac:spMk id="10" creationId="{48858583-DDE8-AD64-F663-FFD7E05DB9D4}"/>
          </ac:spMkLst>
        </pc:spChg>
        <pc:spChg chg="add mod">
          <ac:chgData name="蕭又瑜" userId="c5b0ba1c-d079-4945-ac8c-b522266d3b39" providerId="ADAL" clId="{62AF62C8-5E65-A848-9C8C-80BB4D8ECAE3}" dt="2024-06-04T02:57:00.645" v="11609" actId="1076"/>
          <ac:spMkLst>
            <pc:docMk/>
            <pc:sldMk cId="1483113382" sldId="324"/>
            <ac:spMk id="12" creationId="{68C12C4C-A776-AE9C-8764-4C4436A771F0}"/>
          </ac:spMkLst>
        </pc:spChg>
        <pc:spChg chg="del">
          <ac:chgData name="蕭又瑜" userId="c5b0ba1c-d079-4945-ac8c-b522266d3b39" providerId="ADAL" clId="{62AF62C8-5E65-A848-9C8C-80BB4D8ECAE3}" dt="2024-05-24T05:10:51.993" v="1739" actId="478"/>
          <ac:spMkLst>
            <pc:docMk/>
            <pc:sldMk cId="1483113382" sldId="324"/>
            <ac:spMk id="14" creationId="{CE50D0D9-A918-3112-FBA9-A45170FB310E}"/>
          </ac:spMkLst>
        </pc:spChg>
        <pc:spChg chg="add mod">
          <ac:chgData name="蕭又瑜" userId="c5b0ba1c-d079-4945-ac8c-b522266d3b39" providerId="ADAL" clId="{62AF62C8-5E65-A848-9C8C-80BB4D8ECAE3}" dt="2024-05-24T05:27:00.456" v="2109" actId="207"/>
          <ac:spMkLst>
            <pc:docMk/>
            <pc:sldMk cId="1483113382" sldId="324"/>
            <ac:spMk id="16" creationId="{9590D0AE-E305-31CE-5BBC-B868A9628158}"/>
          </ac:spMkLst>
        </pc:spChg>
        <pc:spChg chg="add mod">
          <ac:chgData name="蕭又瑜" userId="c5b0ba1c-d079-4945-ac8c-b522266d3b39" providerId="ADAL" clId="{62AF62C8-5E65-A848-9C8C-80BB4D8ECAE3}" dt="2024-05-24T05:27:32.706" v="2114" actId="207"/>
          <ac:spMkLst>
            <pc:docMk/>
            <pc:sldMk cId="1483113382" sldId="324"/>
            <ac:spMk id="17" creationId="{B1788296-0679-A0DB-5414-BADB82CC4778}"/>
          </ac:spMkLst>
        </pc:spChg>
        <pc:spChg chg="add mod">
          <ac:chgData name="蕭又瑜" userId="c5b0ba1c-d079-4945-ac8c-b522266d3b39" providerId="ADAL" clId="{62AF62C8-5E65-A848-9C8C-80BB4D8ECAE3}" dt="2024-05-24T05:23:47.315" v="2048" actId="1035"/>
          <ac:spMkLst>
            <pc:docMk/>
            <pc:sldMk cId="1483113382" sldId="324"/>
            <ac:spMk id="18" creationId="{6630DA0E-7A68-D363-1BFF-D1C29F6309FA}"/>
          </ac:spMkLst>
        </pc:spChg>
        <pc:spChg chg="add mod">
          <ac:chgData name="蕭又瑜" userId="c5b0ba1c-d079-4945-ac8c-b522266d3b39" providerId="ADAL" clId="{62AF62C8-5E65-A848-9C8C-80BB4D8ECAE3}" dt="2024-05-24T05:24:10.080" v="2071" actId="20577"/>
          <ac:spMkLst>
            <pc:docMk/>
            <pc:sldMk cId="1483113382" sldId="324"/>
            <ac:spMk id="19" creationId="{5CC96D24-0576-8D61-2612-30C6C3B1388A}"/>
          </ac:spMkLst>
        </pc:spChg>
        <pc:picChg chg="add mod">
          <ac:chgData name="蕭又瑜" userId="c5b0ba1c-d079-4945-ac8c-b522266d3b39" providerId="ADAL" clId="{62AF62C8-5E65-A848-9C8C-80BB4D8ECAE3}" dt="2024-05-24T05:11:07.987" v="1747" actId="1035"/>
          <ac:picMkLst>
            <pc:docMk/>
            <pc:sldMk cId="1483113382" sldId="324"/>
            <ac:picMk id="6" creationId="{A0711B71-DC0F-D234-E9CA-D5648C90D737}"/>
          </ac:picMkLst>
        </pc:picChg>
        <pc:cxnChg chg="del">
          <ac:chgData name="蕭又瑜" userId="c5b0ba1c-d079-4945-ac8c-b522266d3b39" providerId="ADAL" clId="{62AF62C8-5E65-A848-9C8C-80BB4D8ECAE3}" dt="2024-05-24T05:11:26.333" v="1751" actId="478"/>
          <ac:cxnSpMkLst>
            <pc:docMk/>
            <pc:sldMk cId="1483113382" sldId="324"/>
            <ac:cxnSpMk id="12" creationId="{D20118ED-F361-D0E3-89E2-82D5E9CAA8C7}"/>
          </ac:cxnSpMkLst>
        </pc:cxnChg>
        <pc:cxnChg chg="add mod">
          <ac:chgData name="蕭又瑜" userId="c5b0ba1c-d079-4945-ac8c-b522266d3b39" providerId="ADAL" clId="{62AF62C8-5E65-A848-9C8C-80BB4D8ECAE3}" dt="2024-05-24T05:11:24.028" v="1750" actId="14100"/>
          <ac:cxnSpMkLst>
            <pc:docMk/>
            <pc:sldMk cId="1483113382" sldId="324"/>
            <ac:cxnSpMk id="13" creationId="{36FAC60D-3686-704C-4CE2-F0DA69B9CB3C}"/>
          </ac:cxnSpMkLst>
        </pc:cxnChg>
      </pc:sldChg>
      <pc:sldChg chg="del">
        <pc:chgData name="蕭又瑜" userId="c5b0ba1c-d079-4945-ac8c-b522266d3b39" providerId="ADAL" clId="{62AF62C8-5E65-A848-9C8C-80BB4D8ECAE3}" dt="2024-05-24T03:13:38.996" v="64" actId="2696"/>
        <pc:sldMkLst>
          <pc:docMk/>
          <pc:sldMk cId="2795395863" sldId="324"/>
        </pc:sldMkLst>
      </pc:sldChg>
      <pc:sldChg chg="addSp delSp modSp add mod modTransition delAnim">
        <pc:chgData name="蕭又瑜" userId="c5b0ba1c-d079-4945-ac8c-b522266d3b39" providerId="ADAL" clId="{62AF62C8-5E65-A848-9C8C-80BB4D8ECAE3}" dt="2024-05-27T13:29:53.768" v="9392"/>
        <pc:sldMkLst>
          <pc:docMk/>
          <pc:sldMk cId="1054378097" sldId="325"/>
        </pc:sldMkLst>
        <pc:spChg chg="mod">
          <ac:chgData name="蕭又瑜" userId="c5b0ba1c-d079-4945-ac8c-b522266d3b39" providerId="ADAL" clId="{62AF62C8-5E65-A848-9C8C-80BB4D8ECAE3}" dt="2024-05-24T05:44:21.240" v="2402" actId="20577"/>
          <ac:spMkLst>
            <pc:docMk/>
            <pc:sldMk cId="1054378097" sldId="325"/>
            <ac:spMk id="2" creationId="{C476FEBF-AE78-FECA-98DC-66F6CDAC7A05}"/>
          </ac:spMkLst>
        </pc:spChg>
        <pc:spChg chg="mod">
          <ac:chgData name="蕭又瑜" userId="c5b0ba1c-d079-4945-ac8c-b522266d3b39" providerId="ADAL" clId="{62AF62C8-5E65-A848-9C8C-80BB4D8ECAE3}" dt="2024-05-24T05:42:32.823" v="2388" actId="20577"/>
          <ac:spMkLst>
            <pc:docMk/>
            <pc:sldMk cId="1054378097" sldId="325"/>
            <ac:spMk id="3" creationId="{502533D5-8394-9AB7-E12D-011506E1886A}"/>
          </ac:spMkLst>
        </pc:spChg>
        <pc:spChg chg="mod">
          <ac:chgData name="蕭又瑜" userId="c5b0ba1c-d079-4945-ac8c-b522266d3b39" providerId="ADAL" clId="{62AF62C8-5E65-A848-9C8C-80BB4D8ECAE3}" dt="2024-05-24T05:37:04.822" v="2233" actId="20577"/>
          <ac:spMkLst>
            <pc:docMk/>
            <pc:sldMk cId="1054378097" sldId="325"/>
            <ac:spMk id="10" creationId="{48858583-DDE8-AD64-F663-FFD7E05DB9D4}"/>
          </ac:spMkLst>
        </pc:spChg>
        <pc:spChg chg="del">
          <ac:chgData name="蕭又瑜" userId="c5b0ba1c-d079-4945-ac8c-b522266d3b39" providerId="ADAL" clId="{62AF62C8-5E65-A848-9C8C-80BB4D8ECAE3}" dt="2024-05-24T05:31:10.333" v="2126" actId="478"/>
          <ac:spMkLst>
            <pc:docMk/>
            <pc:sldMk cId="1054378097" sldId="325"/>
            <ac:spMk id="16" creationId="{9590D0AE-E305-31CE-5BBC-B868A9628158}"/>
          </ac:spMkLst>
        </pc:spChg>
        <pc:spChg chg="del">
          <ac:chgData name="蕭又瑜" userId="c5b0ba1c-d079-4945-ac8c-b522266d3b39" providerId="ADAL" clId="{62AF62C8-5E65-A848-9C8C-80BB4D8ECAE3}" dt="2024-05-24T05:31:13.149" v="2129" actId="478"/>
          <ac:spMkLst>
            <pc:docMk/>
            <pc:sldMk cId="1054378097" sldId="325"/>
            <ac:spMk id="17" creationId="{B1788296-0679-A0DB-5414-BADB82CC4778}"/>
          </ac:spMkLst>
        </pc:spChg>
        <pc:spChg chg="del mod">
          <ac:chgData name="蕭又瑜" userId="c5b0ba1c-d079-4945-ac8c-b522266d3b39" providerId="ADAL" clId="{62AF62C8-5E65-A848-9C8C-80BB4D8ECAE3}" dt="2024-05-24T05:31:11.811" v="2128" actId="478"/>
          <ac:spMkLst>
            <pc:docMk/>
            <pc:sldMk cId="1054378097" sldId="325"/>
            <ac:spMk id="18" creationId="{6630DA0E-7A68-D363-1BFF-D1C29F6309FA}"/>
          </ac:spMkLst>
        </pc:spChg>
        <pc:spChg chg="del">
          <ac:chgData name="蕭又瑜" userId="c5b0ba1c-d079-4945-ac8c-b522266d3b39" providerId="ADAL" clId="{62AF62C8-5E65-A848-9C8C-80BB4D8ECAE3}" dt="2024-05-24T05:31:09.612" v="2125" actId="478"/>
          <ac:spMkLst>
            <pc:docMk/>
            <pc:sldMk cId="1054378097" sldId="325"/>
            <ac:spMk id="19" creationId="{5CC96D24-0576-8D61-2612-30C6C3B1388A}"/>
          </ac:spMkLst>
        </pc:spChg>
        <pc:picChg chg="mod">
          <ac:chgData name="蕭又瑜" userId="c5b0ba1c-d079-4945-ac8c-b522266d3b39" providerId="ADAL" clId="{62AF62C8-5E65-A848-9C8C-80BB4D8ECAE3}" dt="2024-05-24T05:43:13.210" v="2395" actId="1036"/>
          <ac:picMkLst>
            <pc:docMk/>
            <pc:sldMk cId="1054378097" sldId="325"/>
            <ac:picMk id="7" creationId="{1E47AE4C-7B85-1785-0124-C853DB62E380}"/>
          </ac:picMkLst>
        </pc:picChg>
        <pc:picChg chg="add mod">
          <ac:chgData name="蕭又瑜" userId="c5b0ba1c-d079-4945-ac8c-b522266d3b39" providerId="ADAL" clId="{62AF62C8-5E65-A848-9C8C-80BB4D8ECAE3}" dt="2024-05-24T05:32:21.143" v="2196" actId="1036"/>
          <ac:picMkLst>
            <pc:docMk/>
            <pc:sldMk cId="1054378097" sldId="325"/>
            <ac:picMk id="12" creationId="{2B76721C-3AD1-5684-D67C-4C8BCD292FA6}"/>
          </ac:picMkLst>
        </pc:picChg>
        <pc:picChg chg="add mod">
          <ac:chgData name="蕭又瑜" userId="c5b0ba1c-d079-4945-ac8c-b522266d3b39" providerId="ADAL" clId="{62AF62C8-5E65-A848-9C8C-80BB4D8ECAE3}" dt="2024-05-24T05:43:16.333" v="2397" actId="1036"/>
          <ac:picMkLst>
            <pc:docMk/>
            <pc:sldMk cId="1054378097" sldId="325"/>
            <ac:picMk id="15" creationId="{8AD01D1F-B8EA-9F4B-FC55-97ACDEB994AF}"/>
          </ac:picMkLst>
        </pc:picChg>
        <pc:cxnChg chg="del">
          <ac:chgData name="蕭又瑜" userId="c5b0ba1c-d079-4945-ac8c-b522266d3b39" providerId="ADAL" clId="{62AF62C8-5E65-A848-9C8C-80BB4D8ECAE3}" dt="2024-05-24T05:31:08.173" v="2124" actId="478"/>
          <ac:cxnSpMkLst>
            <pc:docMk/>
            <pc:sldMk cId="1054378097" sldId="325"/>
            <ac:cxnSpMk id="13" creationId="{36FAC60D-3686-704C-4CE2-F0DA69B9CB3C}"/>
          </ac:cxnSpMkLst>
        </pc:cxnChg>
        <pc:cxnChg chg="add mod">
          <ac:chgData name="蕭又瑜" userId="c5b0ba1c-d079-4945-ac8c-b522266d3b39" providerId="ADAL" clId="{62AF62C8-5E65-A848-9C8C-80BB4D8ECAE3}" dt="2024-05-24T05:31:05.753" v="2123" actId="1076"/>
          <ac:cxnSpMkLst>
            <pc:docMk/>
            <pc:sldMk cId="1054378097" sldId="325"/>
            <ac:cxnSpMk id="14" creationId="{BD1ADFD1-2371-0892-1D57-1D46A1242ADE}"/>
          </ac:cxnSpMkLst>
        </pc:cxnChg>
      </pc:sldChg>
      <pc:sldChg chg="del">
        <pc:chgData name="蕭又瑜" userId="c5b0ba1c-d079-4945-ac8c-b522266d3b39" providerId="ADAL" clId="{62AF62C8-5E65-A848-9C8C-80BB4D8ECAE3}" dt="2024-05-24T03:13:38.855" v="37" actId="2696"/>
        <pc:sldMkLst>
          <pc:docMk/>
          <pc:sldMk cId="1229655673" sldId="325"/>
        </pc:sldMkLst>
      </pc:sldChg>
      <pc:sldChg chg="del">
        <pc:chgData name="蕭又瑜" userId="c5b0ba1c-d079-4945-ac8c-b522266d3b39" providerId="ADAL" clId="{62AF62C8-5E65-A848-9C8C-80BB4D8ECAE3}" dt="2024-05-24T03:13:38.917" v="44" actId="2696"/>
        <pc:sldMkLst>
          <pc:docMk/>
          <pc:sldMk cId="73866200" sldId="326"/>
        </pc:sldMkLst>
      </pc:sldChg>
      <pc:sldChg chg="modSp new mod modTransition">
        <pc:chgData name="蕭又瑜" userId="c5b0ba1c-d079-4945-ac8c-b522266d3b39" providerId="ADAL" clId="{62AF62C8-5E65-A848-9C8C-80BB4D8ECAE3}" dt="2024-05-27T13:29:53.768" v="9392"/>
        <pc:sldMkLst>
          <pc:docMk/>
          <pc:sldMk cId="2052940900" sldId="326"/>
        </pc:sldMkLst>
        <pc:spChg chg="mod">
          <ac:chgData name="蕭又瑜" userId="c5b0ba1c-d079-4945-ac8c-b522266d3b39" providerId="ADAL" clId="{62AF62C8-5E65-A848-9C8C-80BB4D8ECAE3}" dt="2024-05-27T04:00:02.716" v="4897" actId="20577"/>
          <ac:spMkLst>
            <pc:docMk/>
            <pc:sldMk cId="2052940900" sldId="326"/>
            <ac:spMk id="2" creationId="{CD7FE3F5-58D2-4176-F8DB-E8EA14A7A43F}"/>
          </ac:spMkLst>
        </pc:spChg>
        <pc:spChg chg="mod">
          <ac:chgData name="蕭又瑜" userId="c5b0ba1c-d079-4945-ac8c-b522266d3b39" providerId="ADAL" clId="{62AF62C8-5E65-A848-9C8C-80BB4D8ECAE3}" dt="2024-05-27T04:31:27.443" v="5758" actId="20577"/>
          <ac:spMkLst>
            <pc:docMk/>
            <pc:sldMk cId="2052940900" sldId="326"/>
            <ac:spMk id="3" creationId="{8A5009F6-CFCA-C025-78EC-EA63C1BF4C95}"/>
          </ac:spMkLst>
        </pc:spChg>
      </pc:sldChg>
      <pc:sldChg chg="addSp delSp modSp new mod modTransition delAnim modAnim">
        <pc:chgData name="蕭又瑜" userId="c5b0ba1c-d079-4945-ac8c-b522266d3b39" providerId="ADAL" clId="{62AF62C8-5E65-A848-9C8C-80BB4D8ECAE3}" dt="2024-06-04T03:02:02.871" v="11612"/>
        <pc:sldMkLst>
          <pc:docMk/>
          <pc:sldMk cId="1067036834" sldId="327"/>
        </pc:sldMkLst>
        <pc:spChg chg="mod">
          <ac:chgData name="蕭又瑜" userId="c5b0ba1c-d079-4945-ac8c-b522266d3b39" providerId="ADAL" clId="{62AF62C8-5E65-A848-9C8C-80BB4D8ECAE3}" dt="2024-05-27T04:00:06.695" v="4902" actId="20577"/>
          <ac:spMkLst>
            <pc:docMk/>
            <pc:sldMk cId="1067036834" sldId="327"/>
            <ac:spMk id="2" creationId="{3A8D122B-3A40-F053-5AAC-9A16170EC9CD}"/>
          </ac:spMkLst>
        </pc:spChg>
        <pc:spChg chg="mod">
          <ac:chgData name="蕭又瑜" userId="c5b0ba1c-d079-4945-ac8c-b522266d3b39" providerId="ADAL" clId="{62AF62C8-5E65-A848-9C8C-80BB4D8ECAE3}" dt="2024-05-27T04:31:42.831" v="5764" actId="20577"/>
          <ac:spMkLst>
            <pc:docMk/>
            <pc:sldMk cId="1067036834" sldId="327"/>
            <ac:spMk id="3" creationId="{3DB0BC58-6ABA-67B1-ED6D-8AB242AD23C3}"/>
          </ac:spMkLst>
        </pc:spChg>
        <pc:spChg chg="add mod">
          <ac:chgData name="蕭又瑜" userId="c5b0ba1c-d079-4945-ac8c-b522266d3b39" providerId="ADAL" clId="{62AF62C8-5E65-A848-9C8C-80BB4D8ECAE3}" dt="2024-06-03T11:58:00.619" v="11587" actId="1035"/>
          <ac:spMkLst>
            <pc:docMk/>
            <pc:sldMk cId="1067036834" sldId="327"/>
            <ac:spMk id="6" creationId="{5F24327C-9FE0-B43C-54A5-AE2AE1B96F56}"/>
          </ac:spMkLst>
        </pc:spChg>
        <pc:spChg chg="add del mod">
          <ac:chgData name="蕭又瑜" userId="c5b0ba1c-d079-4945-ac8c-b522266d3b39" providerId="ADAL" clId="{62AF62C8-5E65-A848-9C8C-80BB4D8ECAE3}" dt="2024-05-27T02:53:14.199" v="3664" actId="478"/>
          <ac:spMkLst>
            <pc:docMk/>
            <pc:sldMk cId="1067036834" sldId="327"/>
            <ac:spMk id="6" creationId="{CDB0D99D-2C75-0739-9C6E-610419B7757D}"/>
          </ac:spMkLst>
        </pc:spChg>
        <pc:spChg chg="add mod">
          <ac:chgData name="蕭又瑜" userId="c5b0ba1c-d079-4945-ac8c-b522266d3b39" providerId="ADAL" clId="{62AF62C8-5E65-A848-9C8C-80BB4D8ECAE3}" dt="2024-06-03T11:58:00.619" v="11587" actId="1035"/>
          <ac:spMkLst>
            <pc:docMk/>
            <pc:sldMk cId="1067036834" sldId="327"/>
            <ac:spMk id="7" creationId="{8A549F31-B204-88C1-E2F8-36D8708A27E7}"/>
          </ac:spMkLst>
        </pc:spChg>
        <pc:spChg chg="add del mod">
          <ac:chgData name="蕭又瑜" userId="c5b0ba1c-d079-4945-ac8c-b522266d3b39" providerId="ADAL" clId="{62AF62C8-5E65-A848-9C8C-80BB4D8ECAE3}" dt="2024-05-27T02:53:14.199" v="3664" actId="478"/>
          <ac:spMkLst>
            <pc:docMk/>
            <pc:sldMk cId="1067036834" sldId="327"/>
            <ac:spMk id="7" creationId="{C4738C00-4F86-F3AC-F00A-C275533C78EA}"/>
          </ac:spMkLst>
        </pc:spChg>
        <pc:spChg chg="add del mod">
          <ac:chgData name="蕭又瑜" userId="c5b0ba1c-d079-4945-ac8c-b522266d3b39" providerId="ADAL" clId="{62AF62C8-5E65-A848-9C8C-80BB4D8ECAE3}" dt="2024-06-03T11:46:51.797" v="11494" actId="478"/>
          <ac:spMkLst>
            <pc:docMk/>
            <pc:sldMk cId="1067036834" sldId="327"/>
            <ac:spMk id="8" creationId="{4E05D93E-9968-2544-741B-28839355C77F}"/>
          </ac:spMkLst>
        </pc:spChg>
        <pc:spChg chg="add del mod">
          <ac:chgData name="蕭又瑜" userId="c5b0ba1c-d079-4945-ac8c-b522266d3b39" providerId="ADAL" clId="{62AF62C8-5E65-A848-9C8C-80BB4D8ECAE3}" dt="2024-05-27T02:53:14.199" v="3664" actId="478"/>
          <ac:spMkLst>
            <pc:docMk/>
            <pc:sldMk cId="1067036834" sldId="327"/>
            <ac:spMk id="8" creationId="{D06E1279-473F-A2A9-4193-5742FEDA73B1}"/>
          </ac:spMkLst>
        </pc:spChg>
        <pc:spChg chg="add del mod">
          <ac:chgData name="蕭又瑜" userId="c5b0ba1c-d079-4945-ac8c-b522266d3b39" providerId="ADAL" clId="{62AF62C8-5E65-A848-9C8C-80BB4D8ECAE3}" dt="2024-05-27T02:53:14.199" v="3664" actId="478"/>
          <ac:spMkLst>
            <pc:docMk/>
            <pc:sldMk cId="1067036834" sldId="327"/>
            <ac:spMk id="9" creationId="{B7542A7E-873E-A28F-F0E2-75D8423189D5}"/>
          </ac:spMkLst>
        </pc:spChg>
        <pc:spChg chg="add del mod">
          <ac:chgData name="蕭又瑜" userId="c5b0ba1c-d079-4945-ac8c-b522266d3b39" providerId="ADAL" clId="{62AF62C8-5E65-A848-9C8C-80BB4D8ECAE3}" dt="2024-06-03T11:58:04.781" v="11588" actId="478"/>
          <ac:spMkLst>
            <pc:docMk/>
            <pc:sldMk cId="1067036834" sldId="327"/>
            <ac:spMk id="10" creationId="{306BBD1C-B92E-FE54-29F3-EA99D8CBCA0D}"/>
          </ac:spMkLst>
        </pc:spChg>
        <pc:spChg chg="add del mod">
          <ac:chgData name="蕭又瑜" userId="c5b0ba1c-d079-4945-ac8c-b522266d3b39" providerId="ADAL" clId="{62AF62C8-5E65-A848-9C8C-80BB4D8ECAE3}" dt="2024-05-27T02:53:14.199" v="3664" actId="478"/>
          <ac:spMkLst>
            <pc:docMk/>
            <pc:sldMk cId="1067036834" sldId="327"/>
            <ac:spMk id="10" creationId="{C8AD24AD-C350-BE97-4ADC-6E27F425DC2F}"/>
          </ac:spMkLst>
        </pc:spChg>
        <pc:spChg chg="add del mod">
          <ac:chgData name="蕭又瑜" userId="c5b0ba1c-d079-4945-ac8c-b522266d3b39" providerId="ADAL" clId="{62AF62C8-5E65-A848-9C8C-80BB4D8ECAE3}" dt="2024-05-27T02:53:14.199" v="3664" actId="478"/>
          <ac:spMkLst>
            <pc:docMk/>
            <pc:sldMk cId="1067036834" sldId="327"/>
            <ac:spMk id="11" creationId="{35C92F1F-2B0D-1319-2B4C-811E937B98D7}"/>
          </ac:spMkLst>
        </pc:spChg>
        <pc:spChg chg="add del mod">
          <ac:chgData name="蕭又瑜" userId="c5b0ba1c-d079-4945-ac8c-b522266d3b39" providerId="ADAL" clId="{62AF62C8-5E65-A848-9C8C-80BB4D8ECAE3}" dt="2024-06-03T11:48:17.041" v="11501" actId="478"/>
          <ac:spMkLst>
            <pc:docMk/>
            <pc:sldMk cId="1067036834" sldId="327"/>
            <ac:spMk id="11" creationId="{4A97CC24-15F8-3D37-8545-39D5DFAC3612}"/>
          </ac:spMkLst>
        </pc:spChg>
        <pc:spChg chg="add del">
          <ac:chgData name="蕭又瑜" userId="c5b0ba1c-d079-4945-ac8c-b522266d3b39" providerId="ADAL" clId="{62AF62C8-5E65-A848-9C8C-80BB4D8ECAE3}" dt="2024-05-27T02:40:37.201" v="3370" actId="478"/>
          <ac:spMkLst>
            <pc:docMk/>
            <pc:sldMk cId="1067036834" sldId="327"/>
            <ac:spMk id="12" creationId="{F5B50DE7-B9BB-AD11-6A24-B93A519B52FE}"/>
          </ac:spMkLst>
        </pc:spChg>
        <pc:spChg chg="add del mod">
          <ac:chgData name="蕭又瑜" userId="c5b0ba1c-d079-4945-ac8c-b522266d3b39" providerId="ADAL" clId="{62AF62C8-5E65-A848-9C8C-80BB4D8ECAE3}" dt="2024-05-27T02:38:05.042" v="3338" actId="478"/>
          <ac:spMkLst>
            <pc:docMk/>
            <pc:sldMk cId="1067036834" sldId="327"/>
            <ac:spMk id="13" creationId="{51FF77E0-F15B-46F1-B6EB-1FF7AE588C43}"/>
          </ac:spMkLst>
        </pc:spChg>
        <pc:spChg chg="add del mod">
          <ac:chgData name="蕭又瑜" userId="c5b0ba1c-d079-4945-ac8c-b522266d3b39" providerId="ADAL" clId="{62AF62C8-5E65-A848-9C8C-80BB4D8ECAE3}" dt="2024-05-27T02:38:06.859" v="3339" actId="478"/>
          <ac:spMkLst>
            <pc:docMk/>
            <pc:sldMk cId="1067036834" sldId="327"/>
            <ac:spMk id="14" creationId="{088924FE-8489-0367-DA71-90F9611EA637}"/>
          </ac:spMkLst>
        </pc:spChg>
        <pc:spChg chg="add mod">
          <ac:chgData name="蕭又瑜" userId="c5b0ba1c-d079-4945-ac8c-b522266d3b39" providerId="ADAL" clId="{62AF62C8-5E65-A848-9C8C-80BB4D8ECAE3}" dt="2024-06-03T11:58:00.619" v="11587" actId="1035"/>
          <ac:spMkLst>
            <pc:docMk/>
            <pc:sldMk cId="1067036834" sldId="327"/>
            <ac:spMk id="14" creationId="{34DA239F-12E0-7784-78FE-E035C73C76E3}"/>
          </ac:spMkLst>
        </pc:spChg>
        <pc:spChg chg="add del mod">
          <ac:chgData name="蕭又瑜" userId="c5b0ba1c-d079-4945-ac8c-b522266d3b39" providerId="ADAL" clId="{62AF62C8-5E65-A848-9C8C-80BB4D8ECAE3}" dt="2024-05-27T02:38:06.859" v="3339" actId="478"/>
          <ac:spMkLst>
            <pc:docMk/>
            <pc:sldMk cId="1067036834" sldId="327"/>
            <ac:spMk id="15" creationId="{ECF70B7B-B010-A693-C822-72B6A9C8001C}"/>
          </ac:spMkLst>
        </pc:spChg>
        <pc:spChg chg="add del mod">
          <ac:chgData name="蕭又瑜" userId="c5b0ba1c-d079-4945-ac8c-b522266d3b39" providerId="ADAL" clId="{62AF62C8-5E65-A848-9C8C-80BB4D8ECAE3}" dt="2024-05-27T02:38:06.859" v="3339" actId="478"/>
          <ac:spMkLst>
            <pc:docMk/>
            <pc:sldMk cId="1067036834" sldId="327"/>
            <ac:spMk id="16" creationId="{68A84645-9966-C61C-4582-7BA08DD54789}"/>
          </ac:spMkLst>
        </pc:spChg>
        <pc:spChg chg="add del mod">
          <ac:chgData name="蕭又瑜" userId="c5b0ba1c-d079-4945-ac8c-b522266d3b39" providerId="ADAL" clId="{62AF62C8-5E65-A848-9C8C-80BB4D8ECAE3}" dt="2024-05-27T02:38:41.439" v="3346" actId="478"/>
          <ac:spMkLst>
            <pc:docMk/>
            <pc:sldMk cId="1067036834" sldId="327"/>
            <ac:spMk id="17" creationId="{6569DABE-015C-9334-A27A-2FC03E61800A}"/>
          </ac:spMkLst>
        </pc:spChg>
        <pc:spChg chg="add del">
          <ac:chgData name="蕭又瑜" userId="c5b0ba1c-d079-4945-ac8c-b522266d3b39" providerId="ADAL" clId="{62AF62C8-5E65-A848-9C8C-80BB4D8ECAE3}" dt="2024-05-27T02:38:51.991" v="3348" actId="478"/>
          <ac:spMkLst>
            <pc:docMk/>
            <pc:sldMk cId="1067036834" sldId="327"/>
            <ac:spMk id="18" creationId="{5238E094-B9E7-3C7F-80AD-234042EFBF38}"/>
          </ac:spMkLst>
        </pc:spChg>
        <pc:spChg chg="add del mod">
          <ac:chgData name="蕭又瑜" userId="c5b0ba1c-d079-4945-ac8c-b522266d3b39" providerId="ADAL" clId="{62AF62C8-5E65-A848-9C8C-80BB4D8ECAE3}" dt="2024-05-27T02:40:14.971" v="3365"/>
          <ac:spMkLst>
            <pc:docMk/>
            <pc:sldMk cId="1067036834" sldId="327"/>
            <ac:spMk id="19" creationId="{78551224-B9E0-8D19-1EAE-D44B28A703F5}"/>
          </ac:spMkLst>
        </pc:spChg>
        <pc:spChg chg="add del mod">
          <ac:chgData name="蕭又瑜" userId="c5b0ba1c-d079-4945-ac8c-b522266d3b39" providerId="ADAL" clId="{62AF62C8-5E65-A848-9C8C-80BB4D8ECAE3}" dt="2024-05-27T02:40:14.971" v="3365"/>
          <ac:spMkLst>
            <pc:docMk/>
            <pc:sldMk cId="1067036834" sldId="327"/>
            <ac:spMk id="20" creationId="{E1F26DAF-012F-8362-E9FC-99415F9D9E00}"/>
          </ac:spMkLst>
        </pc:spChg>
        <pc:spChg chg="mod">
          <ac:chgData name="蕭又瑜" userId="c5b0ba1c-d079-4945-ac8c-b522266d3b39" providerId="ADAL" clId="{62AF62C8-5E65-A848-9C8C-80BB4D8ECAE3}" dt="2024-05-27T02:39:49.961" v="3361"/>
          <ac:spMkLst>
            <pc:docMk/>
            <pc:sldMk cId="1067036834" sldId="327"/>
            <ac:spMk id="21" creationId="{8A55A711-B940-1FCD-A846-E8FC34D1215A}"/>
          </ac:spMkLst>
        </pc:spChg>
        <pc:spChg chg="mod">
          <ac:chgData name="蕭又瑜" userId="c5b0ba1c-d079-4945-ac8c-b522266d3b39" providerId="ADAL" clId="{62AF62C8-5E65-A848-9C8C-80BB4D8ECAE3}" dt="2024-05-27T02:40:10.868" v="3364"/>
          <ac:spMkLst>
            <pc:docMk/>
            <pc:sldMk cId="1067036834" sldId="327"/>
            <ac:spMk id="22" creationId="{C2E17528-AB8B-016D-8CBF-A8532604CEB4}"/>
          </ac:spMkLst>
        </pc:spChg>
        <pc:spChg chg="del mod">
          <ac:chgData name="蕭又瑜" userId="c5b0ba1c-d079-4945-ac8c-b522266d3b39" providerId="ADAL" clId="{62AF62C8-5E65-A848-9C8C-80BB4D8ECAE3}" dt="2024-05-27T02:40:19.463" v="3368" actId="478"/>
          <ac:spMkLst>
            <pc:docMk/>
            <pc:sldMk cId="1067036834" sldId="327"/>
            <ac:spMk id="23" creationId="{0AAB3892-1022-804E-4971-E7AC6B4B587F}"/>
          </ac:spMkLst>
        </pc:spChg>
        <pc:spChg chg="mod">
          <ac:chgData name="蕭又瑜" userId="c5b0ba1c-d079-4945-ac8c-b522266d3b39" providerId="ADAL" clId="{62AF62C8-5E65-A848-9C8C-80BB4D8ECAE3}" dt="2024-05-27T02:40:35.658" v="3369"/>
          <ac:spMkLst>
            <pc:docMk/>
            <pc:sldMk cId="1067036834" sldId="327"/>
            <ac:spMk id="25" creationId="{66D8AAFB-AB5D-B2E8-57DD-B35049C14C52}"/>
          </ac:spMkLst>
        </pc:spChg>
        <pc:spChg chg="mod">
          <ac:chgData name="蕭又瑜" userId="c5b0ba1c-d079-4945-ac8c-b522266d3b39" providerId="ADAL" clId="{62AF62C8-5E65-A848-9C8C-80BB4D8ECAE3}" dt="2024-05-27T02:41:18.832" v="3379" actId="408"/>
          <ac:spMkLst>
            <pc:docMk/>
            <pc:sldMk cId="1067036834" sldId="327"/>
            <ac:spMk id="32" creationId="{EB1CCE1C-190E-101A-A560-AF3A0573752E}"/>
          </ac:spMkLst>
        </pc:spChg>
        <pc:spChg chg="mod">
          <ac:chgData name="蕭又瑜" userId="c5b0ba1c-d079-4945-ac8c-b522266d3b39" providerId="ADAL" clId="{62AF62C8-5E65-A848-9C8C-80BB4D8ECAE3}" dt="2024-05-27T02:41:00.293" v="3374" actId="571"/>
          <ac:spMkLst>
            <pc:docMk/>
            <pc:sldMk cId="1067036834" sldId="327"/>
            <ac:spMk id="39" creationId="{2D2E7D33-C726-69E1-9A41-D646C00C1DF7}"/>
          </ac:spMkLst>
        </pc:spChg>
        <pc:spChg chg="mod">
          <ac:chgData name="蕭又瑜" userId="c5b0ba1c-d079-4945-ac8c-b522266d3b39" providerId="ADAL" clId="{62AF62C8-5E65-A848-9C8C-80BB4D8ECAE3}" dt="2024-05-27T02:43:07.683" v="3385" actId="2085"/>
          <ac:spMkLst>
            <pc:docMk/>
            <pc:sldMk cId="1067036834" sldId="327"/>
            <ac:spMk id="46" creationId="{45859ED2-0825-382C-DC74-C97691AC8DA2}"/>
          </ac:spMkLst>
        </pc:spChg>
        <pc:spChg chg="mod">
          <ac:chgData name="蕭又瑜" userId="c5b0ba1c-d079-4945-ac8c-b522266d3b39" providerId="ADAL" clId="{62AF62C8-5E65-A848-9C8C-80BB4D8ECAE3}" dt="2024-05-27T02:43:37.540" v="3389"/>
          <ac:spMkLst>
            <pc:docMk/>
            <pc:sldMk cId="1067036834" sldId="327"/>
            <ac:spMk id="53" creationId="{C89C2949-094D-C05A-5B03-784ED00AFACD}"/>
          </ac:spMkLst>
        </pc:spChg>
        <pc:spChg chg="mod">
          <ac:chgData name="蕭又瑜" userId="c5b0ba1c-d079-4945-ac8c-b522266d3b39" providerId="ADAL" clId="{62AF62C8-5E65-A848-9C8C-80BB4D8ECAE3}" dt="2024-05-27T02:43:49.417" v="3392"/>
          <ac:spMkLst>
            <pc:docMk/>
            <pc:sldMk cId="1067036834" sldId="327"/>
            <ac:spMk id="60" creationId="{DF1FDC43-604A-E6FA-C359-25F86F01DDE5}"/>
          </ac:spMkLst>
        </pc:spChg>
        <pc:spChg chg="mod">
          <ac:chgData name="蕭又瑜" userId="c5b0ba1c-d079-4945-ac8c-b522266d3b39" providerId="ADAL" clId="{62AF62C8-5E65-A848-9C8C-80BB4D8ECAE3}" dt="2024-05-27T02:43:49.417" v="3392"/>
          <ac:spMkLst>
            <pc:docMk/>
            <pc:sldMk cId="1067036834" sldId="327"/>
            <ac:spMk id="67" creationId="{E35B08C1-6306-FE83-89EA-2F6F945B2974}"/>
          </ac:spMkLst>
        </pc:spChg>
        <pc:spChg chg="add mod">
          <ac:chgData name="蕭又瑜" userId="c5b0ba1c-d079-4945-ac8c-b522266d3b39" providerId="ADAL" clId="{62AF62C8-5E65-A848-9C8C-80BB4D8ECAE3}" dt="2024-05-27T02:57:02.698" v="3772" actId="164"/>
          <ac:spMkLst>
            <pc:docMk/>
            <pc:sldMk cId="1067036834" sldId="327"/>
            <ac:spMk id="73" creationId="{8419AF75-1CB6-888E-E960-7FCA508204E6}"/>
          </ac:spMkLst>
        </pc:spChg>
        <pc:spChg chg="add mod">
          <ac:chgData name="蕭又瑜" userId="c5b0ba1c-d079-4945-ac8c-b522266d3b39" providerId="ADAL" clId="{62AF62C8-5E65-A848-9C8C-80BB4D8ECAE3}" dt="2024-05-27T02:57:02.698" v="3772" actId="164"/>
          <ac:spMkLst>
            <pc:docMk/>
            <pc:sldMk cId="1067036834" sldId="327"/>
            <ac:spMk id="74" creationId="{3C2E48D3-D325-4750-D832-DA4988F5D5EC}"/>
          </ac:spMkLst>
        </pc:spChg>
        <pc:grpChg chg="add del mod">
          <ac:chgData name="蕭又瑜" userId="c5b0ba1c-d079-4945-ac8c-b522266d3b39" providerId="ADAL" clId="{62AF62C8-5E65-A848-9C8C-80BB4D8ECAE3}" dt="2024-05-27T02:42:09.972" v="3382" actId="478"/>
          <ac:grpSpMkLst>
            <pc:docMk/>
            <pc:sldMk cId="1067036834" sldId="327"/>
            <ac:grpSpMk id="24" creationId="{A8362126-107F-1C0A-15D6-2913AAB929CB}"/>
          </ac:grpSpMkLst>
        </pc:grpChg>
        <pc:grpChg chg="mod">
          <ac:chgData name="蕭又瑜" userId="c5b0ba1c-d079-4945-ac8c-b522266d3b39" providerId="ADAL" clId="{62AF62C8-5E65-A848-9C8C-80BB4D8ECAE3}" dt="2024-05-27T02:40:35.658" v="3369"/>
          <ac:grpSpMkLst>
            <pc:docMk/>
            <pc:sldMk cId="1067036834" sldId="327"/>
            <ac:grpSpMk id="26" creationId="{34214533-114C-991C-8E8E-1F0DF688A74C}"/>
          </ac:grpSpMkLst>
        </pc:grpChg>
        <pc:grpChg chg="add del mod">
          <ac:chgData name="蕭又瑜" userId="c5b0ba1c-d079-4945-ac8c-b522266d3b39" providerId="ADAL" clId="{62AF62C8-5E65-A848-9C8C-80BB4D8ECAE3}" dt="2024-05-27T02:42:09.541" v="3381" actId="478"/>
          <ac:grpSpMkLst>
            <pc:docMk/>
            <pc:sldMk cId="1067036834" sldId="327"/>
            <ac:grpSpMk id="31" creationId="{E23AC891-B9AE-38BA-2719-B22F0A97C76A}"/>
          </ac:grpSpMkLst>
        </pc:grpChg>
        <pc:grpChg chg="mod">
          <ac:chgData name="蕭又瑜" userId="c5b0ba1c-d079-4945-ac8c-b522266d3b39" providerId="ADAL" clId="{62AF62C8-5E65-A848-9C8C-80BB4D8ECAE3}" dt="2024-05-27T02:41:18.832" v="3379" actId="408"/>
          <ac:grpSpMkLst>
            <pc:docMk/>
            <pc:sldMk cId="1067036834" sldId="327"/>
            <ac:grpSpMk id="33" creationId="{2CF60221-9685-5CAB-10C1-15933CE9F9AA}"/>
          </ac:grpSpMkLst>
        </pc:grpChg>
        <pc:grpChg chg="add del mod">
          <ac:chgData name="蕭又瑜" userId="c5b0ba1c-d079-4945-ac8c-b522266d3b39" providerId="ADAL" clId="{62AF62C8-5E65-A848-9C8C-80BB4D8ECAE3}" dt="2024-05-27T02:42:09.053" v="3380" actId="478"/>
          <ac:grpSpMkLst>
            <pc:docMk/>
            <pc:sldMk cId="1067036834" sldId="327"/>
            <ac:grpSpMk id="38" creationId="{7CE08B21-07A2-06A8-D443-BEA47A39BA6E}"/>
          </ac:grpSpMkLst>
        </pc:grpChg>
        <pc:grpChg chg="mod">
          <ac:chgData name="蕭又瑜" userId="c5b0ba1c-d079-4945-ac8c-b522266d3b39" providerId="ADAL" clId="{62AF62C8-5E65-A848-9C8C-80BB4D8ECAE3}" dt="2024-05-27T02:41:00.293" v="3374" actId="571"/>
          <ac:grpSpMkLst>
            <pc:docMk/>
            <pc:sldMk cId="1067036834" sldId="327"/>
            <ac:grpSpMk id="40" creationId="{67400274-9E8F-23FE-C935-2F64DC50E1E8}"/>
          </ac:grpSpMkLst>
        </pc:grpChg>
        <pc:grpChg chg="add del mod">
          <ac:chgData name="蕭又瑜" userId="c5b0ba1c-d079-4945-ac8c-b522266d3b39" providerId="ADAL" clId="{62AF62C8-5E65-A848-9C8C-80BB4D8ECAE3}" dt="2024-05-27T02:53:14.199" v="3664" actId="478"/>
          <ac:grpSpMkLst>
            <pc:docMk/>
            <pc:sldMk cId="1067036834" sldId="327"/>
            <ac:grpSpMk id="45" creationId="{FED9BC5A-3F61-5E8C-1D8B-6E374A96B126}"/>
          </ac:grpSpMkLst>
        </pc:grpChg>
        <pc:grpChg chg="mod">
          <ac:chgData name="蕭又瑜" userId="c5b0ba1c-d079-4945-ac8c-b522266d3b39" providerId="ADAL" clId="{62AF62C8-5E65-A848-9C8C-80BB4D8ECAE3}" dt="2024-05-27T02:42:56.827" v="3383"/>
          <ac:grpSpMkLst>
            <pc:docMk/>
            <pc:sldMk cId="1067036834" sldId="327"/>
            <ac:grpSpMk id="47" creationId="{B093A418-7995-5B87-AD99-2B5FF8501682}"/>
          </ac:grpSpMkLst>
        </pc:grpChg>
        <pc:grpChg chg="add del mod">
          <ac:chgData name="蕭又瑜" userId="c5b0ba1c-d079-4945-ac8c-b522266d3b39" providerId="ADAL" clId="{62AF62C8-5E65-A848-9C8C-80BB4D8ECAE3}" dt="2024-05-27T02:53:14.199" v="3664" actId="478"/>
          <ac:grpSpMkLst>
            <pc:docMk/>
            <pc:sldMk cId="1067036834" sldId="327"/>
            <ac:grpSpMk id="52" creationId="{71A2F9F2-841B-E1D2-7A94-E650BD8D2987}"/>
          </ac:grpSpMkLst>
        </pc:grpChg>
        <pc:grpChg chg="mod">
          <ac:chgData name="蕭又瑜" userId="c5b0ba1c-d079-4945-ac8c-b522266d3b39" providerId="ADAL" clId="{62AF62C8-5E65-A848-9C8C-80BB4D8ECAE3}" dt="2024-05-27T02:43:37.540" v="3389"/>
          <ac:grpSpMkLst>
            <pc:docMk/>
            <pc:sldMk cId="1067036834" sldId="327"/>
            <ac:grpSpMk id="54" creationId="{3F4E6C4C-D610-9169-07F6-D8160EA56D11}"/>
          </ac:grpSpMkLst>
        </pc:grpChg>
        <pc:grpChg chg="add del mod">
          <ac:chgData name="蕭又瑜" userId="c5b0ba1c-d079-4945-ac8c-b522266d3b39" providerId="ADAL" clId="{62AF62C8-5E65-A848-9C8C-80BB4D8ECAE3}" dt="2024-05-27T02:53:14.199" v="3664" actId="478"/>
          <ac:grpSpMkLst>
            <pc:docMk/>
            <pc:sldMk cId="1067036834" sldId="327"/>
            <ac:grpSpMk id="59" creationId="{76BAD415-A90A-F5B2-E63F-61333F1E8293}"/>
          </ac:grpSpMkLst>
        </pc:grpChg>
        <pc:grpChg chg="mod">
          <ac:chgData name="蕭又瑜" userId="c5b0ba1c-d079-4945-ac8c-b522266d3b39" providerId="ADAL" clId="{62AF62C8-5E65-A848-9C8C-80BB4D8ECAE3}" dt="2024-05-27T02:43:49.417" v="3392"/>
          <ac:grpSpMkLst>
            <pc:docMk/>
            <pc:sldMk cId="1067036834" sldId="327"/>
            <ac:grpSpMk id="61" creationId="{1CCBBC2D-9D58-FDF4-F659-1601A5C3F336}"/>
          </ac:grpSpMkLst>
        </pc:grpChg>
        <pc:grpChg chg="add del mod">
          <ac:chgData name="蕭又瑜" userId="c5b0ba1c-d079-4945-ac8c-b522266d3b39" providerId="ADAL" clId="{62AF62C8-5E65-A848-9C8C-80BB4D8ECAE3}" dt="2024-05-27T02:53:14.199" v="3664" actId="478"/>
          <ac:grpSpMkLst>
            <pc:docMk/>
            <pc:sldMk cId="1067036834" sldId="327"/>
            <ac:grpSpMk id="66" creationId="{D8962927-830E-956C-80BF-CD3C894E927F}"/>
          </ac:grpSpMkLst>
        </pc:grpChg>
        <pc:grpChg chg="mod">
          <ac:chgData name="蕭又瑜" userId="c5b0ba1c-d079-4945-ac8c-b522266d3b39" providerId="ADAL" clId="{62AF62C8-5E65-A848-9C8C-80BB4D8ECAE3}" dt="2024-05-27T02:43:49.417" v="3392"/>
          <ac:grpSpMkLst>
            <pc:docMk/>
            <pc:sldMk cId="1067036834" sldId="327"/>
            <ac:grpSpMk id="68" creationId="{BDBF7B3B-27E5-3F37-50C1-3E10179D2EE6}"/>
          </ac:grpSpMkLst>
        </pc:grpChg>
        <pc:grpChg chg="add del mod">
          <ac:chgData name="蕭又瑜" userId="c5b0ba1c-d079-4945-ac8c-b522266d3b39" providerId="ADAL" clId="{62AF62C8-5E65-A848-9C8C-80BB4D8ECAE3}" dt="2024-06-03T11:40:04.153" v="11227" actId="478"/>
          <ac:grpSpMkLst>
            <pc:docMk/>
            <pc:sldMk cId="1067036834" sldId="327"/>
            <ac:grpSpMk id="75" creationId="{A8693ABA-EE38-9F6E-BB6D-2C1352B18E72}"/>
          </ac:grpSpMkLst>
        </pc:grpChg>
        <pc:graphicFrameChg chg="add mod">
          <ac:chgData name="蕭又瑜" userId="c5b0ba1c-d079-4945-ac8c-b522266d3b39" providerId="ADAL" clId="{62AF62C8-5E65-A848-9C8C-80BB4D8ECAE3}" dt="2024-06-04T03:02:02.871" v="11612"/>
          <ac:graphicFrameMkLst>
            <pc:docMk/>
            <pc:sldMk cId="1067036834" sldId="327"/>
            <ac:graphicFrameMk id="12" creationId="{944A58B1-C486-88AF-725E-3D7268577084}"/>
          </ac:graphicFrameMkLst>
        </pc:graphicFrameChg>
        <pc:graphicFrameChg chg="add mod">
          <ac:chgData name="蕭又瑜" userId="c5b0ba1c-d079-4945-ac8c-b522266d3b39" providerId="ADAL" clId="{62AF62C8-5E65-A848-9C8C-80BB4D8ECAE3}" dt="2024-06-03T11:58:00.619" v="11587" actId="1035"/>
          <ac:graphicFrameMkLst>
            <pc:docMk/>
            <pc:sldMk cId="1067036834" sldId="327"/>
            <ac:graphicFrameMk id="13" creationId="{465DD914-B9E9-CAB3-34F1-F3288FA0EDEE}"/>
          </ac:graphicFrameMkLst>
        </pc:graphicFrameChg>
        <pc:graphicFrameChg chg="add mod">
          <ac:chgData name="蕭又瑜" userId="c5b0ba1c-d079-4945-ac8c-b522266d3b39" providerId="ADAL" clId="{62AF62C8-5E65-A848-9C8C-80BB4D8ECAE3}" dt="2024-06-03T11:58:00.619" v="11587" actId="1035"/>
          <ac:graphicFrameMkLst>
            <pc:docMk/>
            <pc:sldMk cId="1067036834" sldId="327"/>
            <ac:graphicFrameMk id="85" creationId="{0B89057F-886A-1BA4-F0E1-F292957E6A08}"/>
          </ac:graphicFrameMkLst>
        </pc:graphicFrameChg>
        <pc:cxnChg chg="mod">
          <ac:chgData name="蕭又瑜" userId="c5b0ba1c-d079-4945-ac8c-b522266d3b39" providerId="ADAL" clId="{62AF62C8-5E65-A848-9C8C-80BB4D8ECAE3}" dt="2024-05-27T02:40:35.658" v="3369"/>
          <ac:cxnSpMkLst>
            <pc:docMk/>
            <pc:sldMk cId="1067036834" sldId="327"/>
            <ac:cxnSpMk id="27" creationId="{30F67969-3439-86BE-7E03-5F9CEFB2C8E0}"/>
          </ac:cxnSpMkLst>
        </pc:cxnChg>
        <pc:cxnChg chg="mod">
          <ac:chgData name="蕭又瑜" userId="c5b0ba1c-d079-4945-ac8c-b522266d3b39" providerId="ADAL" clId="{62AF62C8-5E65-A848-9C8C-80BB4D8ECAE3}" dt="2024-05-27T02:40:35.658" v="3369"/>
          <ac:cxnSpMkLst>
            <pc:docMk/>
            <pc:sldMk cId="1067036834" sldId="327"/>
            <ac:cxnSpMk id="28" creationId="{FDC0D298-1C8A-43A2-86A2-B9512CAA6E5C}"/>
          </ac:cxnSpMkLst>
        </pc:cxnChg>
        <pc:cxnChg chg="mod">
          <ac:chgData name="蕭又瑜" userId="c5b0ba1c-d079-4945-ac8c-b522266d3b39" providerId="ADAL" clId="{62AF62C8-5E65-A848-9C8C-80BB4D8ECAE3}" dt="2024-05-27T02:40:35.658" v="3369"/>
          <ac:cxnSpMkLst>
            <pc:docMk/>
            <pc:sldMk cId="1067036834" sldId="327"/>
            <ac:cxnSpMk id="29" creationId="{297C2BC7-635B-BF74-2887-A322271E7CAA}"/>
          </ac:cxnSpMkLst>
        </pc:cxnChg>
        <pc:cxnChg chg="mod">
          <ac:chgData name="蕭又瑜" userId="c5b0ba1c-d079-4945-ac8c-b522266d3b39" providerId="ADAL" clId="{62AF62C8-5E65-A848-9C8C-80BB4D8ECAE3}" dt="2024-05-27T02:40:35.658" v="3369"/>
          <ac:cxnSpMkLst>
            <pc:docMk/>
            <pc:sldMk cId="1067036834" sldId="327"/>
            <ac:cxnSpMk id="30" creationId="{E1444A1F-ED1F-5932-686C-C1F8C462B6E5}"/>
          </ac:cxnSpMkLst>
        </pc:cxnChg>
        <pc:cxnChg chg="mod">
          <ac:chgData name="蕭又瑜" userId="c5b0ba1c-d079-4945-ac8c-b522266d3b39" providerId="ADAL" clId="{62AF62C8-5E65-A848-9C8C-80BB4D8ECAE3}" dt="2024-05-27T02:41:18.832" v="3379" actId="408"/>
          <ac:cxnSpMkLst>
            <pc:docMk/>
            <pc:sldMk cId="1067036834" sldId="327"/>
            <ac:cxnSpMk id="34" creationId="{F3D484FE-5321-C116-5473-37040648376A}"/>
          </ac:cxnSpMkLst>
        </pc:cxnChg>
        <pc:cxnChg chg="mod">
          <ac:chgData name="蕭又瑜" userId="c5b0ba1c-d079-4945-ac8c-b522266d3b39" providerId="ADAL" clId="{62AF62C8-5E65-A848-9C8C-80BB4D8ECAE3}" dt="2024-05-27T02:41:18.832" v="3379" actId="408"/>
          <ac:cxnSpMkLst>
            <pc:docMk/>
            <pc:sldMk cId="1067036834" sldId="327"/>
            <ac:cxnSpMk id="35" creationId="{3F6C25CC-E032-DC23-8235-57A997944606}"/>
          </ac:cxnSpMkLst>
        </pc:cxnChg>
        <pc:cxnChg chg="mod">
          <ac:chgData name="蕭又瑜" userId="c5b0ba1c-d079-4945-ac8c-b522266d3b39" providerId="ADAL" clId="{62AF62C8-5E65-A848-9C8C-80BB4D8ECAE3}" dt="2024-05-27T02:41:18.832" v="3379" actId="408"/>
          <ac:cxnSpMkLst>
            <pc:docMk/>
            <pc:sldMk cId="1067036834" sldId="327"/>
            <ac:cxnSpMk id="36" creationId="{11BDD192-4B22-2601-A72A-78DF7F168A63}"/>
          </ac:cxnSpMkLst>
        </pc:cxnChg>
        <pc:cxnChg chg="mod">
          <ac:chgData name="蕭又瑜" userId="c5b0ba1c-d079-4945-ac8c-b522266d3b39" providerId="ADAL" clId="{62AF62C8-5E65-A848-9C8C-80BB4D8ECAE3}" dt="2024-05-27T02:41:18.832" v="3379" actId="408"/>
          <ac:cxnSpMkLst>
            <pc:docMk/>
            <pc:sldMk cId="1067036834" sldId="327"/>
            <ac:cxnSpMk id="37" creationId="{B74959FC-A292-0D20-7FA3-8B166E1CFDE3}"/>
          </ac:cxnSpMkLst>
        </pc:cxnChg>
        <pc:cxnChg chg="mod">
          <ac:chgData name="蕭又瑜" userId="c5b0ba1c-d079-4945-ac8c-b522266d3b39" providerId="ADAL" clId="{62AF62C8-5E65-A848-9C8C-80BB4D8ECAE3}" dt="2024-05-27T02:41:00.293" v="3374" actId="571"/>
          <ac:cxnSpMkLst>
            <pc:docMk/>
            <pc:sldMk cId="1067036834" sldId="327"/>
            <ac:cxnSpMk id="41" creationId="{185D5E9A-7140-DCD9-BDEA-6CE4109BA6DD}"/>
          </ac:cxnSpMkLst>
        </pc:cxnChg>
        <pc:cxnChg chg="mod">
          <ac:chgData name="蕭又瑜" userId="c5b0ba1c-d079-4945-ac8c-b522266d3b39" providerId="ADAL" clId="{62AF62C8-5E65-A848-9C8C-80BB4D8ECAE3}" dt="2024-05-27T02:41:00.293" v="3374" actId="571"/>
          <ac:cxnSpMkLst>
            <pc:docMk/>
            <pc:sldMk cId="1067036834" sldId="327"/>
            <ac:cxnSpMk id="42" creationId="{A49DA111-F5A8-42E2-C0CD-74639CFF28B5}"/>
          </ac:cxnSpMkLst>
        </pc:cxnChg>
        <pc:cxnChg chg="mod">
          <ac:chgData name="蕭又瑜" userId="c5b0ba1c-d079-4945-ac8c-b522266d3b39" providerId="ADAL" clId="{62AF62C8-5E65-A848-9C8C-80BB4D8ECAE3}" dt="2024-05-27T02:41:00.293" v="3374" actId="571"/>
          <ac:cxnSpMkLst>
            <pc:docMk/>
            <pc:sldMk cId="1067036834" sldId="327"/>
            <ac:cxnSpMk id="43" creationId="{F87DA0F6-033F-E604-40D8-BCD1301B829C}"/>
          </ac:cxnSpMkLst>
        </pc:cxnChg>
        <pc:cxnChg chg="mod">
          <ac:chgData name="蕭又瑜" userId="c5b0ba1c-d079-4945-ac8c-b522266d3b39" providerId="ADAL" clId="{62AF62C8-5E65-A848-9C8C-80BB4D8ECAE3}" dt="2024-05-27T02:41:00.293" v="3374" actId="571"/>
          <ac:cxnSpMkLst>
            <pc:docMk/>
            <pc:sldMk cId="1067036834" sldId="327"/>
            <ac:cxnSpMk id="44" creationId="{B75A7186-6CB0-D507-325E-AA71DD194C7A}"/>
          </ac:cxnSpMkLst>
        </pc:cxnChg>
        <pc:cxnChg chg="mod">
          <ac:chgData name="蕭又瑜" userId="c5b0ba1c-d079-4945-ac8c-b522266d3b39" providerId="ADAL" clId="{62AF62C8-5E65-A848-9C8C-80BB4D8ECAE3}" dt="2024-05-27T02:43:20.949" v="3386" actId="1582"/>
          <ac:cxnSpMkLst>
            <pc:docMk/>
            <pc:sldMk cId="1067036834" sldId="327"/>
            <ac:cxnSpMk id="48" creationId="{685F05BA-36D7-A148-EA4B-BDEE650A40F8}"/>
          </ac:cxnSpMkLst>
        </pc:cxnChg>
        <pc:cxnChg chg="mod">
          <ac:chgData name="蕭又瑜" userId="c5b0ba1c-d079-4945-ac8c-b522266d3b39" providerId="ADAL" clId="{62AF62C8-5E65-A848-9C8C-80BB4D8ECAE3}" dt="2024-05-27T02:43:20.949" v="3386" actId="1582"/>
          <ac:cxnSpMkLst>
            <pc:docMk/>
            <pc:sldMk cId="1067036834" sldId="327"/>
            <ac:cxnSpMk id="49" creationId="{950AAF2A-EF46-894B-216D-5C05F4D3F73B}"/>
          </ac:cxnSpMkLst>
        </pc:cxnChg>
        <pc:cxnChg chg="mod">
          <ac:chgData name="蕭又瑜" userId="c5b0ba1c-d079-4945-ac8c-b522266d3b39" providerId="ADAL" clId="{62AF62C8-5E65-A848-9C8C-80BB4D8ECAE3}" dt="2024-05-27T02:43:20.949" v="3386" actId="1582"/>
          <ac:cxnSpMkLst>
            <pc:docMk/>
            <pc:sldMk cId="1067036834" sldId="327"/>
            <ac:cxnSpMk id="50" creationId="{1C37C7C8-2916-77C4-C05C-BD6EAF194E17}"/>
          </ac:cxnSpMkLst>
        </pc:cxnChg>
        <pc:cxnChg chg="mod">
          <ac:chgData name="蕭又瑜" userId="c5b0ba1c-d079-4945-ac8c-b522266d3b39" providerId="ADAL" clId="{62AF62C8-5E65-A848-9C8C-80BB4D8ECAE3}" dt="2024-05-27T02:43:20.949" v="3386" actId="1582"/>
          <ac:cxnSpMkLst>
            <pc:docMk/>
            <pc:sldMk cId="1067036834" sldId="327"/>
            <ac:cxnSpMk id="51" creationId="{DC75D76D-563D-3770-D50B-C83A791E614E}"/>
          </ac:cxnSpMkLst>
        </pc:cxnChg>
        <pc:cxnChg chg="mod">
          <ac:chgData name="蕭又瑜" userId="c5b0ba1c-d079-4945-ac8c-b522266d3b39" providerId="ADAL" clId="{62AF62C8-5E65-A848-9C8C-80BB4D8ECAE3}" dt="2024-05-27T02:43:37.540" v="3389"/>
          <ac:cxnSpMkLst>
            <pc:docMk/>
            <pc:sldMk cId="1067036834" sldId="327"/>
            <ac:cxnSpMk id="55" creationId="{783E743E-C57C-CE1D-3C35-5EB192614E7C}"/>
          </ac:cxnSpMkLst>
        </pc:cxnChg>
        <pc:cxnChg chg="mod">
          <ac:chgData name="蕭又瑜" userId="c5b0ba1c-d079-4945-ac8c-b522266d3b39" providerId="ADAL" clId="{62AF62C8-5E65-A848-9C8C-80BB4D8ECAE3}" dt="2024-05-27T02:43:37.540" v="3389"/>
          <ac:cxnSpMkLst>
            <pc:docMk/>
            <pc:sldMk cId="1067036834" sldId="327"/>
            <ac:cxnSpMk id="56" creationId="{C54C30D8-A5BC-015C-C825-6BC77CE1C6B2}"/>
          </ac:cxnSpMkLst>
        </pc:cxnChg>
        <pc:cxnChg chg="mod">
          <ac:chgData name="蕭又瑜" userId="c5b0ba1c-d079-4945-ac8c-b522266d3b39" providerId="ADAL" clId="{62AF62C8-5E65-A848-9C8C-80BB4D8ECAE3}" dt="2024-05-27T02:43:37.540" v="3389"/>
          <ac:cxnSpMkLst>
            <pc:docMk/>
            <pc:sldMk cId="1067036834" sldId="327"/>
            <ac:cxnSpMk id="57" creationId="{35D2C1CF-1972-ACCC-B1C0-34BEFF813213}"/>
          </ac:cxnSpMkLst>
        </pc:cxnChg>
        <pc:cxnChg chg="mod">
          <ac:chgData name="蕭又瑜" userId="c5b0ba1c-d079-4945-ac8c-b522266d3b39" providerId="ADAL" clId="{62AF62C8-5E65-A848-9C8C-80BB4D8ECAE3}" dt="2024-05-27T02:43:37.540" v="3389"/>
          <ac:cxnSpMkLst>
            <pc:docMk/>
            <pc:sldMk cId="1067036834" sldId="327"/>
            <ac:cxnSpMk id="58" creationId="{53FE4EB1-924A-C49C-5D3F-A2F7A4C1D922}"/>
          </ac:cxnSpMkLst>
        </pc:cxnChg>
        <pc:cxnChg chg="mod">
          <ac:chgData name="蕭又瑜" userId="c5b0ba1c-d079-4945-ac8c-b522266d3b39" providerId="ADAL" clId="{62AF62C8-5E65-A848-9C8C-80BB4D8ECAE3}" dt="2024-05-27T02:43:49.417" v="3392"/>
          <ac:cxnSpMkLst>
            <pc:docMk/>
            <pc:sldMk cId="1067036834" sldId="327"/>
            <ac:cxnSpMk id="62" creationId="{66CF2B04-7569-AB12-FCD8-5A5B7DD09025}"/>
          </ac:cxnSpMkLst>
        </pc:cxnChg>
        <pc:cxnChg chg="mod">
          <ac:chgData name="蕭又瑜" userId="c5b0ba1c-d079-4945-ac8c-b522266d3b39" providerId="ADAL" clId="{62AF62C8-5E65-A848-9C8C-80BB4D8ECAE3}" dt="2024-05-27T02:43:49.417" v="3392"/>
          <ac:cxnSpMkLst>
            <pc:docMk/>
            <pc:sldMk cId="1067036834" sldId="327"/>
            <ac:cxnSpMk id="63" creationId="{72941ED3-B3AA-F47A-C927-46E06C827187}"/>
          </ac:cxnSpMkLst>
        </pc:cxnChg>
        <pc:cxnChg chg="mod">
          <ac:chgData name="蕭又瑜" userId="c5b0ba1c-d079-4945-ac8c-b522266d3b39" providerId="ADAL" clId="{62AF62C8-5E65-A848-9C8C-80BB4D8ECAE3}" dt="2024-05-27T02:43:49.417" v="3392"/>
          <ac:cxnSpMkLst>
            <pc:docMk/>
            <pc:sldMk cId="1067036834" sldId="327"/>
            <ac:cxnSpMk id="64" creationId="{0C1D9DD9-3141-BF3F-9CA3-23D59DF18AC9}"/>
          </ac:cxnSpMkLst>
        </pc:cxnChg>
        <pc:cxnChg chg="mod">
          <ac:chgData name="蕭又瑜" userId="c5b0ba1c-d079-4945-ac8c-b522266d3b39" providerId="ADAL" clId="{62AF62C8-5E65-A848-9C8C-80BB4D8ECAE3}" dt="2024-05-27T02:43:49.417" v="3392"/>
          <ac:cxnSpMkLst>
            <pc:docMk/>
            <pc:sldMk cId="1067036834" sldId="327"/>
            <ac:cxnSpMk id="65" creationId="{86EFD842-2045-0795-D0AE-33CB7F808D35}"/>
          </ac:cxnSpMkLst>
        </pc:cxnChg>
        <pc:cxnChg chg="mod">
          <ac:chgData name="蕭又瑜" userId="c5b0ba1c-d079-4945-ac8c-b522266d3b39" providerId="ADAL" clId="{62AF62C8-5E65-A848-9C8C-80BB4D8ECAE3}" dt="2024-05-27T02:43:49.417" v="3392"/>
          <ac:cxnSpMkLst>
            <pc:docMk/>
            <pc:sldMk cId="1067036834" sldId="327"/>
            <ac:cxnSpMk id="69" creationId="{3D48A13D-312D-D224-9CB8-64F75EDD7491}"/>
          </ac:cxnSpMkLst>
        </pc:cxnChg>
        <pc:cxnChg chg="mod">
          <ac:chgData name="蕭又瑜" userId="c5b0ba1c-d079-4945-ac8c-b522266d3b39" providerId="ADAL" clId="{62AF62C8-5E65-A848-9C8C-80BB4D8ECAE3}" dt="2024-05-27T02:43:49.417" v="3392"/>
          <ac:cxnSpMkLst>
            <pc:docMk/>
            <pc:sldMk cId="1067036834" sldId="327"/>
            <ac:cxnSpMk id="70" creationId="{A4C806E5-F826-A8BB-3B79-BF414BA0AA8D}"/>
          </ac:cxnSpMkLst>
        </pc:cxnChg>
        <pc:cxnChg chg="mod">
          <ac:chgData name="蕭又瑜" userId="c5b0ba1c-d079-4945-ac8c-b522266d3b39" providerId="ADAL" clId="{62AF62C8-5E65-A848-9C8C-80BB4D8ECAE3}" dt="2024-05-27T02:43:49.417" v="3392"/>
          <ac:cxnSpMkLst>
            <pc:docMk/>
            <pc:sldMk cId="1067036834" sldId="327"/>
            <ac:cxnSpMk id="71" creationId="{4D2C3245-C3A6-AE54-7D22-D5909FB51493}"/>
          </ac:cxnSpMkLst>
        </pc:cxnChg>
        <pc:cxnChg chg="mod">
          <ac:chgData name="蕭又瑜" userId="c5b0ba1c-d079-4945-ac8c-b522266d3b39" providerId="ADAL" clId="{62AF62C8-5E65-A848-9C8C-80BB4D8ECAE3}" dt="2024-05-27T02:43:49.417" v="3392"/>
          <ac:cxnSpMkLst>
            <pc:docMk/>
            <pc:sldMk cId="1067036834" sldId="327"/>
            <ac:cxnSpMk id="72" creationId="{4FA5AFCA-B390-4AF3-7155-3B33B6FA0118}"/>
          </ac:cxnSpMkLst>
        </pc:cxnChg>
        <pc:cxnChg chg="add del">
          <ac:chgData name="蕭又瑜" userId="c5b0ba1c-d079-4945-ac8c-b522266d3b39" providerId="ADAL" clId="{62AF62C8-5E65-A848-9C8C-80BB4D8ECAE3}" dt="2024-05-27T02:59:35.466" v="3780" actId="478"/>
          <ac:cxnSpMkLst>
            <pc:docMk/>
            <pc:sldMk cId="1067036834" sldId="327"/>
            <ac:cxnSpMk id="77" creationId="{0F11A0F6-D3D2-90C9-E3A6-3E9D7E3BA916}"/>
          </ac:cxnSpMkLst>
        </pc:cxnChg>
        <pc:cxnChg chg="add del mod">
          <ac:chgData name="蕭又瑜" userId="c5b0ba1c-d079-4945-ac8c-b522266d3b39" providerId="ADAL" clId="{62AF62C8-5E65-A848-9C8C-80BB4D8ECAE3}" dt="2024-05-27T02:59:34.364" v="3779" actId="478"/>
          <ac:cxnSpMkLst>
            <pc:docMk/>
            <pc:sldMk cId="1067036834" sldId="327"/>
            <ac:cxnSpMk id="78" creationId="{87F85C0A-3AF9-8092-BA0C-5085E5CF703E}"/>
          </ac:cxnSpMkLst>
        </pc:cxnChg>
        <pc:cxnChg chg="add del mod">
          <ac:chgData name="蕭又瑜" userId="c5b0ba1c-d079-4945-ac8c-b522266d3b39" providerId="ADAL" clId="{62AF62C8-5E65-A848-9C8C-80BB4D8ECAE3}" dt="2024-05-27T03:00:29.360" v="3788" actId="478"/>
          <ac:cxnSpMkLst>
            <pc:docMk/>
            <pc:sldMk cId="1067036834" sldId="327"/>
            <ac:cxnSpMk id="82" creationId="{BDFF990E-0A95-1D6B-E141-2A7A0FC0E06E}"/>
          </ac:cxnSpMkLst>
        </pc:cxnChg>
      </pc:sldChg>
      <pc:sldChg chg="del">
        <pc:chgData name="蕭又瑜" userId="c5b0ba1c-d079-4945-ac8c-b522266d3b39" providerId="ADAL" clId="{62AF62C8-5E65-A848-9C8C-80BB4D8ECAE3}" dt="2024-05-24T03:13:38.752" v="11" actId="2696"/>
        <pc:sldMkLst>
          <pc:docMk/>
          <pc:sldMk cId="2581522368" sldId="327"/>
        </pc:sldMkLst>
      </pc:sldChg>
      <pc:sldChg chg="delSp modSp add mod modTransition delAnim">
        <pc:chgData name="蕭又瑜" userId="c5b0ba1c-d079-4945-ac8c-b522266d3b39" providerId="ADAL" clId="{62AF62C8-5E65-A848-9C8C-80BB4D8ECAE3}" dt="2024-06-04T03:03:27.432" v="11613" actId="207"/>
        <pc:sldMkLst>
          <pc:docMk/>
          <pc:sldMk cId="3486355394" sldId="328"/>
        </pc:sldMkLst>
        <pc:spChg chg="mod">
          <ac:chgData name="蕭又瑜" userId="c5b0ba1c-d079-4945-ac8c-b522266d3b39" providerId="ADAL" clId="{62AF62C8-5E65-A848-9C8C-80BB4D8ECAE3}" dt="2024-05-27T04:00:10.525" v="4907" actId="20577"/>
          <ac:spMkLst>
            <pc:docMk/>
            <pc:sldMk cId="3486355394" sldId="328"/>
            <ac:spMk id="2" creationId="{3A8D122B-3A40-F053-5AAC-9A16170EC9CD}"/>
          </ac:spMkLst>
        </pc:spChg>
        <pc:spChg chg="mod">
          <ac:chgData name="蕭又瑜" userId="c5b0ba1c-d079-4945-ac8c-b522266d3b39" providerId="ADAL" clId="{62AF62C8-5E65-A848-9C8C-80BB4D8ECAE3}" dt="2024-06-04T03:03:27.432" v="11613" actId="207"/>
          <ac:spMkLst>
            <pc:docMk/>
            <pc:sldMk cId="3486355394" sldId="328"/>
            <ac:spMk id="3" creationId="{3DB0BC58-6ABA-67B1-ED6D-8AB242AD23C3}"/>
          </ac:spMkLst>
        </pc:spChg>
        <pc:spChg chg="del">
          <ac:chgData name="蕭又瑜" userId="c5b0ba1c-d079-4945-ac8c-b522266d3b39" providerId="ADAL" clId="{62AF62C8-5E65-A848-9C8C-80BB4D8ECAE3}" dt="2024-05-27T02:54:23.098" v="3711" actId="478"/>
          <ac:spMkLst>
            <pc:docMk/>
            <pc:sldMk cId="3486355394" sldId="328"/>
            <ac:spMk id="6" creationId="{CDB0D99D-2C75-0739-9C6E-610419B7757D}"/>
          </ac:spMkLst>
        </pc:spChg>
        <pc:spChg chg="del">
          <ac:chgData name="蕭又瑜" userId="c5b0ba1c-d079-4945-ac8c-b522266d3b39" providerId="ADAL" clId="{62AF62C8-5E65-A848-9C8C-80BB4D8ECAE3}" dt="2024-05-27T02:54:23.098" v="3711" actId="478"/>
          <ac:spMkLst>
            <pc:docMk/>
            <pc:sldMk cId="3486355394" sldId="328"/>
            <ac:spMk id="7" creationId="{C4738C00-4F86-F3AC-F00A-C275533C78EA}"/>
          </ac:spMkLst>
        </pc:spChg>
        <pc:spChg chg="del">
          <ac:chgData name="蕭又瑜" userId="c5b0ba1c-d079-4945-ac8c-b522266d3b39" providerId="ADAL" clId="{62AF62C8-5E65-A848-9C8C-80BB4D8ECAE3}" dt="2024-05-27T02:54:23.098" v="3711" actId="478"/>
          <ac:spMkLst>
            <pc:docMk/>
            <pc:sldMk cId="3486355394" sldId="328"/>
            <ac:spMk id="8" creationId="{D06E1279-473F-A2A9-4193-5742FEDA73B1}"/>
          </ac:spMkLst>
        </pc:spChg>
        <pc:spChg chg="del">
          <ac:chgData name="蕭又瑜" userId="c5b0ba1c-d079-4945-ac8c-b522266d3b39" providerId="ADAL" clId="{62AF62C8-5E65-A848-9C8C-80BB4D8ECAE3}" dt="2024-05-27T02:54:23.098" v="3711" actId="478"/>
          <ac:spMkLst>
            <pc:docMk/>
            <pc:sldMk cId="3486355394" sldId="328"/>
            <ac:spMk id="9" creationId="{B7542A7E-873E-A28F-F0E2-75D8423189D5}"/>
          </ac:spMkLst>
        </pc:spChg>
        <pc:spChg chg="del">
          <ac:chgData name="蕭又瑜" userId="c5b0ba1c-d079-4945-ac8c-b522266d3b39" providerId="ADAL" clId="{62AF62C8-5E65-A848-9C8C-80BB4D8ECAE3}" dt="2024-05-27T02:54:23.098" v="3711" actId="478"/>
          <ac:spMkLst>
            <pc:docMk/>
            <pc:sldMk cId="3486355394" sldId="328"/>
            <ac:spMk id="10" creationId="{C8AD24AD-C350-BE97-4ADC-6E27F425DC2F}"/>
          </ac:spMkLst>
        </pc:spChg>
        <pc:spChg chg="del">
          <ac:chgData name="蕭又瑜" userId="c5b0ba1c-d079-4945-ac8c-b522266d3b39" providerId="ADAL" clId="{62AF62C8-5E65-A848-9C8C-80BB4D8ECAE3}" dt="2024-05-27T02:54:23.098" v="3711" actId="478"/>
          <ac:spMkLst>
            <pc:docMk/>
            <pc:sldMk cId="3486355394" sldId="328"/>
            <ac:spMk id="11" creationId="{35C92F1F-2B0D-1319-2B4C-811E937B98D7}"/>
          </ac:spMkLst>
        </pc:spChg>
        <pc:grpChg chg="del">
          <ac:chgData name="蕭又瑜" userId="c5b0ba1c-d079-4945-ac8c-b522266d3b39" providerId="ADAL" clId="{62AF62C8-5E65-A848-9C8C-80BB4D8ECAE3}" dt="2024-05-27T02:54:23.098" v="3711" actId="478"/>
          <ac:grpSpMkLst>
            <pc:docMk/>
            <pc:sldMk cId="3486355394" sldId="328"/>
            <ac:grpSpMk id="45" creationId="{FED9BC5A-3F61-5E8C-1D8B-6E374A96B126}"/>
          </ac:grpSpMkLst>
        </pc:grpChg>
        <pc:grpChg chg="del">
          <ac:chgData name="蕭又瑜" userId="c5b0ba1c-d079-4945-ac8c-b522266d3b39" providerId="ADAL" clId="{62AF62C8-5E65-A848-9C8C-80BB4D8ECAE3}" dt="2024-05-27T02:54:23.098" v="3711" actId="478"/>
          <ac:grpSpMkLst>
            <pc:docMk/>
            <pc:sldMk cId="3486355394" sldId="328"/>
            <ac:grpSpMk id="52" creationId="{71A2F9F2-841B-E1D2-7A94-E650BD8D2987}"/>
          </ac:grpSpMkLst>
        </pc:grpChg>
        <pc:grpChg chg="del">
          <ac:chgData name="蕭又瑜" userId="c5b0ba1c-d079-4945-ac8c-b522266d3b39" providerId="ADAL" clId="{62AF62C8-5E65-A848-9C8C-80BB4D8ECAE3}" dt="2024-05-27T02:54:23.098" v="3711" actId="478"/>
          <ac:grpSpMkLst>
            <pc:docMk/>
            <pc:sldMk cId="3486355394" sldId="328"/>
            <ac:grpSpMk id="59" creationId="{76BAD415-A90A-F5B2-E63F-61333F1E8293}"/>
          </ac:grpSpMkLst>
        </pc:grpChg>
        <pc:grpChg chg="del">
          <ac:chgData name="蕭又瑜" userId="c5b0ba1c-d079-4945-ac8c-b522266d3b39" providerId="ADAL" clId="{62AF62C8-5E65-A848-9C8C-80BB4D8ECAE3}" dt="2024-05-27T02:54:23.098" v="3711" actId="478"/>
          <ac:grpSpMkLst>
            <pc:docMk/>
            <pc:sldMk cId="3486355394" sldId="328"/>
            <ac:grpSpMk id="66" creationId="{D8962927-830E-956C-80BF-CD3C894E927F}"/>
          </ac:grpSpMkLst>
        </pc:grpChg>
      </pc:sldChg>
      <pc:sldChg chg="del">
        <pc:chgData name="蕭又瑜" userId="c5b0ba1c-d079-4945-ac8c-b522266d3b39" providerId="ADAL" clId="{62AF62C8-5E65-A848-9C8C-80BB4D8ECAE3}" dt="2024-05-24T03:13:39.011" v="76" actId="2696"/>
        <pc:sldMkLst>
          <pc:docMk/>
          <pc:sldMk cId="4262593171" sldId="328"/>
        </pc:sldMkLst>
      </pc:sldChg>
      <pc:sldChg chg="del">
        <pc:chgData name="蕭又瑜" userId="c5b0ba1c-d079-4945-ac8c-b522266d3b39" providerId="ADAL" clId="{62AF62C8-5E65-A848-9C8C-80BB4D8ECAE3}" dt="2024-05-24T03:13:38.983" v="56" actId="2696"/>
        <pc:sldMkLst>
          <pc:docMk/>
          <pc:sldMk cId="352106726" sldId="329"/>
        </pc:sldMkLst>
      </pc:sldChg>
      <pc:sldChg chg="addSp modSp add mod modTransition">
        <pc:chgData name="蕭又瑜" userId="c5b0ba1c-d079-4945-ac8c-b522266d3b39" providerId="ADAL" clId="{62AF62C8-5E65-A848-9C8C-80BB4D8ECAE3}" dt="2024-05-27T13:29:53.768" v="9392"/>
        <pc:sldMkLst>
          <pc:docMk/>
          <pc:sldMk cId="1597977811" sldId="329"/>
        </pc:sldMkLst>
        <pc:spChg chg="mod">
          <ac:chgData name="蕭又瑜" userId="c5b0ba1c-d079-4945-ac8c-b522266d3b39" providerId="ADAL" clId="{62AF62C8-5E65-A848-9C8C-80BB4D8ECAE3}" dt="2024-05-27T04:00:14.965" v="4912" actId="20577"/>
          <ac:spMkLst>
            <pc:docMk/>
            <pc:sldMk cId="1597977811" sldId="329"/>
            <ac:spMk id="2" creationId="{3A8D122B-3A40-F053-5AAC-9A16170EC9CD}"/>
          </ac:spMkLst>
        </pc:spChg>
        <pc:spChg chg="mod">
          <ac:chgData name="蕭又瑜" userId="c5b0ba1c-d079-4945-ac8c-b522266d3b39" providerId="ADAL" clId="{62AF62C8-5E65-A848-9C8C-80BB4D8ECAE3}" dt="2024-05-27T03:57:16.348" v="4869" actId="113"/>
          <ac:spMkLst>
            <pc:docMk/>
            <pc:sldMk cId="1597977811" sldId="329"/>
            <ac:spMk id="3" creationId="{3DB0BC58-6ABA-67B1-ED6D-8AB242AD23C3}"/>
          </ac:spMkLst>
        </pc:spChg>
        <pc:picChg chg="add mod">
          <ac:chgData name="蕭又瑜" userId="c5b0ba1c-d079-4945-ac8c-b522266d3b39" providerId="ADAL" clId="{62AF62C8-5E65-A848-9C8C-80BB4D8ECAE3}" dt="2024-05-27T03:47:23.083" v="4704" actId="1076"/>
          <ac:picMkLst>
            <pc:docMk/>
            <pc:sldMk cId="1597977811" sldId="329"/>
            <ac:picMk id="7" creationId="{4FA28C63-F753-AB66-A06A-23E95C6DA2CB}"/>
          </ac:picMkLst>
        </pc:picChg>
      </pc:sldChg>
      <pc:sldChg chg="addSp delSp modSp add mod modTransition modAnim">
        <pc:chgData name="蕭又瑜" userId="c5b0ba1c-d079-4945-ac8c-b522266d3b39" providerId="ADAL" clId="{62AF62C8-5E65-A848-9C8C-80BB4D8ECAE3}" dt="2024-05-27T13:29:53.768" v="9392"/>
        <pc:sldMkLst>
          <pc:docMk/>
          <pc:sldMk cId="758674920" sldId="330"/>
        </pc:sldMkLst>
        <pc:spChg chg="mod">
          <ac:chgData name="蕭又瑜" userId="c5b0ba1c-d079-4945-ac8c-b522266d3b39" providerId="ADAL" clId="{62AF62C8-5E65-A848-9C8C-80BB4D8ECAE3}" dt="2024-05-27T04:00:19.781" v="4917" actId="20577"/>
          <ac:spMkLst>
            <pc:docMk/>
            <pc:sldMk cId="758674920" sldId="330"/>
            <ac:spMk id="2" creationId="{3A8D122B-3A40-F053-5AAC-9A16170EC9CD}"/>
          </ac:spMkLst>
        </pc:spChg>
        <pc:spChg chg="mod">
          <ac:chgData name="蕭又瑜" userId="c5b0ba1c-d079-4945-ac8c-b522266d3b39" providerId="ADAL" clId="{62AF62C8-5E65-A848-9C8C-80BB4D8ECAE3}" dt="2024-05-27T03:57:44.217" v="4883" actId="20577"/>
          <ac:spMkLst>
            <pc:docMk/>
            <pc:sldMk cId="758674920" sldId="330"/>
            <ac:spMk id="3" creationId="{3DB0BC58-6ABA-67B1-ED6D-8AB242AD23C3}"/>
          </ac:spMkLst>
        </pc:spChg>
        <pc:spChg chg="add mod">
          <ac:chgData name="蕭又瑜" userId="c5b0ba1c-d079-4945-ac8c-b522266d3b39" providerId="ADAL" clId="{62AF62C8-5E65-A848-9C8C-80BB4D8ECAE3}" dt="2024-05-27T03:59:10.808" v="4894" actId="1076"/>
          <ac:spMkLst>
            <pc:docMk/>
            <pc:sldMk cId="758674920" sldId="330"/>
            <ac:spMk id="8" creationId="{59FBDE78-05DC-C223-09C7-8F04B97FE82C}"/>
          </ac:spMkLst>
        </pc:spChg>
        <pc:picChg chg="add mod">
          <ac:chgData name="蕭又瑜" userId="c5b0ba1c-d079-4945-ac8c-b522266d3b39" providerId="ADAL" clId="{62AF62C8-5E65-A848-9C8C-80BB4D8ECAE3}" dt="2024-05-27T03:59:21.108" v="4896" actId="1076"/>
          <ac:picMkLst>
            <pc:docMk/>
            <pc:sldMk cId="758674920" sldId="330"/>
            <ac:picMk id="6" creationId="{51FBA9D2-9538-EC80-BB06-730C9654AA4C}"/>
          </ac:picMkLst>
        </pc:picChg>
        <pc:picChg chg="del mod">
          <ac:chgData name="蕭又瑜" userId="c5b0ba1c-d079-4945-ac8c-b522266d3b39" providerId="ADAL" clId="{62AF62C8-5E65-A848-9C8C-80BB4D8ECAE3}" dt="2024-05-27T03:46:18.373" v="4644" actId="478"/>
          <ac:picMkLst>
            <pc:docMk/>
            <pc:sldMk cId="758674920" sldId="330"/>
            <ac:picMk id="7" creationId="{4FA28C63-F753-AB66-A06A-23E95C6DA2CB}"/>
          </ac:picMkLst>
        </pc:picChg>
      </pc:sldChg>
      <pc:sldChg chg="del">
        <pc:chgData name="蕭又瑜" userId="c5b0ba1c-d079-4945-ac8c-b522266d3b39" providerId="ADAL" clId="{62AF62C8-5E65-A848-9C8C-80BB4D8ECAE3}" dt="2024-05-24T03:13:39.002" v="68" actId="2696"/>
        <pc:sldMkLst>
          <pc:docMk/>
          <pc:sldMk cId="2017935847" sldId="330"/>
        </pc:sldMkLst>
      </pc:sldChg>
      <pc:sldChg chg="addSp delSp modSp new mod modTransition">
        <pc:chgData name="蕭又瑜" userId="c5b0ba1c-d079-4945-ac8c-b522266d3b39" providerId="ADAL" clId="{62AF62C8-5E65-A848-9C8C-80BB4D8ECAE3}" dt="2024-06-04T03:15:49.698" v="11657" actId="478"/>
        <pc:sldMkLst>
          <pc:docMk/>
          <pc:sldMk cId="2835163786" sldId="331"/>
        </pc:sldMkLst>
        <pc:spChg chg="mod">
          <ac:chgData name="蕭又瑜" userId="c5b0ba1c-d079-4945-ac8c-b522266d3b39" providerId="ADAL" clId="{62AF62C8-5E65-A848-9C8C-80BB4D8ECAE3}" dt="2024-05-27T04:18:35.663" v="5195" actId="20577"/>
          <ac:spMkLst>
            <pc:docMk/>
            <pc:sldMk cId="2835163786" sldId="331"/>
            <ac:spMk id="2" creationId="{F71AA346-F7CD-8B69-4115-E518589FCF5C}"/>
          </ac:spMkLst>
        </pc:spChg>
        <pc:spChg chg="mod">
          <ac:chgData name="蕭又瑜" userId="c5b0ba1c-d079-4945-ac8c-b522266d3b39" providerId="ADAL" clId="{62AF62C8-5E65-A848-9C8C-80BB4D8ECAE3}" dt="2024-05-27T09:14:18.004" v="7031" actId="114"/>
          <ac:spMkLst>
            <pc:docMk/>
            <pc:sldMk cId="2835163786" sldId="331"/>
            <ac:spMk id="3" creationId="{EADD30BA-233B-D3EA-A59B-66CD9145A426}"/>
          </ac:spMkLst>
        </pc:spChg>
        <pc:picChg chg="add del mod">
          <ac:chgData name="蕭又瑜" userId="c5b0ba1c-d079-4945-ac8c-b522266d3b39" providerId="ADAL" clId="{62AF62C8-5E65-A848-9C8C-80BB4D8ECAE3}" dt="2024-06-04T03:15:49.698" v="11657" actId="478"/>
          <ac:picMkLst>
            <pc:docMk/>
            <pc:sldMk cId="2835163786" sldId="331"/>
            <ac:picMk id="7" creationId="{F5E194FA-1AFD-EF55-3DFC-3652C6109E49}"/>
          </ac:picMkLst>
        </pc:picChg>
      </pc:sldChg>
      <pc:sldChg chg="addSp delSp modSp new mod modTransition">
        <pc:chgData name="蕭又瑜" userId="c5b0ba1c-d079-4945-ac8c-b522266d3b39" providerId="ADAL" clId="{62AF62C8-5E65-A848-9C8C-80BB4D8ECAE3}" dt="2024-05-27T13:29:53.768" v="9392"/>
        <pc:sldMkLst>
          <pc:docMk/>
          <pc:sldMk cId="1974292850" sldId="332"/>
        </pc:sldMkLst>
        <pc:spChg chg="mod">
          <ac:chgData name="蕭又瑜" userId="c5b0ba1c-d079-4945-ac8c-b522266d3b39" providerId="ADAL" clId="{62AF62C8-5E65-A848-9C8C-80BB4D8ECAE3}" dt="2024-05-27T06:02:06.763" v="6806" actId="20577"/>
          <ac:spMkLst>
            <pc:docMk/>
            <pc:sldMk cId="1974292850" sldId="332"/>
            <ac:spMk id="2" creationId="{2A0DB266-7700-D1C9-41C4-B203F01A7985}"/>
          </ac:spMkLst>
        </pc:spChg>
        <pc:spChg chg="mod">
          <ac:chgData name="蕭又瑜" userId="c5b0ba1c-d079-4945-ac8c-b522266d3b39" providerId="ADAL" clId="{62AF62C8-5E65-A848-9C8C-80BB4D8ECAE3}" dt="2024-05-27T09:14:28.127" v="7032" actId="114"/>
          <ac:spMkLst>
            <pc:docMk/>
            <pc:sldMk cId="1974292850" sldId="332"/>
            <ac:spMk id="3" creationId="{A9BAB1B6-5071-7BB4-32F9-C1D3F16D9C0E}"/>
          </ac:spMkLst>
        </pc:spChg>
        <pc:spChg chg="add del">
          <ac:chgData name="蕭又瑜" userId="c5b0ba1c-d079-4945-ac8c-b522266d3b39" providerId="ADAL" clId="{62AF62C8-5E65-A848-9C8C-80BB4D8ECAE3}" dt="2024-05-27T04:47:01.163" v="6453" actId="478"/>
          <ac:spMkLst>
            <pc:docMk/>
            <pc:sldMk cId="1974292850" sldId="332"/>
            <ac:spMk id="7" creationId="{3D60BE18-5D32-B03F-C3E9-5E739AE6F823}"/>
          </ac:spMkLst>
        </pc:spChg>
        <pc:graphicFrameChg chg="add mod">
          <ac:chgData name="蕭又瑜" userId="c5b0ba1c-d079-4945-ac8c-b522266d3b39" providerId="ADAL" clId="{62AF62C8-5E65-A848-9C8C-80BB4D8ECAE3}" dt="2024-05-27T06:01:53.556" v="6800" actId="1076"/>
          <ac:graphicFrameMkLst>
            <pc:docMk/>
            <pc:sldMk cId="1974292850" sldId="332"/>
            <ac:graphicFrameMk id="6" creationId="{1A1501D0-371E-8975-9827-27788957C390}"/>
          </ac:graphicFrameMkLst>
        </pc:graphicFrameChg>
      </pc:sldChg>
      <pc:sldChg chg="del">
        <pc:chgData name="蕭又瑜" userId="c5b0ba1c-d079-4945-ac8c-b522266d3b39" providerId="ADAL" clId="{62AF62C8-5E65-A848-9C8C-80BB4D8ECAE3}" dt="2024-05-24T03:13:38.979" v="55" actId="2696"/>
        <pc:sldMkLst>
          <pc:docMk/>
          <pc:sldMk cId="4275911543" sldId="332"/>
        </pc:sldMkLst>
      </pc:sldChg>
      <pc:sldChg chg="del">
        <pc:chgData name="蕭又瑜" userId="c5b0ba1c-d079-4945-ac8c-b522266d3b39" providerId="ADAL" clId="{62AF62C8-5E65-A848-9C8C-80BB4D8ECAE3}" dt="2024-05-24T03:13:38.920" v="45" actId="2696"/>
        <pc:sldMkLst>
          <pc:docMk/>
          <pc:sldMk cId="2854648491" sldId="333"/>
        </pc:sldMkLst>
      </pc:sldChg>
      <pc:sldChg chg="addSp delSp modSp add mod modTransition modAnim">
        <pc:chgData name="蕭又瑜" userId="c5b0ba1c-d079-4945-ac8c-b522266d3b39" providerId="ADAL" clId="{62AF62C8-5E65-A848-9C8C-80BB4D8ECAE3}" dt="2024-06-04T03:09:54.637" v="11643" actId="20577"/>
        <pc:sldMkLst>
          <pc:docMk/>
          <pc:sldMk cId="4063141659" sldId="333"/>
        </pc:sldMkLst>
        <pc:spChg chg="mod">
          <ac:chgData name="蕭又瑜" userId="c5b0ba1c-d079-4945-ac8c-b522266d3b39" providerId="ADAL" clId="{62AF62C8-5E65-A848-9C8C-80BB4D8ECAE3}" dt="2024-05-27T06:02:11.993" v="6812" actId="20577"/>
          <ac:spMkLst>
            <pc:docMk/>
            <pc:sldMk cId="4063141659" sldId="333"/>
            <ac:spMk id="2" creationId="{2A0DB266-7700-D1C9-41C4-B203F01A7985}"/>
          </ac:spMkLst>
        </pc:spChg>
        <pc:spChg chg="mod">
          <ac:chgData name="蕭又瑜" userId="c5b0ba1c-d079-4945-ac8c-b522266d3b39" providerId="ADAL" clId="{62AF62C8-5E65-A848-9C8C-80BB4D8ECAE3}" dt="2024-06-04T03:09:54.637" v="11643" actId="20577"/>
          <ac:spMkLst>
            <pc:docMk/>
            <pc:sldMk cId="4063141659" sldId="333"/>
            <ac:spMk id="3" creationId="{A9BAB1B6-5071-7BB4-32F9-C1D3F16D9C0E}"/>
          </ac:spMkLst>
        </pc:spChg>
        <pc:spChg chg="add mod">
          <ac:chgData name="蕭又瑜" userId="c5b0ba1c-d079-4945-ac8c-b522266d3b39" providerId="ADAL" clId="{62AF62C8-5E65-A848-9C8C-80BB4D8ECAE3}" dt="2024-06-03T11:40:38.557" v="11228"/>
          <ac:spMkLst>
            <pc:docMk/>
            <pc:sldMk cId="4063141659" sldId="333"/>
            <ac:spMk id="6" creationId="{24E6C4ED-8BC1-78A9-9F28-518110179E38}"/>
          </ac:spMkLst>
        </pc:spChg>
        <pc:graphicFrameChg chg="del">
          <ac:chgData name="蕭又瑜" userId="c5b0ba1c-d079-4945-ac8c-b522266d3b39" providerId="ADAL" clId="{62AF62C8-5E65-A848-9C8C-80BB4D8ECAE3}" dt="2024-05-27T04:50:41.304" v="6555" actId="478"/>
          <ac:graphicFrameMkLst>
            <pc:docMk/>
            <pc:sldMk cId="4063141659" sldId="333"/>
            <ac:graphicFrameMk id="6" creationId="{1A1501D0-371E-8975-9827-27788957C390}"/>
          </ac:graphicFrameMkLst>
        </pc:graphicFrameChg>
      </pc:sldChg>
      <pc:sldChg chg="modSp new mod ord modTransition">
        <pc:chgData name="蕭又瑜" userId="c5b0ba1c-d079-4945-ac8c-b522266d3b39" providerId="ADAL" clId="{62AF62C8-5E65-A848-9C8C-80BB4D8ECAE3}" dt="2024-05-27T13:29:53.768" v="9392"/>
        <pc:sldMkLst>
          <pc:docMk/>
          <pc:sldMk cId="152187097" sldId="334"/>
        </pc:sldMkLst>
        <pc:spChg chg="mod">
          <ac:chgData name="蕭又瑜" userId="c5b0ba1c-d079-4945-ac8c-b522266d3b39" providerId="ADAL" clId="{62AF62C8-5E65-A848-9C8C-80BB4D8ECAE3}" dt="2024-05-27T09:21:10.839" v="7079" actId="20577"/>
          <ac:spMkLst>
            <pc:docMk/>
            <pc:sldMk cId="152187097" sldId="334"/>
            <ac:spMk id="2" creationId="{A47906FC-51B6-9810-6DD1-504C52CB6AC5}"/>
          </ac:spMkLst>
        </pc:spChg>
        <pc:spChg chg="mod">
          <ac:chgData name="蕭又瑜" userId="c5b0ba1c-d079-4945-ac8c-b522266d3b39" providerId="ADAL" clId="{62AF62C8-5E65-A848-9C8C-80BB4D8ECAE3}" dt="2024-05-27T10:59:16.843" v="7307" actId="20577"/>
          <ac:spMkLst>
            <pc:docMk/>
            <pc:sldMk cId="152187097" sldId="334"/>
            <ac:spMk id="3" creationId="{966085A1-595B-8F6D-FBBC-908135CF9603}"/>
          </ac:spMkLst>
        </pc:spChg>
      </pc:sldChg>
      <pc:sldChg chg="del">
        <pc:chgData name="蕭又瑜" userId="c5b0ba1c-d079-4945-ac8c-b522266d3b39" providerId="ADAL" clId="{62AF62C8-5E65-A848-9C8C-80BB4D8ECAE3}" dt="2024-05-24T03:13:38.984" v="57" actId="2696"/>
        <pc:sldMkLst>
          <pc:docMk/>
          <pc:sldMk cId="3162635379" sldId="334"/>
        </pc:sldMkLst>
      </pc:sldChg>
      <pc:sldChg chg="del">
        <pc:chgData name="蕭又瑜" userId="c5b0ba1c-d079-4945-ac8c-b522266d3b39" providerId="ADAL" clId="{62AF62C8-5E65-A848-9C8C-80BB4D8ECAE3}" dt="2024-05-24T03:13:38.852" v="36" actId="2696"/>
        <pc:sldMkLst>
          <pc:docMk/>
          <pc:sldMk cId="2254822218" sldId="335"/>
        </pc:sldMkLst>
      </pc:sldChg>
      <pc:sldChg chg="modSp add mod modTransition">
        <pc:chgData name="蕭又瑜" userId="c5b0ba1c-d079-4945-ac8c-b522266d3b39" providerId="ADAL" clId="{62AF62C8-5E65-A848-9C8C-80BB4D8ECAE3}" dt="2024-05-27T13:29:53.768" v="9392"/>
        <pc:sldMkLst>
          <pc:docMk/>
          <pc:sldMk cId="4004524745" sldId="335"/>
        </pc:sldMkLst>
        <pc:spChg chg="mod">
          <ac:chgData name="蕭又瑜" userId="c5b0ba1c-d079-4945-ac8c-b522266d3b39" providerId="ADAL" clId="{62AF62C8-5E65-A848-9C8C-80BB4D8ECAE3}" dt="2024-05-27T11:23:02.198" v="7528" actId="207"/>
          <ac:spMkLst>
            <pc:docMk/>
            <pc:sldMk cId="4004524745" sldId="335"/>
            <ac:spMk id="3" creationId="{D2842C9E-D524-3E9B-1871-85354EF1809A}"/>
          </ac:spMkLst>
        </pc:spChg>
      </pc:sldChg>
      <pc:sldChg chg="addSp delSp modSp new mod modTransition delAnim modAnim">
        <pc:chgData name="蕭又瑜" userId="c5b0ba1c-d079-4945-ac8c-b522266d3b39" providerId="ADAL" clId="{62AF62C8-5E65-A848-9C8C-80BB4D8ECAE3}" dt="2024-05-27T13:29:53.768" v="9392"/>
        <pc:sldMkLst>
          <pc:docMk/>
          <pc:sldMk cId="963134041" sldId="336"/>
        </pc:sldMkLst>
        <pc:spChg chg="mod">
          <ac:chgData name="蕭又瑜" userId="c5b0ba1c-d079-4945-ac8c-b522266d3b39" providerId="ADAL" clId="{62AF62C8-5E65-A848-9C8C-80BB4D8ECAE3}" dt="2024-05-27T11:01:59.574" v="7310" actId="20577"/>
          <ac:spMkLst>
            <pc:docMk/>
            <pc:sldMk cId="963134041" sldId="336"/>
            <ac:spMk id="2" creationId="{37E4E881-B2C0-7A0F-18DA-C0B4ED2A872D}"/>
          </ac:spMkLst>
        </pc:spChg>
        <pc:spChg chg="mod">
          <ac:chgData name="蕭又瑜" userId="c5b0ba1c-d079-4945-ac8c-b522266d3b39" providerId="ADAL" clId="{62AF62C8-5E65-A848-9C8C-80BB4D8ECAE3}" dt="2024-05-27T11:20:58.795" v="7519" actId="207"/>
          <ac:spMkLst>
            <pc:docMk/>
            <pc:sldMk cId="963134041" sldId="336"/>
            <ac:spMk id="3" creationId="{9651C18E-A673-596D-FB57-AAA4D45F14C6}"/>
          </ac:spMkLst>
        </pc:spChg>
        <pc:spChg chg="add del mod">
          <ac:chgData name="蕭又瑜" userId="c5b0ba1c-d079-4945-ac8c-b522266d3b39" providerId="ADAL" clId="{62AF62C8-5E65-A848-9C8C-80BB4D8ECAE3}" dt="2024-05-27T11:12:14.816" v="7368" actId="478"/>
          <ac:spMkLst>
            <pc:docMk/>
            <pc:sldMk cId="963134041" sldId="336"/>
            <ac:spMk id="6" creationId="{6C9E7594-40D9-BD50-36F5-EE3803657EF9}"/>
          </ac:spMkLst>
        </pc:spChg>
        <pc:spChg chg="add del mod">
          <ac:chgData name="蕭又瑜" userId="c5b0ba1c-d079-4945-ac8c-b522266d3b39" providerId="ADAL" clId="{62AF62C8-5E65-A848-9C8C-80BB4D8ECAE3}" dt="2024-05-27T11:12:23.350" v="7376" actId="478"/>
          <ac:spMkLst>
            <pc:docMk/>
            <pc:sldMk cId="963134041" sldId="336"/>
            <ac:spMk id="7" creationId="{AE0A79E8-38FE-44E5-A4B7-A8742988DDCF}"/>
          </ac:spMkLst>
        </pc:spChg>
        <pc:spChg chg="add del mod">
          <ac:chgData name="蕭又瑜" userId="c5b0ba1c-d079-4945-ac8c-b522266d3b39" providerId="ADAL" clId="{62AF62C8-5E65-A848-9C8C-80BB4D8ECAE3}" dt="2024-05-27T11:12:13.608" v="7367" actId="478"/>
          <ac:spMkLst>
            <pc:docMk/>
            <pc:sldMk cId="963134041" sldId="336"/>
            <ac:spMk id="8" creationId="{14F3BA5B-80B4-8F05-8C0C-B1B70905C5ED}"/>
          </ac:spMkLst>
        </pc:spChg>
        <pc:spChg chg="add mod">
          <ac:chgData name="蕭又瑜" userId="c5b0ba1c-d079-4945-ac8c-b522266d3b39" providerId="ADAL" clId="{62AF62C8-5E65-A848-9C8C-80BB4D8ECAE3}" dt="2024-05-27T11:05:38.643" v="7341" actId="1076"/>
          <ac:spMkLst>
            <pc:docMk/>
            <pc:sldMk cId="963134041" sldId="336"/>
            <ac:spMk id="11" creationId="{2F26A393-DC5B-73BC-0D66-E407A4F6D6B2}"/>
          </ac:spMkLst>
        </pc:spChg>
        <pc:spChg chg="add mod">
          <ac:chgData name="蕭又瑜" userId="c5b0ba1c-d079-4945-ac8c-b522266d3b39" providerId="ADAL" clId="{62AF62C8-5E65-A848-9C8C-80BB4D8ECAE3}" dt="2024-05-27T11:13:43.921" v="7394" actId="20577"/>
          <ac:spMkLst>
            <pc:docMk/>
            <pc:sldMk cId="963134041" sldId="336"/>
            <ac:spMk id="12" creationId="{A180C2E6-3CC2-4143-03A7-EEF501E33EA1}"/>
          </ac:spMkLst>
        </pc:spChg>
        <pc:spChg chg="mod">
          <ac:chgData name="蕭又瑜" userId="c5b0ba1c-d079-4945-ac8c-b522266d3b39" providerId="ADAL" clId="{62AF62C8-5E65-A848-9C8C-80BB4D8ECAE3}" dt="2024-05-27T11:02:53.090" v="7331"/>
          <ac:spMkLst>
            <pc:docMk/>
            <pc:sldMk cId="963134041" sldId="336"/>
            <ac:spMk id="14" creationId="{7B630A85-6BA1-2594-7A0A-EDB743D2F2EF}"/>
          </ac:spMkLst>
        </pc:spChg>
        <pc:spChg chg="mod">
          <ac:chgData name="蕭又瑜" userId="c5b0ba1c-d079-4945-ac8c-b522266d3b39" providerId="ADAL" clId="{62AF62C8-5E65-A848-9C8C-80BB4D8ECAE3}" dt="2024-05-27T11:02:53.090" v="7331"/>
          <ac:spMkLst>
            <pc:docMk/>
            <pc:sldMk cId="963134041" sldId="336"/>
            <ac:spMk id="15" creationId="{9E216927-CBD4-C7AC-B630-812FBEAA84FF}"/>
          </ac:spMkLst>
        </pc:spChg>
        <pc:spChg chg="add mod">
          <ac:chgData name="蕭又瑜" userId="c5b0ba1c-d079-4945-ac8c-b522266d3b39" providerId="ADAL" clId="{62AF62C8-5E65-A848-9C8C-80BB4D8ECAE3}" dt="2024-05-27T11:05:38.643" v="7341" actId="1076"/>
          <ac:spMkLst>
            <pc:docMk/>
            <pc:sldMk cId="963134041" sldId="336"/>
            <ac:spMk id="18" creationId="{4CC73CA2-2D17-84C7-88AF-9FD6BABE98BB}"/>
          </ac:spMkLst>
        </pc:spChg>
        <pc:spChg chg="add mod">
          <ac:chgData name="蕭又瑜" userId="c5b0ba1c-d079-4945-ac8c-b522266d3b39" providerId="ADAL" clId="{62AF62C8-5E65-A848-9C8C-80BB4D8ECAE3}" dt="2024-05-27T11:05:38.643" v="7341" actId="1076"/>
          <ac:spMkLst>
            <pc:docMk/>
            <pc:sldMk cId="963134041" sldId="336"/>
            <ac:spMk id="19" creationId="{8F4F5A44-8A91-A947-95AA-C47FC24DBFCA}"/>
          </ac:spMkLst>
        </pc:spChg>
        <pc:spChg chg="add mod">
          <ac:chgData name="蕭又瑜" userId="c5b0ba1c-d079-4945-ac8c-b522266d3b39" providerId="ADAL" clId="{62AF62C8-5E65-A848-9C8C-80BB4D8ECAE3}" dt="2024-05-27T11:05:38.643" v="7341" actId="1076"/>
          <ac:spMkLst>
            <pc:docMk/>
            <pc:sldMk cId="963134041" sldId="336"/>
            <ac:spMk id="20" creationId="{11E8E604-8847-85F2-4A64-041FEA4F5D58}"/>
          </ac:spMkLst>
        </pc:spChg>
        <pc:spChg chg="mod">
          <ac:chgData name="蕭又瑜" userId="c5b0ba1c-d079-4945-ac8c-b522266d3b39" providerId="ADAL" clId="{62AF62C8-5E65-A848-9C8C-80BB4D8ECAE3}" dt="2024-05-27T11:02:53.090" v="7331"/>
          <ac:spMkLst>
            <pc:docMk/>
            <pc:sldMk cId="963134041" sldId="336"/>
            <ac:spMk id="22" creationId="{DE857B70-B6E2-BF59-852D-8B9B1F54E1AB}"/>
          </ac:spMkLst>
        </pc:spChg>
        <pc:spChg chg="add mod">
          <ac:chgData name="蕭又瑜" userId="c5b0ba1c-d079-4945-ac8c-b522266d3b39" providerId="ADAL" clId="{62AF62C8-5E65-A848-9C8C-80BB4D8ECAE3}" dt="2024-05-27T11:05:38.643" v="7341" actId="1076"/>
          <ac:spMkLst>
            <pc:docMk/>
            <pc:sldMk cId="963134041" sldId="336"/>
            <ac:spMk id="28" creationId="{65360616-98C5-556F-5255-F67896AB0300}"/>
          </ac:spMkLst>
        </pc:spChg>
        <pc:spChg chg="add del mod">
          <ac:chgData name="蕭又瑜" userId="c5b0ba1c-d079-4945-ac8c-b522266d3b39" providerId="ADAL" clId="{62AF62C8-5E65-A848-9C8C-80BB4D8ECAE3}" dt="2024-05-27T11:12:41.595" v="7387" actId="478"/>
          <ac:spMkLst>
            <pc:docMk/>
            <pc:sldMk cId="963134041" sldId="336"/>
            <ac:spMk id="29" creationId="{56201ECA-A44D-52C6-4C16-DB10ECB18661}"/>
          </ac:spMkLst>
        </pc:spChg>
        <pc:spChg chg="add del mod">
          <ac:chgData name="蕭又瑜" userId="c5b0ba1c-d079-4945-ac8c-b522266d3b39" providerId="ADAL" clId="{62AF62C8-5E65-A848-9C8C-80BB4D8ECAE3}" dt="2024-05-27T11:12:43.141" v="7388" actId="478"/>
          <ac:spMkLst>
            <pc:docMk/>
            <pc:sldMk cId="963134041" sldId="336"/>
            <ac:spMk id="30" creationId="{30A4A5AE-CDF9-D4CC-B1E5-730051FEBA11}"/>
          </ac:spMkLst>
        </pc:spChg>
        <pc:spChg chg="add del mod">
          <ac:chgData name="蕭又瑜" userId="c5b0ba1c-d079-4945-ac8c-b522266d3b39" providerId="ADAL" clId="{62AF62C8-5E65-A848-9C8C-80BB4D8ECAE3}" dt="2024-05-27T11:12:44.507" v="7389" actId="478"/>
          <ac:spMkLst>
            <pc:docMk/>
            <pc:sldMk cId="963134041" sldId="336"/>
            <ac:spMk id="31" creationId="{6EF59ABE-F0CF-DF45-10E7-2CAE5F8B57F9}"/>
          </ac:spMkLst>
        </pc:spChg>
        <pc:spChg chg="add mod">
          <ac:chgData name="蕭又瑜" userId="c5b0ba1c-d079-4945-ac8c-b522266d3b39" providerId="ADAL" clId="{62AF62C8-5E65-A848-9C8C-80BB4D8ECAE3}" dt="2024-05-27T11:05:38.643" v="7341" actId="1076"/>
          <ac:spMkLst>
            <pc:docMk/>
            <pc:sldMk cId="963134041" sldId="336"/>
            <ac:spMk id="32" creationId="{29FCBFEA-D69B-37CA-521F-C247E20E4064}"/>
          </ac:spMkLst>
        </pc:spChg>
        <pc:spChg chg="mod">
          <ac:chgData name="蕭又瑜" userId="c5b0ba1c-d079-4945-ac8c-b522266d3b39" providerId="ADAL" clId="{62AF62C8-5E65-A848-9C8C-80BB4D8ECAE3}" dt="2024-05-27T11:02:53.090" v="7331"/>
          <ac:spMkLst>
            <pc:docMk/>
            <pc:sldMk cId="963134041" sldId="336"/>
            <ac:spMk id="34" creationId="{76835B77-FF6F-9A2D-F2EA-24F6F6288FF6}"/>
          </ac:spMkLst>
        </pc:spChg>
        <pc:spChg chg="mod">
          <ac:chgData name="蕭又瑜" userId="c5b0ba1c-d079-4945-ac8c-b522266d3b39" providerId="ADAL" clId="{62AF62C8-5E65-A848-9C8C-80BB4D8ECAE3}" dt="2024-05-27T11:02:53.090" v="7331"/>
          <ac:spMkLst>
            <pc:docMk/>
            <pc:sldMk cId="963134041" sldId="336"/>
            <ac:spMk id="39" creationId="{BC667A3D-0675-DF93-1BA3-B89854AF9339}"/>
          </ac:spMkLst>
        </pc:spChg>
        <pc:spChg chg="mod">
          <ac:chgData name="蕭又瑜" userId="c5b0ba1c-d079-4945-ac8c-b522266d3b39" providerId="ADAL" clId="{62AF62C8-5E65-A848-9C8C-80BB4D8ECAE3}" dt="2024-05-27T11:02:53.090" v="7331"/>
          <ac:spMkLst>
            <pc:docMk/>
            <pc:sldMk cId="963134041" sldId="336"/>
            <ac:spMk id="44" creationId="{642F5AC2-B2B5-1F32-20BE-4E5E2E92CABD}"/>
          </ac:spMkLst>
        </pc:spChg>
        <pc:spChg chg="add mod">
          <ac:chgData name="蕭又瑜" userId="c5b0ba1c-d079-4945-ac8c-b522266d3b39" providerId="ADAL" clId="{62AF62C8-5E65-A848-9C8C-80BB4D8ECAE3}" dt="2024-05-27T11:05:38.643" v="7341" actId="1076"/>
          <ac:spMkLst>
            <pc:docMk/>
            <pc:sldMk cId="963134041" sldId="336"/>
            <ac:spMk id="48" creationId="{932C45A1-9A07-BDEB-8868-DFD757EF6D0E}"/>
          </ac:spMkLst>
        </pc:spChg>
        <pc:spChg chg="mod">
          <ac:chgData name="蕭又瑜" userId="c5b0ba1c-d079-4945-ac8c-b522266d3b39" providerId="ADAL" clId="{62AF62C8-5E65-A848-9C8C-80BB4D8ECAE3}" dt="2024-05-27T11:02:53.090" v="7331"/>
          <ac:spMkLst>
            <pc:docMk/>
            <pc:sldMk cId="963134041" sldId="336"/>
            <ac:spMk id="50" creationId="{F68BD723-4E33-1815-96B7-F2E121F40CE4}"/>
          </ac:spMkLst>
        </pc:spChg>
        <pc:spChg chg="add del mod">
          <ac:chgData name="蕭又瑜" userId="c5b0ba1c-d079-4945-ac8c-b522266d3b39" providerId="ADAL" clId="{62AF62C8-5E65-A848-9C8C-80BB4D8ECAE3}" dt="2024-05-27T11:12:38.376" v="7386" actId="478"/>
          <ac:spMkLst>
            <pc:docMk/>
            <pc:sldMk cId="963134041" sldId="336"/>
            <ac:spMk id="56" creationId="{2BDBA6C1-B0FC-1124-C7F2-5E919331D1AC}"/>
          </ac:spMkLst>
        </pc:spChg>
        <pc:spChg chg="add del mod">
          <ac:chgData name="蕭又瑜" userId="c5b0ba1c-d079-4945-ac8c-b522266d3b39" providerId="ADAL" clId="{62AF62C8-5E65-A848-9C8C-80BB4D8ECAE3}" dt="2024-05-27T11:12:36.889" v="7385" actId="478"/>
          <ac:spMkLst>
            <pc:docMk/>
            <pc:sldMk cId="963134041" sldId="336"/>
            <ac:spMk id="57" creationId="{ED17AB32-7112-B74D-97FD-0E4B9906F457}"/>
          </ac:spMkLst>
        </pc:spChg>
        <pc:spChg chg="add del mod">
          <ac:chgData name="蕭又瑜" userId="c5b0ba1c-d079-4945-ac8c-b522266d3b39" providerId="ADAL" clId="{62AF62C8-5E65-A848-9C8C-80BB4D8ECAE3}" dt="2024-05-27T11:12:35.334" v="7384" actId="478"/>
          <ac:spMkLst>
            <pc:docMk/>
            <pc:sldMk cId="963134041" sldId="336"/>
            <ac:spMk id="58" creationId="{1012055F-096F-51AE-A45D-8346D8F91CF6}"/>
          </ac:spMkLst>
        </pc:spChg>
        <pc:spChg chg="add del mod">
          <ac:chgData name="蕭又瑜" userId="c5b0ba1c-d079-4945-ac8c-b522266d3b39" providerId="ADAL" clId="{62AF62C8-5E65-A848-9C8C-80BB4D8ECAE3}" dt="2024-05-27T11:12:32.646" v="7383" actId="478"/>
          <ac:spMkLst>
            <pc:docMk/>
            <pc:sldMk cId="963134041" sldId="336"/>
            <ac:spMk id="59" creationId="{9F7A7DC9-3154-176B-4E93-624155031827}"/>
          </ac:spMkLst>
        </pc:spChg>
        <pc:spChg chg="add del mod">
          <ac:chgData name="蕭又瑜" userId="c5b0ba1c-d079-4945-ac8c-b522266d3b39" providerId="ADAL" clId="{62AF62C8-5E65-A848-9C8C-80BB4D8ECAE3}" dt="2024-05-27T11:12:29.062" v="7381" actId="478"/>
          <ac:spMkLst>
            <pc:docMk/>
            <pc:sldMk cId="963134041" sldId="336"/>
            <ac:spMk id="60" creationId="{6F759D4D-17D2-FDC3-F93E-AC5EF28FF1F2}"/>
          </ac:spMkLst>
        </pc:spChg>
        <pc:spChg chg="add del mod">
          <ac:chgData name="蕭又瑜" userId="c5b0ba1c-d079-4945-ac8c-b522266d3b39" providerId="ADAL" clId="{62AF62C8-5E65-A848-9C8C-80BB4D8ECAE3}" dt="2024-05-27T11:12:30.922" v="7382" actId="478"/>
          <ac:spMkLst>
            <pc:docMk/>
            <pc:sldMk cId="963134041" sldId="336"/>
            <ac:spMk id="61" creationId="{7AC6D6F1-C548-BA17-492C-AEE73A0A7688}"/>
          </ac:spMkLst>
        </pc:spChg>
        <pc:grpChg chg="add mod">
          <ac:chgData name="蕭又瑜" userId="c5b0ba1c-d079-4945-ac8c-b522266d3b39" providerId="ADAL" clId="{62AF62C8-5E65-A848-9C8C-80BB4D8ECAE3}" dt="2024-05-27T11:05:38.643" v="7341" actId="1076"/>
          <ac:grpSpMkLst>
            <pc:docMk/>
            <pc:sldMk cId="963134041" sldId="336"/>
            <ac:grpSpMk id="13" creationId="{0489F34F-DBB7-6FE7-6D32-405FDFACEB1E}"/>
          </ac:grpSpMkLst>
        </pc:grpChg>
        <pc:grpChg chg="add del mod">
          <ac:chgData name="蕭又瑜" userId="c5b0ba1c-d079-4945-ac8c-b522266d3b39" providerId="ADAL" clId="{62AF62C8-5E65-A848-9C8C-80BB4D8ECAE3}" dt="2024-05-27T11:12:18.381" v="7369" actId="478"/>
          <ac:grpSpMkLst>
            <pc:docMk/>
            <pc:sldMk cId="963134041" sldId="336"/>
            <ac:grpSpMk id="21" creationId="{565E4C29-1ADC-85D2-F026-0CC0DD06EFB2}"/>
          </ac:grpSpMkLst>
        </pc:grpChg>
        <pc:grpChg chg="mod">
          <ac:chgData name="蕭又瑜" userId="c5b0ba1c-d079-4945-ac8c-b522266d3b39" providerId="ADAL" clId="{62AF62C8-5E65-A848-9C8C-80BB4D8ECAE3}" dt="2024-05-27T11:02:53.090" v="7331"/>
          <ac:grpSpMkLst>
            <pc:docMk/>
            <pc:sldMk cId="963134041" sldId="336"/>
            <ac:grpSpMk id="23" creationId="{ECA191F5-52C3-5FCC-C160-26A241C6EE6B}"/>
          </ac:grpSpMkLst>
        </pc:grpChg>
        <pc:grpChg chg="add del mod">
          <ac:chgData name="蕭又瑜" userId="c5b0ba1c-d079-4945-ac8c-b522266d3b39" providerId="ADAL" clId="{62AF62C8-5E65-A848-9C8C-80BB4D8ECAE3}" dt="2024-05-27T11:12:19.043" v="7370" actId="478"/>
          <ac:grpSpMkLst>
            <pc:docMk/>
            <pc:sldMk cId="963134041" sldId="336"/>
            <ac:grpSpMk id="33" creationId="{8B27BFE5-4706-7E84-F55D-CCE9DB4A36F5}"/>
          </ac:grpSpMkLst>
        </pc:grpChg>
        <pc:grpChg chg="mod">
          <ac:chgData name="蕭又瑜" userId="c5b0ba1c-d079-4945-ac8c-b522266d3b39" providerId="ADAL" clId="{62AF62C8-5E65-A848-9C8C-80BB4D8ECAE3}" dt="2024-05-27T11:02:53.090" v="7331"/>
          <ac:grpSpMkLst>
            <pc:docMk/>
            <pc:sldMk cId="963134041" sldId="336"/>
            <ac:grpSpMk id="35" creationId="{0E75DEC2-73D8-9236-B2B8-A7A0690F7891}"/>
          </ac:grpSpMkLst>
        </pc:grpChg>
        <pc:grpChg chg="add del mod">
          <ac:chgData name="蕭又瑜" userId="c5b0ba1c-d079-4945-ac8c-b522266d3b39" providerId="ADAL" clId="{62AF62C8-5E65-A848-9C8C-80BB4D8ECAE3}" dt="2024-05-27T11:12:21.333" v="7373" actId="478"/>
          <ac:grpSpMkLst>
            <pc:docMk/>
            <pc:sldMk cId="963134041" sldId="336"/>
            <ac:grpSpMk id="38" creationId="{FD6CD42E-1B32-FAED-E6DB-1864CED3AE76}"/>
          </ac:grpSpMkLst>
        </pc:grpChg>
        <pc:grpChg chg="mod">
          <ac:chgData name="蕭又瑜" userId="c5b0ba1c-d079-4945-ac8c-b522266d3b39" providerId="ADAL" clId="{62AF62C8-5E65-A848-9C8C-80BB4D8ECAE3}" dt="2024-05-27T11:02:53.090" v="7331"/>
          <ac:grpSpMkLst>
            <pc:docMk/>
            <pc:sldMk cId="963134041" sldId="336"/>
            <ac:grpSpMk id="40" creationId="{017ECDE7-E58B-1D68-8E94-71B91A6D50B4}"/>
          </ac:grpSpMkLst>
        </pc:grpChg>
        <pc:grpChg chg="add del mod">
          <ac:chgData name="蕭又瑜" userId="c5b0ba1c-d079-4945-ac8c-b522266d3b39" providerId="ADAL" clId="{62AF62C8-5E65-A848-9C8C-80BB4D8ECAE3}" dt="2024-05-27T11:12:19.908" v="7371" actId="478"/>
          <ac:grpSpMkLst>
            <pc:docMk/>
            <pc:sldMk cId="963134041" sldId="336"/>
            <ac:grpSpMk id="43" creationId="{3E025AC0-10EC-29DA-971B-F233E2FB56B4}"/>
          </ac:grpSpMkLst>
        </pc:grpChg>
        <pc:grpChg chg="mod">
          <ac:chgData name="蕭又瑜" userId="c5b0ba1c-d079-4945-ac8c-b522266d3b39" providerId="ADAL" clId="{62AF62C8-5E65-A848-9C8C-80BB4D8ECAE3}" dt="2024-05-27T11:02:53.090" v="7331"/>
          <ac:grpSpMkLst>
            <pc:docMk/>
            <pc:sldMk cId="963134041" sldId="336"/>
            <ac:grpSpMk id="45" creationId="{C991AAFE-4D96-C761-5814-ED82CCC1B618}"/>
          </ac:grpSpMkLst>
        </pc:grpChg>
        <pc:grpChg chg="add del mod">
          <ac:chgData name="蕭又瑜" userId="c5b0ba1c-d079-4945-ac8c-b522266d3b39" providerId="ADAL" clId="{62AF62C8-5E65-A848-9C8C-80BB4D8ECAE3}" dt="2024-05-27T11:12:20.700" v="7372" actId="478"/>
          <ac:grpSpMkLst>
            <pc:docMk/>
            <pc:sldMk cId="963134041" sldId="336"/>
            <ac:grpSpMk id="49" creationId="{3DB140C3-F2CE-9A7A-4D34-89B6F50326D4}"/>
          </ac:grpSpMkLst>
        </pc:grpChg>
        <pc:grpChg chg="mod">
          <ac:chgData name="蕭又瑜" userId="c5b0ba1c-d079-4945-ac8c-b522266d3b39" providerId="ADAL" clId="{62AF62C8-5E65-A848-9C8C-80BB4D8ECAE3}" dt="2024-05-27T11:02:53.090" v="7331"/>
          <ac:grpSpMkLst>
            <pc:docMk/>
            <pc:sldMk cId="963134041" sldId="336"/>
            <ac:grpSpMk id="51" creationId="{73EB2301-9C2D-9EA0-B4C3-79B789BDE68E}"/>
          </ac:grpSpMkLst>
        </pc:grpChg>
        <pc:picChg chg="add del mod">
          <ac:chgData name="蕭又瑜" userId="c5b0ba1c-d079-4945-ac8c-b522266d3b39" providerId="ADAL" clId="{62AF62C8-5E65-A848-9C8C-80BB4D8ECAE3}" dt="2024-05-27T11:12:26.179" v="7379" actId="478"/>
          <ac:picMkLst>
            <pc:docMk/>
            <pc:sldMk cId="963134041" sldId="336"/>
            <ac:picMk id="62" creationId="{F83E4FBD-C809-E441-2463-F1B59914E147}"/>
          </ac:picMkLst>
        </pc:picChg>
        <pc:picChg chg="add del mod">
          <ac:chgData name="蕭又瑜" userId="c5b0ba1c-d079-4945-ac8c-b522266d3b39" providerId="ADAL" clId="{62AF62C8-5E65-A848-9C8C-80BB4D8ECAE3}" dt="2024-05-27T11:12:25.509" v="7378" actId="478"/>
          <ac:picMkLst>
            <pc:docMk/>
            <pc:sldMk cId="963134041" sldId="336"/>
            <ac:picMk id="63" creationId="{D82E4E7B-147F-DD86-CB34-8F84DD40CA1F}"/>
          </ac:picMkLst>
        </pc:picChg>
        <pc:picChg chg="add del mod">
          <ac:chgData name="蕭又瑜" userId="c5b0ba1c-d079-4945-ac8c-b522266d3b39" providerId="ADAL" clId="{62AF62C8-5E65-A848-9C8C-80BB4D8ECAE3}" dt="2024-05-27T11:12:21.967" v="7374" actId="478"/>
          <ac:picMkLst>
            <pc:docMk/>
            <pc:sldMk cId="963134041" sldId="336"/>
            <ac:picMk id="64" creationId="{B785C105-674E-E3ED-EA2A-0DA11E19D079}"/>
          </ac:picMkLst>
        </pc:picChg>
        <pc:picChg chg="add del mod">
          <ac:chgData name="蕭又瑜" userId="c5b0ba1c-d079-4945-ac8c-b522266d3b39" providerId="ADAL" clId="{62AF62C8-5E65-A848-9C8C-80BB4D8ECAE3}" dt="2024-05-27T11:12:24.708" v="7377" actId="478"/>
          <ac:picMkLst>
            <pc:docMk/>
            <pc:sldMk cId="963134041" sldId="336"/>
            <ac:picMk id="65" creationId="{B82B176D-D64C-AD3A-0E27-6577BE1574FA}"/>
          </ac:picMkLst>
        </pc:picChg>
        <pc:picChg chg="add del mod">
          <ac:chgData name="蕭又瑜" userId="c5b0ba1c-d079-4945-ac8c-b522266d3b39" providerId="ADAL" clId="{62AF62C8-5E65-A848-9C8C-80BB4D8ECAE3}" dt="2024-05-27T11:12:22.696" v="7375" actId="478"/>
          <ac:picMkLst>
            <pc:docMk/>
            <pc:sldMk cId="963134041" sldId="336"/>
            <ac:picMk id="66" creationId="{1E0E2711-9D48-3D98-C2E8-3DF7C75EA579}"/>
          </ac:picMkLst>
        </pc:picChg>
        <pc:cxnChg chg="add mod">
          <ac:chgData name="蕭又瑜" userId="c5b0ba1c-d079-4945-ac8c-b522266d3b39" providerId="ADAL" clId="{62AF62C8-5E65-A848-9C8C-80BB4D8ECAE3}" dt="2024-05-27T11:05:38.643" v="7341" actId="1076"/>
          <ac:cxnSpMkLst>
            <pc:docMk/>
            <pc:sldMk cId="963134041" sldId="336"/>
            <ac:cxnSpMk id="9" creationId="{B1908CCC-5C0A-D77E-4B6D-1B1F9E7B1BCF}"/>
          </ac:cxnSpMkLst>
        </pc:cxnChg>
        <pc:cxnChg chg="add mod">
          <ac:chgData name="蕭又瑜" userId="c5b0ba1c-d079-4945-ac8c-b522266d3b39" providerId="ADAL" clId="{62AF62C8-5E65-A848-9C8C-80BB4D8ECAE3}" dt="2024-05-27T11:05:38.643" v="7341" actId="1076"/>
          <ac:cxnSpMkLst>
            <pc:docMk/>
            <pc:sldMk cId="963134041" sldId="336"/>
            <ac:cxnSpMk id="10" creationId="{1BF99CA3-1FE0-61BF-5394-E83347F11984}"/>
          </ac:cxnSpMkLst>
        </pc:cxnChg>
        <pc:cxnChg chg="add mod">
          <ac:chgData name="蕭又瑜" userId="c5b0ba1c-d079-4945-ac8c-b522266d3b39" providerId="ADAL" clId="{62AF62C8-5E65-A848-9C8C-80BB4D8ECAE3}" dt="2024-05-27T11:05:38.643" v="7341" actId="1076"/>
          <ac:cxnSpMkLst>
            <pc:docMk/>
            <pc:sldMk cId="963134041" sldId="336"/>
            <ac:cxnSpMk id="16" creationId="{B97F6173-816B-F828-C6CD-47DD5CF99B44}"/>
          </ac:cxnSpMkLst>
        </pc:cxnChg>
        <pc:cxnChg chg="add mod">
          <ac:chgData name="蕭又瑜" userId="c5b0ba1c-d079-4945-ac8c-b522266d3b39" providerId="ADAL" clId="{62AF62C8-5E65-A848-9C8C-80BB4D8ECAE3}" dt="2024-05-27T11:05:38.643" v="7341" actId="1076"/>
          <ac:cxnSpMkLst>
            <pc:docMk/>
            <pc:sldMk cId="963134041" sldId="336"/>
            <ac:cxnSpMk id="17" creationId="{E9D47EC8-1126-68B1-CFF2-37246591F0AF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24" creationId="{4504986A-D17A-0D85-446C-F34BDFFCE79C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25" creationId="{A4AB35F5-3775-5C8D-44F4-74133D5C12F8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26" creationId="{1651230C-8DA6-8D9E-68F4-C79CEBDE1C49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27" creationId="{471F230C-02FE-0905-74E2-F2A66F91805B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36" creationId="{8B14C267-9136-3807-643C-D41BA624638B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37" creationId="{F501EC09-D64C-2393-0CAB-6DC9E6713A34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41" creationId="{F97D96CD-5ACF-E050-BD4A-A5FBD9F5F9B5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42" creationId="{8F0BE213-A28A-884D-ED6E-6BFCF7C7BF89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46" creationId="{ED2C4BEE-CC55-99A5-7B09-385891778D32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47" creationId="{FEDD3192-23A9-C7A0-4F07-38EF48880953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52" creationId="{8B491C0E-8F0E-858C-4D90-F352DF94ECD2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53" creationId="{334892BA-EFB7-4E03-5B3C-2E6E668786E9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54" creationId="{B81E3AC3-F35D-7A05-2278-FEBEAE1F2E28}"/>
          </ac:cxnSpMkLst>
        </pc:cxnChg>
        <pc:cxnChg chg="mod">
          <ac:chgData name="蕭又瑜" userId="c5b0ba1c-d079-4945-ac8c-b522266d3b39" providerId="ADAL" clId="{62AF62C8-5E65-A848-9C8C-80BB4D8ECAE3}" dt="2024-05-27T11:02:53.090" v="7331"/>
          <ac:cxnSpMkLst>
            <pc:docMk/>
            <pc:sldMk cId="963134041" sldId="336"/>
            <ac:cxnSpMk id="55" creationId="{C23DB473-86E9-A189-97AC-6416F9EE6E90}"/>
          </ac:cxnSpMkLst>
        </pc:cxnChg>
      </pc:sldChg>
      <pc:sldChg chg="del">
        <pc:chgData name="蕭又瑜" userId="c5b0ba1c-d079-4945-ac8c-b522266d3b39" providerId="ADAL" clId="{62AF62C8-5E65-A848-9C8C-80BB4D8ECAE3}" dt="2024-05-24T03:13:38.922" v="47" actId="2696"/>
        <pc:sldMkLst>
          <pc:docMk/>
          <pc:sldMk cId="3487900326" sldId="336"/>
        </pc:sldMkLst>
      </pc:sldChg>
      <pc:sldChg chg="modSp add mod modTransition modAnim">
        <pc:chgData name="蕭又瑜" userId="c5b0ba1c-d079-4945-ac8c-b522266d3b39" providerId="ADAL" clId="{62AF62C8-5E65-A848-9C8C-80BB4D8ECAE3}" dt="2024-05-27T13:29:53.768" v="9392"/>
        <pc:sldMkLst>
          <pc:docMk/>
          <pc:sldMk cId="1002012861" sldId="337"/>
        </pc:sldMkLst>
        <pc:spChg chg="mod">
          <ac:chgData name="蕭又瑜" userId="c5b0ba1c-d079-4945-ac8c-b522266d3b39" providerId="ADAL" clId="{62AF62C8-5E65-A848-9C8C-80BB4D8ECAE3}" dt="2024-05-27T11:14:05.605" v="7438" actId="20577"/>
          <ac:spMkLst>
            <pc:docMk/>
            <pc:sldMk cId="1002012861" sldId="337"/>
            <ac:spMk id="2" creationId="{37E4E881-B2C0-7A0F-18DA-C0B4ED2A872D}"/>
          </ac:spMkLst>
        </pc:spChg>
        <pc:spChg chg="mod">
          <ac:chgData name="蕭又瑜" userId="c5b0ba1c-d079-4945-ac8c-b522266d3b39" providerId="ADAL" clId="{62AF62C8-5E65-A848-9C8C-80BB4D8ECAE3}" dt="2024-05-27T12:19:17.319" v="8646" actId="1076"/>
          <ac:spMkLst>
            <pc:docMk/>
            <pc:sldMk cId="1002012861" sldId="337"/>
            <ac:spMk id="3" creationId="{9651C18E-A673-596D-FB57-AAA4D45F14C6}"/>
          </ac:spMkLst>
        </pc:spChg>
        <pc:cxnChg chg="mod">
          <ac:chgData name="蕭又瑜" userId="c5b0ba1c-d079-4945-ac8c-b522266d3b39" providerId="ADAL" clId="{62AF62C8-5E65-A848-9C8C-80BB4D8ECAE3}" dt="2024-05-27T11:21:43.549" v="7520" actId="1582"/>
          <ac:cxnSpMkLst>
            <pc:docMk/>
            <pc:sldMk cId="1002012861" sldId="337"/>
            <ac:cxnSpMk id="24" creationId="{4504986A-D17A-0D85-446C-F34BDFFCE79C}"/>
          </ac:cxnSpMkLst>
        </pc:cxnChg>
        <pc:cxnChg chg="mod">
          <ac:chgData name="蕭又瑜" userId="c5b0ba1c-d079-4945-ac8c-b522266d3b39" providerId="ADAL" clId="{62AF62C8-5E65-A848-9C8C-80BB4D8ECAE3}" dt="2024-05-27T11:21:43.549" v="7520" actId="1582"/>
          <ac:cxnSpMkLst>
            <pc:docMk/>
            <pc:sldMk cId="1002012861" sldId="337"/>
            <ac:cxnSpMk id="25" creationId="{A4AB35F5-3775-5C8D-44F4-74133D5C12F8}"/>
          </ac:cxnSpMkLst>
        </pc:cxnChg>
        <pc:cxnChg chg="mod">
          <ac:chgData name="蕭又瑜" userId="c5b0ba1c-d079-4945-ac8c-b522266d3b39" providerId="ADAL" clId="{62AF62C8-5E65-A848-9C8C-80BB4D8ECAE3}" dt="2024-05-27T11:21:43.549" v="7520" actId="1582"/>
          <ac:cxnSpMkLst>
            <pc:docMk/>
            <pc:sldMk cId="1002012861" sldId="337"/>
            <ac:cxnSpMk id="26" creationId="{1651230C-8DA6-8D9E-68F4-C79CEBDE1C49}"/>
          </ac:cxnSpMkLst>
        </pc:cxnChg>
        <pc:cxnChg chg="mod">
          <ac:chgData name="蕭又瑜" userId="c5b0ba1c-d079-4945-ac8c-b522266d3b39" providerId="ADAL" clId="{62AF62C8-5E65-A848-9C8C-80BB4D8ECAE3}" dt="2024-05-27T11:21:43.549" v="7520" actId="1582"/>
          <ac:cxnSpMkLst>
            <pc:docMk/>
            <pc:sldMk cId="1002012861" sldId="337"/>
            <ac:cxnSpMk id="27" creationId="{471F230C-02FE-0905-74E2-F2A66F91805B}"/>
          </ac:cxnSpMkLst>
        </pc:cxnChg>
        <pc:cxnChg chg="mod">
          <ac:chgData name="蕭又瑜" userId="c5b0ba1c-d079-4945-ac8c-b522266d3b39" providerId="ADAL" clId="{62AF62C8-5E65-A848-9C8C-80BB4D8ECAE3}" dt="2024-05-27T11:21:50.310" v="7521" actId="1582"/>
          <ac:cxnSpMkLst>
            <pc:docMk/>
            <pc:sldMk cId="1002012861" sldId="337"/>
            <ac:cxnSpMk id="36" creationId="{8B14C267-9136-3807-643C-D41BA624638B}"/>
          </ac:cxnSpMkLst>
        </pc:cxnChg>
        <pc:cxnChg chg="mod">
          <ac:chgData name="蕭又瑜" userId="c5b0ba1c-d079-4945-ac8c-b522266d3b39" providerId="ADAL" clId="{62AF62C8-5E65-A848-9C8C-80BB4D8ECAE3}" dt="2024-05-27T11:21:50.310" v="7521" actId="1582"/>
          <ac:cxnSpMkLst>
            <pc:docMk/>
            <pc:sldMk cId="1002012861" sldId="337"/>
            <ac:cxnSpMk id="37" creationId="{F501EC09-D64C-2393-0CAB-6DC9E6713A34}"/>
          </ac:cxnSpMkLst>
        </pc:cxnChg>
        <pc:cxnChg chg="mod">
          <ac:chgData name="蕭又瑜" userId="c5b0ba1c-d079-4945-ac8c-b522266d3b39" providerId="ADAL" clId="{62AF62C8-5E65-A848-9C8C-80BB4D8ECAE3}" dt="2024-05-27T11:21:56.407" v="7522" actId="1582"/>
          <ac:cxnSpMkLst>
            <pc:docMk/>
            <pc:sldMk cId="1002012861" sldId="337"/>
            <ac:cxnSpMk id="41" creationId="{F97D96CD-5ACF-E050-BD4A-A5FBD9F5F9B5}"/>
          </ac:cxnSpMkLst>
        </pc:cxnChg>
        <pc:cxnChg chg="mod">
          <ac:chgData name="蕭又瑜" userId="c5b0ba1c-d079-4945-ac8c-b522266d3b39" providerId="ADAL" clId="{62AF62C8-5E65-A848-9C8C-80BB4D8ECAE3}" dt="2024-05-27T11:21:56.407" v="7522" actId="1582"/>
          <ac:cxnSpMkLst>
            <pc:docMk/>
            <pc:sldMk cId="1002012861" sldId="337"/>
            <ac:cxnSpMk id="42" creationId="{8F0BE213-A28A-884D-ED6E-6BFCF7C7BF89}"/>
          </ac:cxnSpMkLst>
        </pc:cxnChg>
        <pc:cxnChg chg="mod">
          <ac:chgData name="蕭又瑜" userId="c5b0ba1c-d079-4945-ac8c-b522266d3b39" providerId="ADAL" clId="{62AF62C8-5E65-A848-9C8C-80BB4D8ECAE3}" dt="2024-05-27T11:22:03.516" v="7523" actId="1582"/>
          <ac:cxnSpMkLst>
            <pc:docMk/>
            <pc:sldMk cId="1002012861" sldId="337"/>
            <ac:cxnSpMk id="46" creationId="{ED2C4BEE-CC55-99A5-7B09-385891778D32}"/>
          </ac:cxnSpMkLst>
        </pc:cxnChg>
        <pc:cxnChg chg="mod">
          <ac:chgData name="蕭又瑜" userId="c5b0ba1c-d079-4945-ac8c-b522266d3b39" providerId="ADAL" clId="{62AF62C8-5E65-A848-9C8C-80BB4D8ECAE3}" dt="2024-05-27T11:22:03.516" v="7523" actId="1582"/>
          <ac:cxnSpMkLst>
            <pc:docMk/>
            <pc:sldMk cId="1002012861" sldId="337"/>
            <ac:cxnSpMk id="47" creationId="{FEDD3192-23A9-C7A0-4F07-38EF48880953}"/>
          </ac:cxnSpMkLst>
        </pc:cxnChg>
        <pc:cxnChg chg="mod">
          <ac:chgData name="蕭又瑜" userId="c5b0ba1c-d079-4945-ac8c-b522266d3b39" providerId="ADAL" clId="{62AF62C8-5E65-A848-9C8C-80BB4D8ECAE3}" dt="2024-05-27T11:22:11.397" v="7524" actId="1582"/>
          <ac:cxnSpMkLst>
            <pc:docMk/>
            <pc:sldMk cId="1002012861" sldId="337"/>
            <ac:cxnSpMk id="52" creationId="{8B491C0E-8F0E-858C-4D90-F352DF94ECD2}"/>
          </ac:cxnSpMkLst>
        </pc:cxnChg>
        <pc:cxnChg chg="mod">
          <ac:chgData name="蕭又瑜" userId="c5b0ba1c-d079-4945-ac8c-b522266d3b39" providerId="ADAL" clId="{62AF62C8-5E65-A848-9C8C-80BB4D8ECAE3}" dt="2024-05-27T11:22:11.397" v="7524" actId="1582"/>
          <ac:cxnSpMkLst>
            <pc:docMk/>
            <pc:sldMk cId="1002012861" sldId="337"/>
            <ac:cxnSpMk id="53" creationId="{334892BA-EFB7-4E03-5B3C-2E6E668786E9}"/>
          </ac:cxnSpMkLst>
        </pc:cxnChg>
        <pc:cxnChg chg="mod">
          <ac:chgData name="蕭又瑜" userId="c5b0ba1c-d079-4945-ac8c-b522266d3b39" providerId="ADAL" clId="{62AF62C8-5E65-A848-9C8C-80BB4D8ECAE3}" dt="2024-05-27T11:22:11.397" v="7524" actId="1582"/>
          <ac:cxnSpMkLst>
            <pc:docMk/>
            <pc:sldMk cId="1002012861" sldId="337"/>
            <ac:cxnSpMk id="54" creationId="{B81E3AC3-F35D-7A05-2278-FEBEAE1F2E28}"/>
          </ac:cxnSpMkLst>
        </pc:cxnChg>
        <pc:cxnChg chg="mod">
          <ac:chgData name="蕭又瑜" userId="c5b0ba1c-d079-4945-ac8c-b522266d3b39" providerId="ADAL" clId="{62AF62C8-5E65-A848-9C8C-80BB4D8ECAE3}" dt="2024-05-27T11:22:11.397" v="7524" actId="1582"/>
          <ac:cxnSpMkLst>
            <pc:docMk/>
            <pc:sldMk cId="1002012861" sldId="337"/>
            <ac:cxnSpMk id="55" creationId="{C23DB473-86E9-A189-97AC-6416F9EE6E90}"/>
          </ac:cxnSpMkLst>
        </pc:cxnChg>
      </pc:sldChg>
      <pc:sldChg chg="del">
        <pc:chgData name="蕭又瑜" userId="c5b0ba1c-d079-4945-ac8c-b522266d3b39" providerId="ADAL" clId="{62AF62C8-5E65-A848-9C8C-80BB4D8ECAE3}" dt="2024-05-24T03:13:38.989" v="60" actId="2696"/>
        <pc:sldMkLst>
          <pc:docMk/>
          <pc:sldMk cId="2073855010" sldId="337"/>
        </pc:sldMkLst>
      </pc:sldChg>
      <pc:sldChg chg="modSp add mod modTransition">
        <pc:chgData name="蕭又瑜" userId="c5b0ba1c-d079-4945-ac8c-b522266d3b39" providerId="ADAL" clId="{62AF62C8-5E65-A848-9C8C-80BB4D8ECAE3}" dt="2024-05-27T13:29:53.768" v="9392"/>
        <pc:sldMkLst>
          <pc:docMk/>
          <pc:sldMk cId="18941246" sldId="338"/>
        </pc:sldMkLst>
        <pc:spChg chg="mod">
          <ac:chgData name="蕭又瑜" userId="c5b0ba1c-d079-4945-ac8c-b522266d3b39" providerId="ADAL" clId="{62AF62C8-5E65-A848-9C8C-80BB4D8ECAE3}" dt="2024-05-27T11:23:16.027" v="7530" actId="207"/>
          <ac:spMkLst>
            <pc:docMk/>
            <pc:sldMk cId="18941246" sldId="338"/>
            <ac:spMk id="3" creationId="{D2842C9E-D524-3E9B-1871-85354EF1809A}"/>
          </ac:spMkLst>
        </pc:spChg>
      </pc:sldChg>
      <pc:sldChg chg="del">
        <pc:chgData name="蕭又瑜" userId="c5b0ba1c-d079-4945-ac8c-b522266d3b39" providerId="ADAL" clId="{62AF62C8-5E65-A848-9C8C-80BB4D8ECAE3}" dt="2024-05-24T03:13:38.836" v="27" actId="2696"/>
        <pc:sldMkLst>
          <pc:docMk/>
          <pc:sldMk cId="2939421005" sldId="338"/>
        </pc:sldMkLst>
      </pc:sldChg>
      <pc:sldChg chg="del">
        <pc:chgData name="蕭又瑜" userId="c5b0ba1c-d079-4945-ac8c-b522266d3b39" providerId="ADAL" clId="{62AF62C8-5E65-A848-9C8C-80BB4D8ECAE3}" dt="2024-05-24T03:13:38.681" v="1" actId="2696"/>
        <pc:sldMkLst>
          <pc:docMk/>
          <pc:sldMk cId="1375100136" sldId="339"/>
        </pc:sldMkLst>
      </pc:sldChg>
      <pc:sldChg chg="modSp add mod modTransition">
        <pc:chgData name="蕭又瑜" userId="c5b0ba1c-d079-4945-ac8c-b522266d3b39" providerId="ADAL" clId="{62AF62C8-5E65-A848-9C8C-80BB4D8ECAE3}" dt="2024-05-27T13:29:53.768" v="9392"/>
        <pc:sldMkLst>
          <pc:docMk/>
          <pc:sldMk cId="2600999191" sldId="339"/>
        </pc:sldMkLst>
        <pc:spChg chg="mod">
          <ac:chgData name="蕭又瑜" userId="c5b0ba1c-d079-4945-ac8c-b522266d3b39" providerId="ADAL" clId="{62AF62C8-5E65-A848-9C8C-80BB4D8ECAE3}" dt="2024-05-27T11:22:46.948" v="7526" actId="207"/>
          <ac:spMkLst>
            <pc:docMk/>
            <pc:sldMk cId="2600999191" sldId="339"/>
            <ac:spMk id="3" creationId="{D2842C9E-D524-3E9B-1871-85354EF1809A}"/>
          </ac:spMkLst>
        </pc:spChg>
      </pc:sldChg>
      <pc:sldChg chg="addSp delSp modSp new mod modTransition delAnim modAnim">
        <pc:chgData name="蕭又瑜" userId="c5b0ba1c-d079-4945-ac8c-b522266d3b39" providerId="ADAL" clId="{62AF62C8-5E65-A848-9C8C-80BB4D8ECAE3}" dt="2024-05-27T13:29:53.768" v="9392"/>
        <pc:sldMkLst>
          <pc:docMk/>
          <pc:sldMk cId="1322391463" sldId="340"/>
        </pc:sldMkLst>
        <pc:spChg chg="mod">
          <ac:chgData name="蕭又瑜" userId="c5b0ba1c-d079-4945-ac8c-b522266d3b39" providerId="ADAL" clId="{62AF62C8-5E65-A848-9C8C-80BB4D8ECAE3}" dt="2024-05-27T11:44:55.997" v="7896" actId="20577"/>
          <ac:spMkLst>
            <pc:docMk/>
            <pc:sldMk cId="1322391463" sldId="340"/>
            <ac:spMk id="2" creationId="{7250F524-8376-946F-1B3D-DD05D292E144}"/>
          </ac:spMkLst>
        </pc:spChg>
        <pc:spChg chg="del">
          <ac:chgData name="蕭又瑜" userId="c5b0ba1c-d079-4945-ac8c-b522266d3b39" providerId="ADAL" clId="{62AF62C8-5E65-A848-9C8C-80BB4D8ECAE3}" dt="2024-05-27T11:25:05.152" v="7563"/>
          <ac:spMkLst>
            <pc:docMk/>
            <pc:sldMk cId="1322391463" sldId="340"/>
            <ac:spMk id="3" creationId="{AC8F633B-29DB-A7D6-0EAC-667B1FE3C49A}"/>
          </ac:spMkLst>
        </pc:spChg>
        <pc:spChg chg="add mod">
          <ac:chgData name="蕭又瑜" userId="c5b0ba1c-d079-4945-ac8c-b522266d3b39" providerId="ADAL" clId="{62AF62C8-5E65-A848-9C8C-80BB4D8ECAE3}" dt="2024-05-27T11:37:38.929" v="7687" actId="57"/>
          <ac:spMkLst>
            <pc:docMk/>
            <pc:sldMk cId="1322391463" sldId="340"/>
            <ac:spMk id="9" creationId="{3ED950E3-678A-C345-BA10-2FB0785879D4}"/>
          </ac:spMkLst>
        </pc:spChg>
        <pc:spChg chg="add mod">
          <ac:chgData name="蕭又瑜" userId="c5b0ba1c-d079-4945-ac8c-b522266d3b39" providerId="ADAL" clId="{62AF62C8-5E65-A848-9C8C-80BB4D8ECAE3}" dt="2024-05-27T11:37:47.888" v="7688" actId="1076"/>
          <ac:spMkLst>
            <pc:docMk/>
            <pc:sldMk cId="1322391463" sldId="340"/>
            <ac:spMk id="14" creationId="{BCA713E0-BD4A-58D0-B8D5-1B6FA590055B}"/>
          </ac:spMkLst>
        </pc:spChg>
        <pc:picChg chg="add del mod">
          <ac:chgData name="蕭又瑜" userId="c5b0ba1c-d079-4945-ac8c-b522266d3b39" providerId="ADAL" clId="{62AF62C8-5E65-A848-9C8C-80BB4D8ECAE3}" dt="2024-05-27T11:25:08.508" v="7565" actId="21"/>
          <ac:picMkLst>
            <pc:docMk/>
            <pc:sldMk cId="1322391463" sldId="340"/>
            <ac:picMk id="7" creationId="{722D4316-A598-E9B3-18D3-A0BB70D44938}"/>
          </ac:picMkLst>
        </pc:picChg>
        <pc:picChg chg="add del mod">
          <ac:chgData name="蕭又瑜" userId="c5b0ba1c-d079-4945-ac8c-b522266d3b39" providerId="ADAL" clId="{62AF62C8-5E65-A848-9C8C-80BB4D8ECAE3}" dt="2024-05-27T11:25:18.061" v="7567" actId="478"/>
          <ac:picMkLst>
            <pc:docMk/>
            <pc:sldMk cId="1322391463" sldId="340"/>
            <ac:picMk id="10" creationId="{1242337A-577B-BB0D-605F-F8DF01FC06B6}"/>
          </ac:picMkLst>
        </pc:picChg>
        <pc:picChg chg="add mod">
          <ac:chgData name="蕭又瑜" userId="c5b0ba1c-d079-4945-ac8c-b522266d3b39" providerId="ADAL" clId="{62AF62C8-5E65-A848-9C8C-80BB4D8ECAE3}" dt="2024-05-27T11:37:52.118" v="7689" actId="1076"/>
          <ac:picMkLst>
            <pc:docMk/>
            <pc:sldMk cId="1322391463" sldId="340"/>
            <ac:picMk id="11" creationId="{6ED77EB3-7E52-AFE4-3043-11E56C8E2A55}"/>
          </ac:picMkLst>
        </pc:picChg>
        <pc:picChg chg="add del mod">
          <ac:chgData name="蕭又瑜" userId="c5b0ba1c-d079-4945-ac8c-b522266d3b39" providerId="ADAL" clId="{62AF62C8-5E65-A848-9C8C-80BB4D8ECAE3}" dt="2024-05-27T11:35:45.153" v="7668" actId="478"/>
          <ac:picMkLst>
            <pc:docMk/>
            <pc:sldMk cId="1322391463" sldId="340"/>
            <ac:picMk id="12" creationId="{F48BA4C2-7BF1-1E12-BD03-94BE43E50B67}"/>
          </ac:picMkLst>
        </pc:picChg>
        <pc:picChg chg="add mod">
          <ac:chgData name="蕭又瑜" userId="c5b0ba1c-d079-4945-ac8c-b522266d3b39" providerId="ADAL" clId="{62AF62C8-5E65-A848-9C8C-80BB4D8ECAE3}" dt="2024-05-27T11:35:59.055" v="7674" actId="1076"/>
          <ac:picMkLst>
            <pc:docMk/>
            <pc:sldMk cId="1322391463" sldId="340"/>
            <ac:picMk id="13" creationId="{632664FB-E72D-0A26-5665-812E6C1A4645}"/>
          </ac:picMkLst>
        </pc:picChg>
        <pc:picChg chg="add mod">
          <ac:chgData name="蕭又瑜" userId="c5b0ba1c-d079-4945-ac8c-b522266d3b39" providerId="ADAL" clId="{62AF62C8-5E65-A848-9C8C-80BB4D8ECAE3}" dt="2024-05-27T11:32:57.771" v="7661" actId="1076"/>
          <ac:picMkLst>
            <pc:docMk/>
            <pc:sldMk cId="1322391463" sldId="340"/>
            <ac:picMk id="2050" creationId="{45923E89-4CB3-F781-49AF-E0AED6BAEFE6}"/>
          </ac:picMkLst>
        </pc:picChg>
      </pc:sldChg>
      <pc:sldChg chg="del">
        <pc:chgData name="蕭又瑜" userId="c5b0ba1c-d079-4945-ac8c-b522266d3b39" providerId="ADAL" clId="{62AF62C8-5E65-A848-9C8C-80BB4D8ECAE3}" dt="2024-05-24T03:13:38.833" v="25" actId="2696"/>
        <pc:sldMkLst>
          <pc:docMk/>
          <pc:sldMk cId="4109664753" sldId="340"/>
        </pc:sldMkLst>
      </pc:sldChg>
      <pc:sldChg chg="addSp delSp modSp new mod modTransition modAnim">
        <pc:chgData name="蕭又瑜" userId="c5b0ba1c-d079-4945-ac8c-b522266d3b39" providerId="ADAL" clId="{62AF62C8-5E65-A848-9C8C-80BB4D8ECAE3}" dt="2024-05-27T13:29:53.768" v="9392"/>
        <pc:sldMkLst>
          <pc:docMk/>
          <pc:sldMk cId="1614415753" sldId="341"/>
        </pc:sldMkLst>
        <pc:spChg chg="mod">
          <ac:chgData name="蕭又瑜" userId="c5b0ba1c-d079-4945-ac8c-b522266d3b39" providerId="ADAL" clId="{62AF62C8-5E65-A848-9C8C-80BB4D8ECAE3}" dt="2024-05-27T11:45:00.680" v="7902" actId="20577"/>
          <ac:spMkLst>
            <pc:docMk/>
            <pc:sldMk cId="1614415753" sldId="341"/>
            <ac:spMk id="2" creationId="{1431D995-EEB3-DFC6-09EB-2B03BC3AA8DC}"/>
          </ac:spMkLst>
        </pc:spChg>
        <pc:spChg chg="mod">
          <ac:chgData name="蕭又瑜" userId="c5b0ba1c-d079-4945-ac8c-b522266d3b39" providerId="ADAL" clId="{62AF62C8-5E65-A848-9C8C-80BB4D8ECAE3}" dt="2024-05-27T11:44:22.329" v="7889" actId="20577"/>
          <ac:spMkLst>
            <pc:docMk/>
            <pc:sldMk cId="1614415753" sldId="341"/>
            <ac:spMk id="3" creationId="{75574A11-723E-41E1-EFE7-23AB53FE9366}"/>
          </ac:spMkLst>
        </pc:spChg>
        <pc:spChg chg="add mod">
          <ac:chgData name="蕭又瑜" userId="c5b0ba1c-d079-4945-ac8c-b522266d3b39" providerId="ADAL" clId="{62AF62C8-5E65-A848-9C8C-80BB4D8ECAE3}" dt="2024-05-27T11:47:16.194" v="7949" actId="1076"/>
          <ac:spMkLst>
            <pc:docMk/>
            <pc:sldMk cId="1614415753" sldId="341"/>
            <ac:spMk id="6" creationId="{C4B6499B-9662-D71A-FEAD-251B60F49D74}"/>
          </ac:spMkLst>
        </pc:spChg>
        <pc:spChg chg="add del mod">
          <ac:chgData name="蕭又瑜" userId="c5b0ba1c-d079-4945-ac8c-b522266d3b39" providerId="ADAL" clId="{62AF62C8-5E65-A848-9C8C-80BB4D8ECAE3}" dt="2024-05-27T11:42:19.327" v="7855" actId="478"/>
          <ac:spMkLst>
            <pc:docMk/>
            <pc:sldMk cId="1614415753" sldId="341"/>
            <ac:spMk id="8" creationId="{18AB2D34-2CF6-A814-582B-E2484D9A3AB6}"/>
          </ac:spMkLst>
        </pc:spChg>
        <pc:spChg chg="add del mod">
          <ac:chgData name="蕭又瑜" userId="c5b0ba1c-d079-4945-ac8c-b522266d3b39" providerId="ADAL" clId="{62AF62C8-5E65-A848-9C8C-80BB4D8ECAE3}" dt="2024-05-27T11:42:19.327" v="7855" actId="478"/>
          <ac:spMkLst>
            <pc:docMk/>
            <pc:sldMk cId="1614415753" sldId="341"/>
            <ac:spMk id="9" creationId="{2B7F4153-E8B0-D623-C9A8-B9FAE89826ED}"/>
          </ac:spMkLst>
        </pc:spChg>
        <pc:spChg chg="add del mod">
          <ac:chgData name="蕭又瑜" userId="c5b0ba1c-d079-4945-ac8c-b522266d3b39" providerId="ADAL" clId="{62AF62C8-5E65-A848-9C8C-80BB4D8ECAE3}" dt="2024-05-27T11:42:19.327" v="7855" actId="478"/>
          <ac:spMkLst>
            <pc:docMk/>
            <pc:sldMk cId="1614415753" sldId="341"/>
            <ac:spMk id="10" creationId="{870FA2C1-88E4-7B35-C5CF-46C42C92E583}"/>
          </ac:spMkLst>
        </pc:spChg>
        <pc:spChg chg="add del mod">
          <ac:chgData name="蕭又瑜" userId="c5b0ba1c-d079-4945-ac8c-b522266d3b39" providerId="ADAL" clId="{62AF62C8-5E65-A848-9C8C-80BB4D8ECAE3}" dt="2024-05-27T11:42:19.327" v="7855" actId="478"/>
          <ac:spMkLst>
            <pc:docMk/>
            <pc:sldMk cId="1614415753" sldId="341"/>
            <ac:spMk id="11" creationId="{E35B948F-D4F8-3BAB-48B2-51B37540DA55}"/>
          </ac:spMkLst>
        </pc:spChg>
        <pc:spChg chg="add del mod">
          <ac:chgData name="蕭又瑜" userId="c5b0ba1c-d079-4945-ac8c-b522266d3b39" providerId="ADAL" clId="{62AF62C8-5E65-A848-9C8C-80BB4D8ECAE3}" dt="2024-05-27T11:42:13.590" v="7853" actId="478"/>
          <ac:spMkLst>
            <pc:docMk/>
            <pc:sldMk cId="1614415753" sldId="341"/>
            <ac:spMk id="12" creationId="{1B713C18-D3E8-06B1-0BFF-61FBD60D41F5}"/>
          </ac:spMkLst>
        </pc:spChg>
        <pc:spChg chg="add del mod">
          <ac:chgData name="蕭又瑜" userId="c5b0ba1c-d079-4945-ac8c-b522266d3b39" providerId="ADAL" clId="{62AF62C8-5E65-A848-9C8C-80BB4D8ECAE3}" dt="2024-05-27T11:42:19.327" v="7855" actId="478"/>
          <ac:spMkLst>
            <pc:docMk/>
            <pc:sldMk cId="1614415753" sldId="341"/>
            <ac:spMk id="13" creationId="{D607A904-A2DF-4B37-9E25-1031C60D67B5}"/>
          </ac:spMkLst>
        </pc:spChg>
        <pc:spChg chg="add del mod">
          <ac:chgData name="蕭又瑜" userId="c5b0ba1c-d079-4945-ac8c-b522266d3b39" providerId="ADAL" clId="{62AF62C8-5E65-A848-9C8C-80BB4D8ECAE3}" dt="2024-05-27T11:42:19.327" v="7855" actId="478"/>
          <ac:spMkLst>
            <pc:docMk/>
            <pc:sldMk cId="1614415753" sldId="341"/>
            <ac:spMk id="14" creationId="{5A9A285F-FEED-E8AE-EC7F-A818C619750B}"/>
          </ac:spMkLst>
        </pc:spChg>
        <pc:spChg chg="add del mod">
          <ac:chgData name="蕭又瑜" userId="c5b0ba1c-d079-4945-ac8c-b522266d3b39" providerId="ADAL" clId="{62AF62C8-5E65-A848-9C8C-80BB4D8ECAE3}" dt="2024-05-27T11:42:19.327" v="7855" actId="478"/>
          <ac:spMkLst>
            <pc:docMk/>
            <pc:sldMk cId="1614415753" sldId="341"/>
            <ac:spMk id="15" creationId="{ECFC0AD9-8BA0-FC3D-D126-EA5CA5E0A32F}"/>
          </ac:spMkLst>
        </pc:spChg>
        <pc:picChg chg="add del mod">
          <ac:chgData name="蕭又瑜" userId="c5b0ba1c-d079-4945-ac8c-b522266d3b39" providerId="ADAL" clId="{62AF62C8-5E65-A848-9C8C-80BB4D8ECAE3}" dt="2024-05-27T11:42:16.095" v="7854" actId="478"/>
          <ac:picMkLst>
            <pc:docMk/>
            <pc:sldMk cId="1614415753" sldId="341"/>
            <ac:picMk id="7" creationId="{BE806EAE-D9B5-F980-0382-4E15B66C3B99}"/>
          </ac:picMkLst>
        </pc:picChg>
        <pc:picChg chg="add mod">
          <ac:chgData name="蕭又瑜" userId="c5b0ba1c-d079-4945-ac8c-b522266d3b39" providerId="ADAL" clId="{62AF62C8-5E65-A848-9C8C-80BB4D8ECAE3}" dt="2024-05-27T11:43:42.207" v="7881" actId="1076"/>
          <ac:picMkLst>
            <pc:docMk/>
            <pc:sldMk cId="1614415753" sldId="341"/>
            <ac:picMk id="16" creationId="{96D0122D-B8E4-B045-45C6-303220A6D061}"/>
          </ac:picMkLst>
        </pc:picChg>
      </pc:sldChg>
      <pc:sldChg chg="del">
        <pc:chgData name="蕭又瑜" userId="c5b0ba1c-d079-4945-ac8c-b522266d3b39" providerId="ADAL" clId="{62AF62C8-5E65-A848-9C8C-80BB4D8ECAE3}" dt="2024-05-24T03:13:38.837" v="28" actId="2696"/>
        <pc:sldMkLst>
          <pc:docMk/>
          <pc:sldMk cId="1968613797" sldId="341"/>
        </pc:sldMkLst>
      </pc:sldChg>
      <pc:sldChg chg="del">
        <pc:chgData name="蕭又瑜" userId="c5b0ba1c-d079-4945-ac8c-b522266d3b39" providerId="ADAL" clId="{62AF62C8-5E65-A848-9C8C-80BB4D8ECAE3}" dt="2024-05-24T03:13:38.683" v="2" actId="2696"/>
        <pc:sldMkLst>
          <pc:docMk/>
          <pc:sldMk cId="140367858" sldId="342"/>
        </pc:sldMkLst>
      </pc:sldChg>
      <pc:sldChg chg="addSp delSp modSp new mod modTransition">
        <pc:chgData name="蕭又瑜" userId="c5b0ba1c-d079-4945-ac8c-b522266d3b39" providerId="ADAL" clId="{62AF62C8-5E65-A848-9C8C-80BB4D8ECAE3}" dt="2024-05-27T13:29:53.768" v="9392"/>
        <pc:sldMkLst>
          <pc:docMk/>
          <pc:sldMk cId="1153964966" sldId="342"/>
        </pc:sldMkLst>
        <pc:spChg chg="mod">
          <ac:chgData name="蕭又瑜" userId="c5b0ba1c-d079-4945-ac8c-b522266d3b39" providerId="ADAL" clId="{62AF62C8-5E65-A848-9C8C-80BB4D8ECAE3}" dt="2024-05-27T13:26:33.248" v="9297" actId="20577"/>
          <ac:spMkLst>
            <pc:docMk/>
            <pc:sldMk cId="1153964966" sldId="342"/>
            <ac:spMk id="2" creationId="{7066E55C-2EC8-480D-CE57-0E9AE2E2A0E9}"/>
          </ac:spMkLst>
        </pc:spChg>
        <pc:spChg chg="mod">
          <ac:chgData name="蕭又瑜" userId="c5b0ba1c-d079-4945-ac8c-b522266d3b39" providerId="ADAL" clId="{62AF62C8-5E65-A848-9C8C-80BB4D8ECAE3}" dt="2024-05-27T11:55:55.889" v="8219" actId="20577"/>
          <ac:spMkLst>
            <pc:docMk/>
            <pc:sldMk cId="1153964966" sldId="342"/>
            <ac:spMk id="3" creationId="{7757C907-712F-EF6F-5A8D-866D463DD632}"/>
          </ac:spMkLst>
        </pc:spChg>
        <pc:picChg chg="add mod">
          <ac:chgData name="蕭又瑜" userId="c5b0ba1c-d079-4945-ac8c-b522266d3b39" providerId="ADAL" clId="{62AF62C8-5E65-A848-9C8C-80BB4D8ECAE3}" dt="2024-05-27T11:51:28.492" v="8131" actId="1076"/>
          <ac:picMkLst>
            <pc:docMk/>
            <pc:sldMk cId="1153964966" sldId="342"/>
            <ac:picMk id="6" creationId="{45B610A9-9D78-B21E-EDC6-802F5988D5FD}"/>
          </ac:picMkLst>
        </pc:picChg>
        <pc:picChg chg="add mod">
          <ac:chgData name="蕭又瑜" userId="c5b0ba1c-d079-4945-ac8c-b522266d3b39" providerId="ADAL" clId="{62AF62C8-5E65-A848-9C8C-80BB4D8ECAE3}" dt="2024-05-27T11:52:55.396" v="8149" actId="1076"/>
          <ac:picMkLst>
            <pc:docMk/>
            <pc:sldMk cId="1153964966" sldId="342"/>
            <ac:picMk id="7" creationId="{3E1E37E7-781F-0980-763B-AA09408F595F}"/>
          </ac:picMkLst>
        </pc:picChg>
        <pc:picChg chg="add del mod">
          <ac:chgData name="蕭又瑜" userId="c5b0ba1c-d079-4945-ac8c-b522266d3b39" providerId="ADAL" clId="{62AF62C8-5E65-A848-9C8C-80BB4D8ECAE3}" dt="2024-05-27T12:05:41.057" v="8370" actId="478"/>
          <ac:picMkLst>
            <pc:docMk/>
            <pc:sldMk cId="1153964966" sldId="342"/>
            <ac:picMk id="8" creationId="{12DB34F2-1B3F-2394-16AF-2ECF760138A9}"/>
          </ac:picMkLst>
        </pc:picChg>
      </pc:sldChg>
      <pc:sldChg chg="del">
        <pc:chgData name="蕭又瑜" userId="c5b0ba1c-d079-4945-ac8c-b522266d3b39" providerId="ADAL" clId="{62AF62C8-5E65-A848-9C8C-80BB4D8ECAE3}" dt="2024-05-24T03:13:39.008" v="75" actId="2696"/>
        <pc:sldMkLst>
          <pc:docMk/>
          <pc:sldMk cId="668538308" sldId="343"/>
        </pc:sldMkLst>
      </pc:sldChg>
      <pc:sldChg chg="addSp delSp modSp new del mod delAnim modAnim">
        <pc:chgData name="蕭又瑜" userId="c5b0ba1c-d079-4945-ac8c-b522266d3b39" providerId="ADAL" clId="{62AF62C8-5E65-A848-9C8C-80BB4D8ECAE3}" dt="2024-05-27T12:17:41.485" v="8564" actId="2696"/>
        <pc:sldMkLst>
          <pc:docMk/>
          <pc:sldMk cId="3874508359" sldId="343"/>
        </pc:sldMkLst>
        <pc:spChg chg="mod">
          <ac:chgData name="蕭又瑜" userId="c5b0ba1c-d079-4945-ac8c-b522266d3b39" providerId="ADAL" clId="{62AF62C8-5E65-A848-9C8C-80BB4D8ECAE3}" dt="2024-05-27T12:04:51.809" v="8365" actId="20577"/>
          <ac:spMkLst>
            <pc:docMk/>
            <pc:sldMk cId="3874508359" sldId="343"/>
            <ac:spMk id="2" creationId="{F891FF45-DC32-EDF6-559A-AD5F5C26E0CF}"/>
          </ac:spMkLst>
        </pc:spChg>
        <pc:spChg chg="del">
          <ac:chgData name="蕭又瑜" userId="c5b0ba1c-d079-4945-ac8c-b522266d3b39" providerId="ADAL" clId="{62AF62C8-5E65-A848-9C8C-80BB4D8ECAE3}" dt="2024-05-27T12:04:19.895" v="8355" actId="478"/>
          <ac:spMkLst>
            <pc:docMk/>
            <pc:sldMk cId="3874508359" sldId="343"/>
            <ac:spMk id="3" creationId="{B8B8148A-4747-F48F-2357-01F3B08476AD}"/>
          </ac:spMkLst>
        </pc:spChg>
        <pc:spChg chg="add del mod">
          <ac:chgData name="蕭又瑜" userId="c5b0ba1c-d079-4945-ac8c-b522266d3b39" providerId="ADAL" clId="{62AF62C8-5E65-A848-9C8C-80BB4D8ECAE3}" dt="2024-05-27T12:02:26.951" v="8342"/>
          <ac:spMkLst>
            <pc:docMk/>
            <pc:sldMk cId="3874508359" sldId="343"/>
            <ac:spMk id="7" creationId="{12F3C855-07FC-883C-43F1-A4385BC55DCE}"/>
          </ac:spMkLst>
        </pc:spChg>
        <pc:spChg chg="add del mod">
          <ac:chgData name="蕭又瑜" userId="c5b0ba1c-d079-4945-ac8c-b522266d3b39" providerId="ADAL" clId="{62AF62C8-5E65-A848-9C8C-80BB4D8ECAE3}" dt="2024-05-27T12:06:56.994" v="8403" actId="478"/>
          <ac:spMkLst>
            <pc:docMk/>
            <pc:sldMk cId="3874508359" sldId="343"/>
            <ac:spMk id="14" creationId="{EB9A7474-4D2F-80EA-92B3-015E13C7A261}"/>
          </ac:spMkLst>
        </pc:spChg>
        <pc:spChg chg="add del mod">
          <ac:chgData name="蕭又瑜" userId="c5b0ba1c-d079-4945-ac8c-b522266d3b39" providerId="ADAL" clId="{62AF62C8-5E65-A848-9C8C-80BB4D8ECAE3}" dt="2024-05-27T12:07:40.872" v="8414" actId="478"/>
          <ac:spMkLst>
            <pc:docMk/>
            <pc:sldMk cId="3874508359" sldId="343"/>
            <ac:spMk id="15" creationId="{D3BD9E79-D177-C206-88A5-35DA1D0C2069}"/>
          </ac:spMkLst>
        </pc:spChg>
        <pc:spChg chg="add del mod">
          <ac:chgData name="蕭又瑜" userId="c5b0ba1c-d079-4945-ac8c-b522266d3b39" providerId="ADAL" clId="{62AF62C8-5E65-A848-9C8C-80BB4D8ECAE3}" dt="2024-05-27T12:06:38.014" v="8389" actId="478"/>
          <ac:spMkLst>
            <pc:docMk/>
            <pc:sldMk cId="3874508359" sldId="343"/>
            <ac:spMk id="16" creationId="{5D23ABFB-EDEF-0D4E-3710-BC22E2AC3154}"/>
          </ac:spMkLst>
        </pc:spChg>
        <pc:spChg chg="add del mod">
          <ac:chgData name="蕭又瑜" userId="c5b0ba1c-d079-4945-ac8c-b522266d3b39" providerId="ADAL" clId="{62AF62C8-5E65-A848-9C8C-80BB4D8ECAE3}" dt="2024-05-27T12:06:49.554" v="8399" actId="478"/>
          <ac:spMkLst>
            <pc:docMk/>
            <pc:sldMk cId="3874508359" sldId="343"/>
            <ac:spMk id="17" creationId="{77F68811-90D6-E287-FE21-472DEA061623}"/>
          </ac:spMkLst>
        </pc:spChg>
        <pc:spChg chg="add del mod">
          <ac:chgData name="蕭又瑜" userId="c5b0ba1c-d079-4945-ac8c-b522266d3b39" providerId="ADAL" clId="{62AF62C8-5E65-A848-9C8C-80BB4D8ECAE3}" dt="2024-05-27T12:06:59.203" v="8405" actId="478"/>
          <ac:spMkLst>
            <pc:docMk/>
            <pc:sldMk cId="3874508359" sldId="343"/>
            <ac:spMk id="26" creationId="{21947B24-CB27-4E14-1B57-338AFDA9F1CE}"/>
          </ac:spMkLst>
        </pc:spChg>
        <pc:spChg chg="add del mod">
          <ac:chgData name="蕭又瑜" userId="c5b0ba1c-d079-4945-ac8c-b522266d3b39" providerId="ADAL" clId="{62AF62C8-5E65-A848-9C8C-80BB4D8ECAE3}" dt="2024-05-27T12:06:59.855" v="8406" actId="478"/>
          <ac:spMkLst>
            <pc:docMk/>
            <pc:sldMk cId="3874508359" sldId="343"/>
            <ac:spMk id="27" creationId="{851169D3-74E4-348E-DEDE-3C622311FB7D}"/>
          </ac:spMkLst>
        </pc:spChg>
        <pc:spChg chg="add del mod">
          <ac:chgData name="蕭又瑜" userId="c5b0ba1c-d079-4945-ac8c-b522266d3b39" providerId="ADAL" clId="{62AF62C8-5E65-A848-9C8C-80BB4D8ECAE3}" dt="2024-05-27T12:06:28.179" v="8380" actId="478"/>
          <ac:spMkLst>
            <pc:docMk/>
            <pc:sldMk cId="3874508359" sldId="343"/>
            <ac:spMk id="28" creationId="{7760CD8F-141E-CDFB-CC80-2713743C75C0}"/>
          </ac:spMkLst>
        </pc:spChg>
        <pc:spChg chg="add del mod">
          <ac:chgData name="蕭又瑜" userId="c5b0ba1c-d079-4945-ac8c-b522266d3b39" providerId="ADAL" clId="{62AF62C8-5E65-A848-9C8C-80BB4D8ECAE3}" dt="2024-05-27T12:06:29.891" v="8382" actId="478"/>
          <ac:spMkLst>
            <pc:docMk/>
            <pc:sldMk cId="3874508359" sldId="343"/>
            <ac:spMk id="29" creationId="{F530AACE-967E-E401-7F8C-66E80F19AFF9}"/>
          </ac:spMkLst>
        </pc:spChg>
        <pc:spChg chg="add del mod">
          <ac:chgData name="蕭又瑜" userId="c5b0ba1c-d079-4945-ac8c-b522266d3b39" providerId="ADAL" clId="{62AF62C8-5E65-A848-9C8C-80BB4D8ECAE3}" dt="2024-05-27T12:06:58.546" v="8404" actId="478"/>
          <ac:spMkLst>
            <pc:docMk/>
            <pc:sldMk cId="3874508359" sldId="343"/>
            <ac:spMk id="33" creationId="{8CA57A68-B67C-4472-2CEC-EFA56A0AC1B0}"/>
          </ac:spMkLst>
        </pc:spChg>
        <pc:spChg chg="add del mod">
          <ac:chgData name="蕭又瑜" userId="c5b0ba1c-d079-4945-ac8c-b522266d3b39" providerId="ADAL" clId="{62AF62C8-5E65-A848-9C8C-80BB4D8ECAE3}" dt="2024-05-27T12:06:27.606" v="8379" actId="478"/>
          <ac:spMkLst>
            <pc:docMk/>
            <pc:sldMk cId="3874508359" sldId="343"/>
            <ac:spMk id="34" creationId="{4AF6A02C-AF95-AE99-7AF8-F11F9CB8BBFC}"/>
          </ac:spMkLst>
        </pc:spChg>
        <pc:spChg chg="add del mod">
          <ac:chgData name="蕭又瑜" userId="c5b0ba1c-d079-4945-ac8c-b522266d3b39" providerId="ADAL" clId="{62AF62C8-5E65-A848-9C8C-80BB4D8ECAE3}" dt="2024-05-27T12:06:31.051" v="8383" actId="478"/>
          <ac:spMkLst>
            <pc:docMk/>
            <pc:sldMk cId="3874508359" sldId="343"/>
            <ac:spMk id="35" creationId="{04A33F35-9CEB-A4CD-191D-FCDB4209BF79}"/>
          </ac:spMkLst>
        </pc:spChg>
        <pc:spChg chg="add del mod">
          <ac:chgData name="蕭又瑜" userId="c5b0ba1c-d079-4945-ac8c-b522266d3b39" providerId="ADAL" clId="{62AF62C8-5E65-A848-9C8C-80BB4D8ECAE3}" dt="2024-05-27T12:07:03.446" v="8410" actId="478"/>
          <ac:spMkLst>
            <pc:docMk/>
            <pc:sldMk cId="3874508359" sldId="343"/>
            <ac:spMk id="36" creationId="{48E3D270-DD94-37B5-A76D-B0A4B68BA3D2}"/>
          </ac:spMkLst>
        </pc:spChg>
        <pc:spChg chg="add del mod">
          <ac:chgData name="蕭又瑜" userId="c5b0ba1c-d079-4945-ac8c-b522266d3b39" providerId="ADAL" clId="{62AF62C8-5E65-A848-9C8C-80BB4D8ECAE3}" dt="2024-05-27T12:17:29.427" v="8560" actId="478"/>
          <ac:spMkLst>
            <pc:docMk/>
            <pc:sldMk cId="3874508359" sldId="343"/>
            <ac:spMk id="37" creationId="{3E44DB37-05BC-C76A-7CC9-B1ECDD8CB549}"/>
          </ac:spMkLst>
        </pc:spChg>
        <pc:spChg chg="add del mod">
          <ac:chgData name="蕭又瑜" userId="c5b0ba1c-d079-4945-ac8c-b522266d3b39" providerId="ADAL" clId="{62AF62C8-5E65-A848-9C8C-80BB4D8ECAE3}" dt="2024-05-27T12:17:29.427" v="8560" actId="478"/>
          <ac:spMkLst>
            <pc:docMk/>
            <pc:sldMk cId="3874508359" sldId="343"/>
            <ac:spMk id="38" creationId="{06269DCC-368D-88E5-08E7-1038A73AA0D9}"/>
          </ac:spMkLst>
        </pc:spChg>
        <pc:spChg chg="add del mod">
          <ac:chgData name="蕭又瑜" userId="c5b0ba1c-d079-4945-ac8c-b522266d3b39" providerId="ADAL" clId="{62AF62C8-5E65-A848-9C8C-80BB4D8ECAE3}" dt="2024-05-27T12:17:29.427" v="8560" actId="478"/>
          <ac:spMkLst>
            <pc:docMk/>
            <pc:sldMk cId="3874508359" sldId="343"/>
            <ac:spMk id="39" creationId="{1CAA6062-AD65-4CAC-C126-C4CF364A2B35}"/>
          </ac:spMkLst>
        </pc:spChg>
        <pc:spChg chg="add del mod">
          <ac:chgData name="蕭又瑜" userId="c5b0ba1c-d079-4945-ac8c-b522266d3b39" providerId="ADAL" clId="{62AF62C8-5E65-A848-9C8C-80BB4D8ECAE3}" dt="2024-05-27T12:07:05.018" v="8412" actId="478"/>
          <ac:spMkLst>
            <pc:docMk/>
            <pc:sldMk cId="3874508359" sldId="343"/>
            <ac:spMk id="40" creationId="{4371F3E2-BE53-8371-B81C-37AEFDC38D95}"/>
          </ac:spMkLst>
        </pc:spChg>
        <pc:spChg chg="add del mod">
          <ac:chgData name="蕭又瑜" userId="c5b0ba1c-d079-4945-ac8c-b522266d3b39" providerId="ADAL" clId="{62AF62C8-5E65-A848-9C8C-80BB4D8ECAE3}" dt="2024-05-27T12:07:04.437" v="8411" actId="478"/>
          <ac:spMkLst>
            <pc:docMk/>
            <pc:sldMk cId="3874508359" sldId="343"/>
            <ac:spMk id="41" creationId="{33E4E5D2-E137-21C9-DFA6-BB7733D50845}"/>
          </ac:spMkLst>
        </pc:spChg>
        <pc:spChg chg="add del mod">
          <ac:chgData name="蕭又瑜" userId="c5b0ba1c-d079-4945-ac8c-b522266d3b39" providerId="ADAL" clId="{62AF62C8-5E65-A848-9C8C-80BB4D8ECAE3}" dt="2024-05-27T12:06:33.059" v="8385" actId="478"/>
          <ac:spMkLst>
            <pc:docMk/>
            <pc:sldMk cId="3874508359" sldId="343"/>
            <ac:spMk id="42" creationId="{AEF1D0E2-206D-95B8-6B90-92AD5880947F}"/>
          </ac:spMkLst>
        </pc:spChg>
        <pc:spChg chg="add del mod">
          <ac:chgData name="蕭又瑜" userId="c5b0ba1c-d079-4945-ac8c-b522266d3b39" providerId="ADAL" clId="{62AF62C8-5E65-A848-9C8C-80BB4D8ECAE3}" dt="2024-05-27T12:06:32.212" v="8384" actId="478"/>
          <ac:spMkLst>
            <pc:docMk/>
            <pc:sldMk cId="3874508359" sldId="343"/>
            <ac:spMk id="43" creationId="{0E7F2EDD-8ABD-4D0A-7575-749B5226D579}"/>
          </ac:spMkLst>
        </pc:spChg>
        <pc:picChg chg="add del mod">
          <ac:chgData name="蕭又瑜" userId="c5b0ba1c-d079-4945-ac8c-b522266d3b39" providerId="ADAL" clId="{62AF62C8-5E65-A848-9C8C-80BB4D8ECAE3}" dt="2024-05-27T12:04:06.089" v="8353" actId="478"/>
          <ac:picMkLst>
            <pc:docMk/>
            <pc:sldMk cId="3874508359" sldId="343"/>
            <ac:picMk id="6" creationId="{B239A70A-8616-F0BA-0EFF-45505D809FA4}"/>
          </ac:picMkLst>
        </pc:picChg>
        <pc:picChg chg="add del mod">
          <ac:chgData name="蕭又瑜" userId="c5b0ba1c-d079-4945-ac8c-b522266d3b39" providerId="ADAL" clId="{62AF62C8-5E65-A848-9C8C-80BB4D8ECAE3}" dt="2024-05-27T12:04:05.343" v="8352" actId="478"/>
          <ac:picMkLst>
            <pc:docMk/>
            <pc:sldMk cId="3874508359" sldId="343"/>
            <ac:picMk id="8" creationId="{9166CEC1-98C6-2EB8-86E9-165B5AF59788}"/>
          </ac:picMkLst>
        </pc:picChg>
        <pc:picChg chg="add del mod">
          <ac:chgData name="蕭又瑜" userId="c5b0ba1c-d079-4945-ac8c-b522266d3b39" providerId="ADAL" clId="{62AF62C8-5E65-A848-9C8C-80BB4D8ECAE3}" dt="2024-05-27T12:17:29.427" v="8560" actId="478"/>
          <ac:picMkLst>
            <pc:docMk/>
            <pc:sldMk cId="3874508359" sldId="343"/>
            <ac:picMk id="9" creationId="{823D3DB3-1B4A-1CCA-496A-D85188056CE9}"/>
          </ac:picMkLst>
        </pc:picChg>
        <pc:picChg chg="add del mod">
          <ac:chgData name="蕭又瑜" userId="c5b0ba1c-d079-4945-ac8c-b522266d3b39" providerId="ADAL" clId="{62AF62C8-5E65-A848-9C8C-80BB4D8ECAE3}" dt="2024-05-27T12:06:55.814" v="8402" actId="478"/>
          <ac:picMkLst>
            <pc:docMk/>
            <pc:sldMk cId="3874508359" sldId="343"/>
            <ac:picMk id="10" creationId="{24066EA5-EBC2-3AE4-6D6C-13215713CC67}"/>
          </ac:picMkLst>
        </pc:picChg>
        <pc:picChg chg="add del mod">
          <ac:chgData name="蕭又瑜" userId="c5b0ba1c-d079-4945-ac8c-b522266d3b39" providerId="ADAL" clId="{62AF62C8-5E65-A848-9C8C-80BB4D8ECAE3}" dt="2024-05-27T12:07:00.487" v="8407" actId="478"/>
          <ac:picMkLst>
            <pc:docMk/>
            <pc:sldMk cId="3874508359" sldId="343"/>
            <ac:picMk id="11" creationId="{FC097B74-58D5-3B53-D546-147BB1CEBE19}"/>
          </ac:picMkLst>
        </pc:picChg>
        <pc:picChg chg="add del mod">
          <ac:chgData name="蕭又瑜" userId="c5b0ba1c-d079-4945-ac8c-b522266d3b39" providerId="ADAL" clId="{62AF62C8-5E65-A848-9C8C-80BB4D8ECAE3}" dt="2024-05-27T12:06:25.685" v="8378" actId="478"/>
          <ac:picMkLst>
            <pc:docMk/>
            <pc:sldMk cId="3874508359" sldId="343"/>
            <ac:picMk id="12" creationId="{4F33A545-CE5A-1025-1C6D-E13615D0DB0C}"/>
          </ac:picMkLst>
        </pc:picChg>
        <pc:picChg chg="add del mod">
          <ac:chgData name="蕭又瑜" userId="c5b0ba1c-d079-4945-ac8c-b522266d3b39" providerId="ADAL" clId="{62AF62C8-5E65-A848-9C8C-80BB4D8ECAE3}" dt="2024-05-27T12:06:28.776" v="8381" actId="478"/>
          <ac:picMkLst>
            <pc:docMk/>
            <pc:sldMk cId="3874508359" sldId="343"/>
            <ac:picMk id="13" creationId="{C1C8F19D-C286-B9FC-5EFE-279DCD77E51F}"/>
          </ac:picMkLst>
        </pc:picChg>
        <pc:cxnChg chg="add del mod">
          <ac:chgData name="蕭又瑜" userId="c5b0ba1c-d079-4945-ac8c-b522266d3b39" providerId="ADAL" clId="{62AF62C8-5E65-A848-9C8C-80BB4D8ECAE3}" dt="2024-05-27T12:06:54.466" v="8400" actId="478"/>
          <ac:cxnSpMkLst>
            <pc:docMk/>
            <pc:sldMk cId="3874508359" sldId="343"/>
            <ac:cxnSpMk id="18" creationId="{6A37DAB9-5EF1-7ACF-8215-AC12FFB69F09}"/>
          </ac:cxnSpMkLst>
        </pc:cxnChg>
        <pc:cxnChg chg="add del mod">
          <ac:chgData name="蕭又瑜" userId="c5b0ba1c-d079-4945-ac8c-b522266d3b39" providerId="ADAL" clId="{62AF62C8-5E65-A848-9C8C-80BB4D8ECAE3}" dt="2024-05-27T12:06:55.212" v="8401" actId="478"/>
          <ac:cxnSpMkLst>
            <pc:docMk/>
            <pc:sldMk cId="3874508359" sldId="343"/>
            <ac:cxnSpMk id="19" creationId="{5BB697C7-A8BF-900C-87E1-D4CF6B4FA74D}"/>
          </ac:cxnSpMkLst>
        </pc:cxnChg>
        <pc:cxnChg chg="add del mod">
          <ac:chgData name="蕭又瑜" userId="c5b0ba1c-d079-4945-ac8c-b522266d3b39" providerId="ADAL" clId="{62AF62C8-5E65-A848-9C8C-80BB4D8ECAE3}" dt="2024-05-27T12:07:01.375" v="8408" actId="478"/>
          <ac:cxnSpMkLst>
            <pc:docMk/>
            <pc:sldMk cId="3874508359" sldId="343"/>
            <ac:cxnSpMk id="20" creationId="{49549635-0995-132C-C042-AA48AA5CC099}"/>
          </ac:cxnSpMkLst>
        </pc:cxnChg>
        <pc:cxnChg chg="add del mod">
          <ac:chgData name="蕭又瑜" userId="c5b0ba1c-d079-4945-ac8c-b522266d3b39" providerId="ADAL" clId="{62AF62C8-5E65-A848-9C8C-80BB4D8ECAE3}" dt="2024-05-27T12:07:02.348" v="8409" actId="478"/>
          <ac:cxnSpMkLst>
            <pc:docMk/>
            <pc:sldMk cId="3874508359" sldId="343"/>
            <ac:cxnSpMk id="21" creationId="{654A7B74-58F9-A3DC-7B6D-3666BAB91D3E}"/>
          </ac:cxnSpMkLst>
        </pc:cxnChg>
        <pc:cxnChg chg="add del mod">
          <ac:chgData name="蕭又瑜" userId="c5b0ba1c-d079-4945-ac8c-b522266d3b39" providerId="ADAL" clId="{62AF62C8-5E65-A848-9C8C-80BB4D8ECAE3}" dt="2024-05-27T12:06:37.170" v="8388" actId="478"/>
          <ac:cxnSpMkLst>
            <pc:docMk/>
            <pc:sldMk cId="3874508359" sldId="343"/>
            <ac:cxnSpMk id="22" creationId="{731280CE-5C8E-9A5A-01D0-21FE220B76EC}"/>
          </ac:cxnSpMkLst>
        </pc:cxnChg>
        <pc:cxnChg chg="add del mod">
          <ac:chgData name="蕭又瑜" userId="c5b0ba1c-d079-4945-ac8c-b522266d3b39" providerId="ADAL" clId="{62AF62C8-5E65-A848-9C8C-80BB4D8ECAE3}" dt="2024-05-27T12:06:36.018" v="8387" actId="478"/>
          <ac:cxnSpMkLst>
            <pc:docMk/>
            <pc:sldMk cId="3874508359" sldId="343"/>
            <ac:cxnSpMk id="23" creationId="{D79F7C39-CCC9-8553-37FE-52F6AFE4640A}"/>
          </ac:cxnSpMkLst>
        </pc:cxnChg>
        <pc:cxnChg chg="add del mod">
          <ac:chgData name="蕭又瑜" userId="c5b0ba1c-d079-4945-ac8c-b522266d3b39" providerId="ADAL" clId="{62AF62C8-5E65-A848-9C8C-80BB4D8ECAE3}" dt="2024-05-27T12:06:48.022" v="8398" actId="478"/>
          <ac:cxnSpMkLst>
            <pc:docMk/>
            <pc:sldMk cId="3874508359" sldId="343"/>
            <ac:cxnSpMk id="24" creationId="{4F0D3BBE-583F-7414-5AB4-EDED26A9C854}"/>
          </ac:cxnSpMkLst>
        </pc:cxnChg>
        <pc:cxnChg chg="add del mod">
          <ac:chgData name="蕭又瑜" userId="c5b0ba1c-d079-4945-ac8c-b522266d3b39" providerId="ADAL" clId="{62AF62C8-5E65-A848-9C8C-80BB4D8ECAE3}" dt="2024-05-27T12:06:34.206" v="8386" actId="478"/>
          <ac:cxnSpMkLst>
            <pc:docMk/>
            <pc:sldMk cId="3874508359" sldId="343"/>
            <ac:cxnSpMk id="25" creationId="{6D39C132-C0FF-526C-B9BA-0DB83BFA79FD}"/>
          </ac:cxnSpMkLst>
        </pc:cxnChg>
        <pc:cxnChg chg="add del mod">
          <ac:chgData name="蕭又瑜" userId="c5b0ba1c-d079-4945-ac8c-b522266d3b39" providerId="ADAL" clId="{62AF62C8-5E65-A848-9C8C-80BB4D8ECAE3}" dt="2024-05-27T12:17:29.427" v="8560" actId="478"/>
          <ac:cxnSpMkLst>
            <pc:docMk/>
            <pc:sldMk cId="3874508359" sldId="343"/>
            <ac:cxnSpMk id="30" creationId="{ADA69A29-FAF8-74A7-7925-21AA8617B4E3}"/>
          </ac:cxnSpMkLst>
        </pc:cxnChg>
        <pc:cxnChg chg="add del mod">
          <ac:chgData name="蕭又瑜" userId="c5b0ba1c-d079-4945-ac8c-b522266d3b39" providerId="ADAL" clId="{62AF62C8-5E65-A848-9C8C-80BB4D8ECAE3}" dt="2024-05-27T12:17:29.427" v="8560" actId="478"/>
          <ac:cxnSpMkLst>
            <pc:docMk/>
            <pc:sldMk cId="3874508359" sldId="343"/>
            <ac:cxnSpMk id="31" creationId="{78C13FF6-EF2B-49C7-875B-20A129D283CB}"/>
          </ac:cxnSpMkLst>
        </pc:cxnChg>
        <pc:cxnChg chg="add del mod">
          <ac:chgData name="蕭又瑜" userId="c5b0ba1c-d079-4945-ac8c-b522266d3b39" providerId="ADAL" clId="{62AF62C8-5E65-A848-9C8C-80BB4D8ECAE3}" dt="2024-05-27T12:17:29.427" v="8560" actId="478"/>
          <ac:cxnSpMkLst>
            <pc:docMk/>
            <pc:sldMk cId="3874508359" sldId="343"/>
            <ac:cxnSpMk id="32" creationId="{E0D4DA67-13ED-99A3-3322-0802FB4D013C}"/>
          </ac:cxnSpMkLst>
        </pc:cxnChg>
      </pc:sldChg>
      <pc:sldChg chg="del">
        <pc:chgData name="蕭又瑜" userId="c5b0ba1c-d079-4945-ac8c-b522266d3b39" providerId="ADAL" clId="{62AF62C8-5E65-A848-9C8C-80BB4D8ECAE3}" dt="2024-05-24T03:13:38.856" v="38" actId="2696"/>
        <pc:sldMkLst>
          <pc:docMk/>
          <pc:sldMk cId="909849771" sldId="344"/>
        </pc:sldMkLst>
      </pc:sldChg>
      <pc:sldChg chg="addSp delSp modSp add mod modTransition modAnim">
        <pc:chgData name="蕭又瑜" userId="c5b0ba1c-d079-4945-ac8c-b522266d3b39" providerId="ADAL" clId="{62AF62C8-5E65-A848-9C8C-80BB4D8ECAE3}" dt="2024-05-27T13:29:53.768" v="9392"/>
        <pc:sldMkLst>
          <pc:docMk/>
          <pc:sldMk cId="3265551418" sldId="344"/>
        </pc:sldMkLst>
        <pc:spChg chg="mod">
          <ac:chgData name="蕭又瑜" userId="c5b0ba1c-d079-4945-ac8c-b522266d3b39" providerId="ADAL" clId="{62AF62C8-5E65-A848-9C8C-80BB4D8ECAE3}" dt="2024-05-27T12:36:40.574" v="8931" actId="1035"/>
          <ac:spMkLst>
            <pc:docMk/>
            <pc:sldMk cId="3265551418" sldId="344"/>
            <ac:spMk id="14" creationId="{EB9A7474-4D2F-80EA-92B3-015E13C7A261}"/>
          </ac:spMkLst>
        </pc:spChg>
        <pc:spChg chg="del">
          <ac:chgData name="蕭又瑜" userId="c5b0ba1c-d079-4945-ac8c-b522266d3b39" providerId="ADAL" clId="{62AF62C8-5E65-A848-9C8C-80BB4D8ECAE3}" dt="2024-05-27T12:12:53.461" v="8473" actId="478"/>
          <ac:spMkLst>
            <pc:docMk/>
            <pc:sldMk cId="3265551418" sldId="344"/>
            <ac:spMk id="15" creationId="{D3BD9E79-D177-C206-88A5-35DA1D0C2069}"/>
          </ac:spMkLst>
        </pc:spChg>
        <pc:spChg chg="del">
          <ac:chgData name="蕭又瑜" userId="c5b0ba1c-d079-4945-ac8c-b522266d3b39" providerId="ADAL" clId="{62AF62C8-5E65-A848-9C8C-80BB4D8ECAE3}" dt="2024-05-27T12:12:47.366" v="8469" actId="478"/>
          <ac:spMkLst>
            <pc:docMk/>
            <pc:sldMk cId="3265551418" sldId="344"/>
            <ac:spMk id="16" creationId="{5D23ABFB-EDEF-0D4E-3710-BC22E2AC3154}"/>
          </ac:spMkLst>
        </pc:spChg>
        <pc:spChg chg="del">
          <ac:chgData name="蕭又瑜" userId="c5b0ba1c-d079-4945-ac8c-b522266d3b39" providerId="ADAL" clId="{62AF62C8-5E65-A848-9C8C-80BB4D8ECAE3}" dt="2024-05-27T12:12:51.540" v="8472" actId="478"/>
          <ac:spMkLst>
            <pc:docMk/>
            <pc:sldMk cId="3265551418" sldId="344"/>
            <ac:spMk id="17" creationId="{77F68811-90D6-E287-FE21-472DEA061623}"/>
          </ac:spMkLst>
        </pc:spChg>
        <pc:spChg chg="mod">
          <ac:chgData name="蕭又瑜" userId="c5b0ba1c-d079-4945-ac8c-b522266d3b39" providerId="ADAL" clId="{62AF62C8-5E65-A848-9C8C-80BB4D8ECAE3}" dt="2024-05-27T12:36:40.574" v="8931" actId="1035"/>
          <ac:spMkLst>
            <pc:docMk/>
            <pc:sldMk cId="3265551418" sldId="344"/>
            <ac:spMk id="26" creationId="{21947B24-CB27-4E14-1B57-338AFDA9F1CE}"/>
          </ac:spMkLst>
        </pc:spChg>
        <pc:spChg chg="del mod">
          <ac:chgData name="蕭又瑜" userId="c5b0ba1c-d079-4945-ac8c-b522266d3b39" providerId="ADAL" clId="{62AF62C8-5E65-A848-9C8C-80BB4D8ECAE3}" dt="2024-05-27T12:12:56.197" v="8476" actId="478"/>
          <ac:spMkLst>
            <pc:docMk/>
            <pc:sldMk cId="3265551418" sldId="344"/>
            <ac:spMk id="27" creationId="{851169D3-74E4-348E-DEDE-3C622311FB7D}"/>
          </ac:spMkLst>
        </pc:spChg>
        <pc:spChg chg="del">
          <ac:chgData name="蕭又瑜" userId="c5b0ba1c-d079-4945-ac8c-b522266d3b39" providerId="ADAL" clId="{62AF62C8-5E65-A848-9C8C-80BB4D8ECAE3}" dt="2024-05-27T12:12:38.940" v="8461" actId="478"/>
          <ac:spMkLst>
            <pc:docMk/>
            <pc:sldMk cId="3265551418" sldId="344"/>
            <ac:spMk id="28" creationId="{7760CD8F-141E-CDFB-CC80-2713743C75C0}"/>
          </ac:spMkLst>
        </pc:spChg>
        <pc:spChg chg="del">
          <ac:chgData name="蕭又瑜" userId="c5b0ba1c-d079-4945-ac8c-b522266d3b39" providerId="ADAL" clId="{62AF62C8-5E65-A848-9C8C-80BB4D8ECAE3}" dt="2024-05-27T12:12:43.077" v="8466" actId="478"/>
          <ac:spMkLst>
            <pc:docMk/>
            <pc:sldMk cId="3265551418" sldId="344"/>
            <ac:spMk id="29" creationId="{F530AACE-967E-E401-7F8C-66E80F19AFF9}"/>
          </ac:spMkLst>
        </pc:spChg>
        <pc:spChg chg="mod">
          <ac:chgData name="蕭又瑜" userId="c5b0ba1c-d079-4945-ac8c-b522266d3b39" providerId="ADAL" clId="{62AF62C8-5E65-A848-9C8C-80BB4D8ECAE3}" dt="2024-05-27T12:36:40.574" v="8931" actId="1035"/>
          <ac:spMkLst>
            <pc:docMk/>
            <pc:sldMk cId="3265551418" sldId="344"/>
            <ac:spMk id="33" creationId="{8CA57A68-B67C-4472-2CEC-EFA56A0AC1B0}"/>
          </ac:spMkLst>
        </pc:spChg>
        <pc:spChg chg="del">
          <ac:chgData name="蕭又瑜" userId="c5b0ba1c-d079-4945-ac8c-b522266d3b39" providerId="ADAL" clId="{62AF62C8-5E65-A848-9C8C-80BB4D8ECAE3}" dt="2024-05-27T12:12:38.120" v="8460" actId="478"/>
          <ac:spMkLst>
            <pc:docMk/>
            <pc:sldMk cId="3265551418" sldId="344"/>
            <ac:spMk id="34" creationId="{4AF6A02C-AF95-AE99-7AF8-F11F9CB8BBFC}"/>
          </ac:spMkLst>
        </pc:spChg>
        <pc:spChg chg="del">
          <ac:chgData name="蕭又瑜" userId="c5b0ba1c-d079-4945-ac8c-b522266d3b39" providerId="ADAL" clId="{62AF62C8-5E65-A848-9C8C-80BB4D8ECAE3}" dt="2024-05-27T12:12:39.661" v="8462" actId="478"/>
          <ac:spMkLst>
            <pc:docMk/>
            <pc:sldMk cId="3265551418" sldId="344"/>
            <ac:spMk id="35" creationId="{04A33F35-9CEB-A4CD-191D-FCDB4209BF79}"/>
          </ac:spMkLst>
        </pc:spChg>
        <pc:spChg chg="del mod">
          <ac:chgData name="蕭又瑜" userId="c5b0ba1c-d079-4945-ac8c-b522266d3b39" providerId="ADAL" clId="{62AF62C8-5E65-A848-9C8C-80BB4D8ECAE3}" dt="2024-05-27T12:14:42.847" v="8495" actId="478"/>
          <ac:spMkLst>
            <pc:docMk/>
            <pc:sldMk cId="3265551418" sldId="344"/>
            <ac:spMk id="36" creationId="{48E3D270-DD94-37B5-A76D-B0A4B68BA3D2}"/>
          </ac:spMkLst>
        </pc:spChg>
        <pc:spChg chg="del mod">
          <ac:chgData name="蕭又瑜" userId="c5b0ba1c-d079-4945-ac8c-b522266d3b39" providerId="ADAL" clId="{62AF62C8-5E65-A848-9C8C-80BB4D8ECAE3}" dt="2024-05-27T12:13:28.119" v="8482" actId="478"/>
          <ac:spMkLst>
            <pc:docMk/>
            <pc:sldMk cId="3265551418" sldId="344"/>
            <ac:spMk id="37" creationId="{3E44DB37-05BC-C76A-7CC9-B1ECDD8CB549}"/>
          </ac:spMkLst>
        </pc:spChg>
        <pc:spChg chg="del mod">
          <ac:chgData name="蕭又瑜" userId="c5b0ba1c-d079-4945-ac8c-b522266d3b39" providerId="ADAL" clId="{62AF62C8-5E65-A848-9C8C-80BB4D8ECAE3}" dt="2024-05-27T12:13:27.103" v="8481" actId="478"/>
          <ac:spMkLst>
            <pc:docMk/>
            <pc:sldMk cId="3265551418" sldId="344"/>
            <ac:spMk id="38" creationId="{06269DCC-368D-88E5-08E7-1038A73AA0D9}"/>
          </ac:spMkLst>
        </pc:spChg>
        <pc:spChg chg="mod">
          <ac:chgData name="蕭又瑜" userId="c5b0ba1c-d079-4945-ac8c-b522266d3b39" providerId="ADAL" clId="{62AF62C8-5E65-A848-9C8C-80BB4D8ECAE3}" dt="2024-05-27T12:36:40.574" v="8931" actId="1035"/>
          <ac:spMkLst>
            <pc:docMk/>
            <pc:sldMk cId="3265551418" sldId="344"/>
            <ac:spMk id="39" creationId="{1CAA6062-AD65-4CAC-C126-C4CF364A2B35}"/>
          </ac:spMkLst>
        </pc:spChg>
        <pc:spChg chg="del">
          <ac:chgData name="蕭又瑜" userId="c5b0ba1c-d079-4945-ac8c-b522266d3b39" providerId="ADAL" clId="{62AF62C8-5E65-A848-9C8C-80BB4D8ECAE3}" dt="2024-05-27T12:12:57.709" v="8478" actId="478"/>
          <ac:spMkLst>
            <pc:docMk/>
            <pc:sldMk cId="3265551418" sldId="344"/>
            <ac:spMk id="40" creationId="{4371F3E2-BE53-8371-B81C-37AEFDC38D95}"/>
          </ac:spMkLst>
        </pc:spChg>
        <pc:spChg chg="del">
          <ac:chgData name="蕭又瑜" userId="c5b0ba1c-d079-4945-ac8c-b522266d3b39" providerId="ADAL" clId="{62AF62C8-5E65-A848-9C8C-80BB4D8ECAE3}" dt="2024-05-27T12:12:59.186" v="8479" actId="478"/>
          <ac:spMkLst>
            <pc:docMk/>
            <pc:sldMk cId="3265551418" sldId="344"/>
            <ac:spMk id="41" creationId="{33E4E5D2-E137-21C9-DFA6-BB7733D50845}"/>
          </ac:spMkLst>
        </pc:spChg>
        <pc:spChg chg="del">
          <ac:chgData name="蕭又瑜" userId="c5b0ba1c-d079-4945-ac8c-b522266d3b39" providerId="ADAL" clId="{62AF62C8-5E65-A848-9C8C-80BB4D8ECAE3}" dt="2024-05-27T12:12:42.297" v="8465" actId="478"/>
          <ac:spMkLst>
            <pc:docMk/>
            <pc:sldMk cId="3265551418" sldId="344"/>
            <ac:spMk id="42" creationId="{AEF1D0E2-206D-95B8-6B90-92AD5880947F}"/>
          </ac:spMkLst>
        </pc:spChg>
        <pc:spChg chg="del">
          <ac:chgData name="蕭又瑜" userId="c5b0ba1c-d079-4945-ac8c-b522266d3b39" providerId="ADAL" clId="{62AF62C8-5E65-A848-9C8C-80BB4D8ECAE3}" dt="2024-05-27T12:12:41.637" v="8464" actId="478"/>
          <ac:spMkLst>
            <pc:docMk/>
            <pc:sldMk cId="3265551418" sldId="344"/>
            <ac:spMk id="43" creationId="{0E7F2EDD-8ABD-4D0A-7575-749B5226D579}"/>
          </ac:spMkLst>
        </pc:spChg>
        <pc:picChg chg="add mod modCrop">
          <ac:chgData name="蕭又瑜" userId="c5b0ba1c-d079-4945-ac8c-b522266d3b39" providerId="ADAL" clId="{62AF62C8-5E65-A848-9C8C-80BB4D8ECAE3}" dt="2024-05-27T12:36:47.084" v="8932" actId="1076"/>
          <ac:picMkLst>
            <pc:docMk/>
            <pc:sldMk cId="3265551418" sldId="344"/>
            <ac:picMk id="3" creationId="{01A1480D-76EE-4E67-9C39-3668A9EFB265}"/>
          </ac:picMkLst>
        </pc:picChg>
        <pc:picChg chg="mod">
          <ac:chgData name="蕭又瑜" userId="c5b0ba1c-d079-4945-ac8c-b522266d3b39" providerId="ADAL" clId="{62AF62C8-5E65-A848-9C8C-80BB4D8ECAE3}" dt="2024-05-27T12:36:40.574" v="8931" actId="1035"/>
          <ac:picMkLst>
            <pc:docMk/>
            <pc:sldMk cId="3265551418" sldId="344"/>
            <ac:picMk id="9" creationId="{823D3DB3-1B4A-1CCA-496A-D85188056CE9}"/>
          </ac:picMkLst>
        </pc:picChg>
        <pc:picChg chg="mod">
          <ac:chgData name="蕭又瑜" userId="c5b0ba1c-d079-4945-ac8c-b522266d3b39" providerId="ADAL" clId="{62AF62C8-5E65-A848-9C8C-80BB4D8ECAE3}" dt="2024-05-27T12:36:40.574" v="8931" actId="1035"/>
          <ac:picMkLst>
            <pc:docMk/>
            <pc:sldMk cId="3265551418" sldId="344"/>
            <ac:picMk id="10" creationId="{24066EA5-EBC2-3AE4-6D6C-13215713CC67}"/>
          </ac:picMkLst>
        </pc:picChg>
        <pc:picChg chg="del">
          <ac:chgData name="蕭又瑜" userId="c5b0ba1c-d079-4945-ac8c-b522266d3b39" providerId="ADAL" clId="{62AF62C8-5E65-A848-9C8C-80BB4D8ECAE3}" dt="2024-05-27T12:12:56.837" v="8477" actId="478"/>
          <ac:picMkLst>
            <pc:docMk/>
            <pc:sldMk cId="3265551418" sldId="344"/>
            <ac:picMk id="11" creationId="{FC097B74-58D5-3B53-D546-147BB1CEBE19}"/>
          </ac:picMkLst>
        </pc:picChg>
        <pc:picChg chg="del">
          <ac:chgData name="蕭又瑜" userId="c5b0ba1c-d079-4945-ac8c-b522266d3b39" providerId="ADAL" clId="{62AF62C8-5E65-A848-9C8C-80BB4D8ECAE3}" dt="2024-05-27T12:12:36.421" v="8459" actId="478"/>
          <ac:picMkLst>
            <pc:docMk/>
            <pc:sldMk cId="3265551418" sldId="344"/>
            <ac:picMk id="12" creationId="{4F33A545-CE5A-1025-1C6D-E13615D0DB0C}"/>
          </ac:picMkLst>
        </pc:picChg>
        <pc:picChg chg="del">
          <ac:chgData name="蕭又瑜" userId="c5b0ba1c-d079-4945-ac8c-b522266d3b39" providerId="ADAL" clId="{62AF62C8-5E65-A848-9C8C-80BB4D8ECAE3}" dt="2024-05-27T12:12:40.565" v="8463" actId="478"/>
          <ac:picMkLst>
            <pc:docMk/>
            <pc:sldMk cId="3265551418" sldId="344"/>
            <ac:picMk id="13" creationId="{C1C8F19D-C286-B9FC-5EFE-279DCD77E51F}"/>
          </ac:picMkLst>
        </pc:picChg>
        <pc:cxnChg chg="mod">
          <ac:chgData name="蕭又瑜" userId="c5b0ba1c-d079-4945-ac8c-b522266d3b39" providerId="ADAL" clId="{62AF62C8-5E65-A848-9C8C-80BB4D8ECAE3}" dt="2024-05-27T12:36:40.574" v="8931" actId="1035"/>
          <ac:cxnSpMkLst>
            <pc:docMk/>
            <pc:sldMk cId="3265551418" sldId="344"/>
            <ac:cxnSpMk id="18" creationId="{6A37DAB9-5EF1-7ACF-8215-AC12FFB69F09}"/>
          </ac:cxnSpMkLst>
        </pc:cxnChg>
        <pc:cxnChg chg="mod">
          <ac:chgData name="蕭又瑜" userId="c5b0ba1c-d079-4945-ac8c-b522266d3b39" providerId="ADAL" clId="{62AF62C8-5E65-A848-9C8C-80BB4D8ECAE3}" dt="2024-05-27T12:36:40.574" v="8931" actId="1035"/>
          <ac:cxnSpMkLst>
            <pc:docMk/>
            <pc:sldMk cId="3265551418" sldId="344"/>
            <ac:cxnSpMk id="19" creationId="{5BB697C7-A8BF-900C-87E1-D4CF6B4FA74D}"/>
          </ac:cxnSpMkLst>
        </pc:cxnChg>
        <pc:cxnChg chg="del">
          <ac:chgData name="蕭又瑜" userId="c5b0ba1c-d079-4945-ac8c-b522266d3b39" providerId="ADAL" clId="{62AF62C8-5E65-A848-9C8C-80BB4D8ECAE3}" dt="2024-05-27T12:12:54.705" v="8474" actId="478"/>
          <ac:cxnSpMkLst>
            <pc:docMk/>
            <pc:sldMk cId="3265551418" sldId="344"/>
            <ac:cxnSpMk id="20" creationId="{49549635-0995-132C-C042-AA48AA5CC099}"/>
          </ac:cxnSpMkLst>
        </pc:cxnChg>
        <pc:cxnChg chg="del">
          <ac:chgData name="蕭又瑜" userId="c5b0ba1c-d079-4945-ac8c-b522266d3b39" providerId="ADAL" clId="{62AF62C8-5E65-A848-9C8C-80BB4D8ECAE3}" dt="2024-05-27T12:12:55.456" v="8475" actId="478"/>
          <ac:cxnSpMkLst>
            <pc:docMk/>
            <pc:sldMk cId="3265551418" sldId="344"/>
            <ac:cxnSpMk id="21" creationId="{654A7B74-58F9-A3DC-7B6D-3666BAB91D3E}"/>
          </ac:cxnSpMkLst>
        </pc:cxnChg>
        <pc:cxnChg chg="del">
          <ac:chgData name="蕭又瑜" userId="c5b0ba1c-d079-4945-ac8c-b522266d3b39" providerId="ADAL" clId="{62AF62C8-5E65-A848-9C8C-80BB4D8ECAE3}" dt="2024-05-27T12:12:45.618" v="8467" actId="478"/>
          <ac:cxnSpMkLst>
            <pc:docMk/>
            <pc:sldMk cId="3265551418" sldId="344"/>
            <ac:cxnSpMk id="22" creationId="{731280CE-5C8E-9A5A-01D0-21FE220B76EC}"/>
          </ac:cxnSpMkLst>
        </pc:cxnChg>
        <pc:cxnChg chg="del">
          <ac:chgData name="蕭又瑜" userId="c5b0ba1c-d079-4945-ac8c-b522266d3b39" providerId="ADAL" clId="{62AF62C8-5E65-A848-9C8C-80BB4D8ECAE3}" dt="2024-05-27T12:12:46.529" v="8468" actId="478"/>
          <ac:cxnSpMkLst>
            <pc:docMk/>
            <pc:sldMk cId="3265551418" sldId="344"/>
            <ac:cxnSpMk id="23" creationId="{D79F7C39-CCC9-8553-37FE-52F6AFE4640A}"/>
          </ac:cxnSpMkLst>
        </pc:cxnChg>
        <pc:cxnChg chg="del">
          <ac:chgData name="蕭又瑜" userId="c5b0ba1c-d079-4945-ac8c-b522266d3b39" providerId="ADAL" clId="{62AF62C8-5E65-A848-9C8C-80BB4D8ECAE3}" dt="2024-05-27T12:12:49.929" v="8470" actId="478"/>
          <ac:cxnSpMkLst>
            <pc:docMk/>
            <pc:sldMk cId="3265551418" sldId="344"/>
            <ac:cxnSpMk id="24" creationId="{4F0D3BBE-583F-7414-5AB4-EDED26A9C854}"/>
          </ac:cxnSpMkLst>
        </pc:cxnChg>
        <pc:cxnChg chg="del">
          <ac:chgData name="蕭又瑜" userId="c5b0ba1c-d079-4945-ac8c-b522266d3b39" providerId="ADAL" clId="{62AF62C8-5E65-A848-9C8C-80BB4D8ECAE3}" dt="2024-05-27T12:12:50.858" v="8471" actId="478"/>
          <ac:cxnSpMkLst>
            <pc:docMk/>
            <pc:sldMk cId="3265551418" sldId="344"/>
            <ac:cxnSpMk id="25" creationId="{6D39C132-C0FF-526C-B9BA-0DB83BFA79FD}"/>
          </ac:cxnSpMkLst>
        </pc:cxnChg>
        <pc:cxnChg chg="mod">
          <ac:chgData name="蕭又瑜" userId="c5b0ba1c-d079-4945-ac8c-b522266d3b39" providerId="ADAL" clId="{62AF62C8-5E65-A848-9C8C-80BB4D8ECAE3}" dt="2024-05-27T12:36:40.574" v="8931" actId="1035"/>
          <ac:cxnSpMkLst>
            <pc:docMk/>
            <pc:sldMk cId="3265551418" sldId="344"/>
            <ac:cxnSpMk id="30" creationId="{ADA69A29-FAF8-74A7-7925-21AA8617B4E3}"/>
          </ac:cxnSpMkLst>
        </pc:cxnChg>
        <pc:cxnChg chg="mod">
          <ac:chgData name="蕭又瑜" userId="c5b0ba1c-d079-4945-ac8c-b522266d3b39" providerId="ADAL" clId="{62AF62C8-5E65-A848-9C8C-80BB4D8ECAE3}" dt="2024-05-27T12:36:40.574" v="8931" actId="1035"/>
          <ac:cxnSpMkLst>
            <pc:docMk/>
            <pc:sldMk cId="3265551418" sldId="344"/>
            <ac:cxnSpMk id="31" creationId="{78C13FF6-EF2B-49C7-875B-20A129D283CB}"/>
          </ac:cxnSpMkLst>
        </pc:cxnChg>
        <pc:cxnChg chg="mod">
          <ac:chgData name="蕭又瑜" userId="c5b0ba1c-d079-4945-ac8c-b522266d3b39" providerId="ADAL" clId="{62AF62C8-5E65-A848-9C8C-80BB4D8ECAE3}" dt="2024-05-27T12:36:40.574" v="8931" actId="1035"/>
          <ac:cxnSpMkLst>
            <pc:docMk/>
            <pc:sldMk cId="3265551418" sldId="344"/>
            <ac:cxnSpMk id="32" creationId="{E0D4DA67-13ED-99A3-3322-0802FB4D013C}"/>
          </ac:cxnSpMkLst>
        </pc:cxnChg>
      </pc:sldChg>
      <pc:sldChg chg="addSp delSp modSp add mod modTransition modAnim">
        <pc:chgData name="蕭又瑜" userId="c5b0ba1c-d079-4945-ac8c-b522266d3b39" providerId="ADAL" clId="{62AF62C8-5E65-A848-9C8C-80BB4D8ECAE3}" dt="2024-05-27T13:29:53.768" v="9392"/>
        <pc:sldMkLst>
          <pc:docMk/>
          <pc:sldMk cId="3071455610" sldId="345"/>
        </pc:sldMkLst>
        <pc:spChg chg="del">
          <ac:chgData name="蕭又瑜" userId="c5b0ba1c-d079-4945-ac8c-b522266d3b39" providerId="ADAL" clId="{62AF62C8-5E65-A848-9C8C-80BB4D8ECAE3}" dt="2024-05-27T12:32:58.475" v="8853" actId="478"/>
          <ac:spMkLst>
            <pc:docMk/>
            <pc:sldMk cId="3071455610" sldId="345"/>
            <ac:spMk id="14" creationId="{EB9A7474-4D2F-80EA-92B3-015E13C7A261}"/>
          </ac:spMkLst>
        </pc:spChg>
        <pc:spChg chg="mod">
          <ac:chgData name="蕭又瑜" userId="c5b0ba1c-d079-4945-ac8c-b522266d3b39" providerId="ADAL" clId="{62AF62C8-5E65-A848-9C8C-80BB4D8ECAE3}" dt="2024-05-27T12:41:05.560" v="8977" actId="1582"/>
          <ac:spMkLst>
            <pc:docMk/>
            <pc:sldMk cId="3071455610" sldId="345"/>
            <ac:spMk id="15" creationId="{D3BD9E79-D177-C206-88A5-35DA1D0C2069}"/>
          </ac:spMkLst>
        </pc:spChg>
        <pc:spChg chg="del">
          <ac:chgData name="蕭又瑜" userId="c5b0ba1c-d079-4945-ac8c-b522266d3b39" providerId="ADAL" clId="{62AF62C8-5E65-A848-9C8C-80BB4D8ECAE3}" dt="2024-05-27T12:33:19.899" v="8868" actId="478"/>
          <ac:spMkLst>
            <pc:docMk/>
            <pc:sldMk cId="3071455610" sldId="345"/>
            <ac:spMk id="16" creationId="{5D23ABFB-EDEF-0D4E-3710-BC22E2AC3154}"/>
          </ac:spMkLst>
        </pc:spChg>
        <pc:spChg chg="del">
          <ac:chgData name="蕭又瑜" userId="c5b0ba1c-d079-4945-ac8c-b522266d3b39" providerId="ADAL" clId="{62AF62C8-5E65-A848-9C8C-80BB4D8ECAE3}" dt="2024-05-27T12:33:22.664" v="8871" actId="478"/>
          <ac:spMkLst>
            <pc:docMk/>
            <pc:sldMk cId="3071455610" sldId="345"/>
            <ac:spMk id="17" creationId="{77F68811-90D6-E287-FE21-472DEA061623}"/>
          </ac:spMkLst>
        </pc:spChg>
        <pc:spChg chg="del">
          <ac:chgData name="蕭又瑜" userId="c5b0ba1c-d079-4945-ac8c-b522266d3b39" providerId="ADAL" clId="{62AF62C8-5E65-A848-9C8C-80BB4D8ECAE3}" dt="2024-05-27T12:33:03.502" v="8857" actId="478"/>
          <ac:spMkLst>
            <pc:docMk/>
            <pc:sldMk cId="3071455610" sldId="345"/>
            <ac:spMk id="26" creationId="{21947B24-CB27-4E14-1B57-338AFDA9F1CE}"/>
          </ac:spMkLst>
        </pc:spChg>
        <pc:spChg chg="mod">
          <ac:chgData name="蕭又瑜" userId="c5b0ba1c-d079-4945-ac8c-b522266d3b39" providerId="ADAL" clId="{62AF62C8-5E65-A848-9C8C-80BB4D8ECAE3}" dt="2024-05-27T12:33:43.957" v="8876" actId="1076"/>
          <ac:spMkLst>
            <pc:docMk/>
            <pc:sldMk cId="3071455610" sldId="345"/>
            <ac:spMk id="27" creationId="{851169D3-74E4-348E-DEDE-3C622311FB7D}"/>
          </ac:spMkLst>
        </pc:spChg>
        <pc:spChg chg="del">
          <ac:chgData name="蕭又瑜" userId="c5b0ba1c-d079-4945-ac8c-b522266d3b39" providerId="ADAL" clId="{62AF62C8-5E65-A848-9C8C-80BB4D8ECAE3}" dt="2024-05-27T12:33:10.982" v="8861" actId="478"/>
          <ac:spMkLst>
            <pc:docMk/>
            <pc:sldMk cId="3071455610" sldId="345"/>
            <ac:spMk id="28" creationId="{7760CD8F-141E-CDFB-CC80-2713743C75C0}"/>
          </ac:spMkLst>
        </pc:spChg>
        <pc:spChg chg="del">
          <ac:chgData name="蕭又瑜" userId="c5b0ba1c-d079-4945-ac8c-b522266d3b39" providerId="ADAL" clId="{62AF62C8-5E65-A848-9C8C-80BB4D8ECAE3}" dt="2024-05-27T12:33:15.204" v="8865" actId="478"/>
          <ac:spMkLst>
            <pc:docMk/>
            <pc:sldMk cId="3071455610" sldId="345"/>
            <ac:spMk id="29" creationId="{F530AACE-967E-E401-7F8C-66E80F19AFF9}"/>
          </ac:spMkLst>
        </pc:spChg>
        <pc:spChg chg="del">
          <ac:chgData name="蕭又瑜" userId="c5b0ba1c-d079-4945-ac8c-b522266d3b39" providerId="ADAL" clId="{62AF62C8-5E65-A848-9C8C-80BB4D8ECAE3}" dt="2024-05-27T12:33:04.544" v="8858" actId="478"/>
          <ac:spMkLst>
            <pc:docMk/>
            <pc:sldMk cId="3071455610" sldId="345"/>
            <ac:spMk id="33" creationId="{8CA57A68-B67C-4472-2CEC-EFA56A0AC1B0}"/>
          </ac:spMkLst>
        </pc:spChg>
        <pc:spChg chg="del">
          <ac:chgData name="蕭又瑜" userId="c5b0ba1c-d079-4945-ac8c-b522266d3b39" providerId="ADAL" clId="{62AF62C8-5E65-A848-9C8C-80BB4D8ECAE3}" dt="2024-05-27T12:33:09.983" v="8860" actId="478"/>
          <ac:spMkLst>
            <pc:docMk/>
            <pc:sldMk cId="3071455610" sldId="345"/>
            <ac:spMk id="34" creationId="{4AF6A02C-AF95-AE99-7AF8-F11F9CB8BBFC}"/>
          </ac:spMkLst>
        </pc:spChg>
        <pc:spChg chg="del mod">
          <ac:chgData name="蕭又瑜" userId="c5b0ba1c-d079-4945-ac8c-b522266d3b39" providerId="ADAL" clId="{62AF62C8-5E65-A848-9C8C-80BB4D8ECAE3}" dt="2024-05-27T12:33:13.034" v="8863" actId="478"/>
          <ac:spMkLst>
            <pc:docMk/>
            <pc:sldMk cId="3071455610" sldId="345"/>
            <ac:spMk id="35" creationId="{04A33F35-9CEB-A4CD-191D-FCDB4209BF79}"/>
          </ac:spMkLst>
        </pc:spChg>
        <pc:spChg chg="mod">
          <ac:chgData name="蕭又瑜" userId="c5b0ba1c-d079-4945-ac8c-b522266d3b39" providerId="ADAL" clId="{62AF62C8-5E65-A848-9C8C-80BB4D8ECAE3}" dt="2024-05-27T12:33:43.957" v="8876" actId="1076"/>
          <ac:spMkLst>
            <pc:docMk/>
            <pc:sldMk cId="3071455610" sldId="345"/>
            <ac:spMk id="36" creationId="{48E3D270-DD94-37B5-A76D-B0A4B68BA3D2}"/>
          </ac:spMkLst>
        </pc:spChg>
        <pc:spChg chg="del">
          <ac:chgData name="蕭又瑜" userId="c5b0ba1c-d079-4945-ac8c-b522266d3b39" providerId="ADAL" clId="{62AF62C8-5E65-A848-9C8C-80BB4D8ECAE3}" dt="2024-05-27T12:32:56.354" v="8852" actId="478"/>
          <ac:spMkLst>
            <pc:docMk/>
            <pc:sldMk cId="3071455610" sldId="345"/>
            <ac:spMk id="37" creationId="{3E44DB37-05BC-C76A-7CC9-B1ECDD8CB549}"/>
          </ac:spMkLst>
        </pc:spChg>
        <pc:spChg chg="del">
          <ac:chgData name="蕭又瑜" userId="c5b0ba1c-d079-4945-ac8c-b522266d3b39" providerId="ADAL" clId="{62AF62C8-5E65-A848-9C8C-80BB4D8ECAE3}" dt="2024-05-27T12:32:55.494" v="8851" actId="478"/>
          <ac:spMkLst>
            <pc:docMk/>
            <pc:sldMk cId="3071455610" sldId="345"/>
            <ac:spMk id="38" creationId="{06269DCC-368D-88E5-08E7-1038A73AA0D9}"/>
          </ac:spMkLst>
        </pc:spChg>
        <pc:spChg chg="mod">
          <ac:chgData name="蕭又瑜" userId="c5b0ba1c-d079-4945-ac8c-b522266d3b39" providerId="ADAL" clId="{62AF62C8-5E65-A848-9C8C-80BB4D8ECAE3}" dt="2024-05-27T12:33:43.957" v="8876" actId="1076"/>
          <ac:spMkLst>
            <pc:docMk/>
            <pc:sldMk cId="3071455610" sldId="345"/>
            <ac:spMk id="39" creationId="{1CAA6062-AD65-4CAC-C126-C4CF364A2B35}"/>
          </ac:spMkLst>
        </pc:spChg>
        <pc:spChg chg="mod">
          <ac:chgData name="蕭又瑜" userId="c5b0ba1c-d079-4945-ac8c-b522266d3b39" providerId="ADAL" clId="{62AF62C8-5E65-A848-9C8C-80BB4D8ECAE3}" dt="2024-05-27T12:33:43.957" v="8876" actId="1076"/>
          <ac:spMkLst>
            <pc:docMk/>
            <pc:sldMk cId="3071455610" sldId="345"/>
            <ac:spMk id="40" creationId="{4371F3E2-BE53-8371-B81C-37AEFDC38D95}"/>
          </ac:spMkLst>
        </pc:spChg>
        <pc:spChg chg="mod">
          <ac:chgData name="蕭又瑜" userId="c5b0ba1c-d079-4945-ac8c-b522266d3b39" providerId="ADAL" clId="{62AF62C8-5E65-A848-9C8C-80BB4D8ECAE3}" dt="2024-05-27T12:33:43.957" v="8876" actId="1076"/>
          <ac:spMkLst>
            <pc:docMk/>
            <pc:sldMk cId="3071455610" sldId="345"/>
            <ac:spMk id="41" creationId="{33E4E5D2-E137-21C9-DFA6-BB7733D50845}"/>
          </ac:spMkLst>
        </pc:spChg>
        <pc:spChg chg="del">
          <ac:chgData name="蕭又瑜" userId="c5b0ba1c-d079-4945-ac8c-b522266d3b39" providerId="ADAL" clId="{62AF62C8-5E65-A848-9C8C-80BB4D8ECAE3}" dt="2024-05-27T12:33:17.925" v="8867" actId="478"/>
          <ac:spMkLst>
            <pc:docMk/>
            <pc:sldMk cId="3071455610" sldId="345"/>
            <ac:spMk id="42" creationId="{AEF1D0E2-206D-95B8-6B90-92AD5880947F}"/>
          </ac:spMkLst>
        </pc:spChg>
        <pc:spChg chg="del">
          <ac:chgData name="蕭又瑜" userId="c5b0ba1c-d079-4945-ac8c-b522266d3b39" providerId="ADAL" clId="{62AF62C8-5E65-A848-9C8C-80BB4D8ECAE3}" dt="2024-05-27T12:33:16.499" v="8866" actId="478"/>
          <ac:spMkLst>
            <pc:docMk/>
            <pc:sldMk cId="3071455610" sldId="345"/>
            <ac:spMk id="43" creationId="{0E7F2EDD-8ABD-4D0A-7575-749B5226D579}"/>
          </ac:spMkLst>
        </pc:spChg>
        <pc:picChg chg="add mod">
          <ac:chgData name="蕭又瑜" userId="c5b0ba1c-d079-4945-ac8c-b522266d3b39" providerId="ADAL" clId="{62AF62C8-5E65-A848-9C8C-80BB4D8ECAE3}" dt="2024-05-27T12:35:27.911" v="8899" actId="1076"/>
          <ac:picMkLst>
            <pc:docMk/>
            <pc:sldMk cId="3071455610" sldId="345"/>
            <ac:picMk id="3" creationId="{C7AFE63D-BCE3-AE97-4275-22A675AA48E8}"/>
          </ac:picMkLst>
        </pc:picChg>
        <pc:picChg chg="mod">
          <ac:chgData name="蕭又瑜" userId="c5b0ba1c-d079-4945-ac8c-b522266d3b39" providerId="ADAL" clId="{62AF62C8-5E65-A848-9C8C-80BB4D8ECAE3}" dt="2024-05-27T12:33:43.957" v="8876" actId="1076"/>
          <ac:picMkLst>
            <pc:docMk/>
            <pc:sldMk cId="3071455610" sldId="345"/>
            <ac:picMk id="9" creationId="{823D3DB3-1B4A-1CCA-496A-D85188056CE9}"/>
          </ac:picMkLst>
        </pc:picChg>
        <pc:picChg chg="del">
          <ac:chgData name="蕭又瑜" userId="c5b0ba1c-d079-4945-ac8c-b522266d3b39" providerId="ADAL" clId="{62AF62C8-5E65-A848-9C8C-80BB4D8ECAE3}" dt="2024-05-27T12:33:00.634" v="8855" actId="478"/>
          <ac:picMkLst>
            <pc:docMk/>
            <pc:sldMk cId="3071455610" sldId="345"/>
            <ac:picMk id="10" creationId="{24066EA5-EBC2-3AE4-6D6C-13215713CC67}"/>
          </ac:picMkLst>
        </pc:picChg>
        <pc:picChg chg="mod">
          <ac:chgData name="蕭又瑜" userId="c5b0ba1c-d079-4945-ac8c-b522266d3b39" providerId="ADAL" clId="{62AF62C8-5E65-A848-9C8C-80BB4D8ECAE3}" dt="2024-05-27T12:33:43.957" v="8876" actId="1076"/>
          <ac:picMkLst>
            <pc:docMk/>
            <pc:sldMk cId="3071455610" sldId="345"/>
            <ac:picMk id="11" creationId="{FC097B74-58D5-3B53-D546-147BB1CEBE19}"/>
          </ac:picMkLst>
        </pc:picChg>
        <pc:picChg chg="del">
          <ac:chgData name="蕭又瑜" userId="c5b0ba1c-d079-4945-ac8c-b522266d3b39" providerId="ADAL" clId="{62AF62C8-5E65-A848-9C8C-80BB4D8ECAE3}" dt="2024-05-27T12:33:08.454" v="8859" actId="478"/>
          <ac:picMkLst>
            <pc:docMk/>
            <pc:sldMk cId="3071455610" sldId="345"/>
            <ac:picMk id="12" creationId="{4F33A545-CE5A-1025-1C6D-E13615D0DB0C}"/>
          </ac:picMkLst>
        </pc:picChg>
        <pc:picChg chg="del">
          <ac:chgData name="蕭又瑜" userId="c5b0ba1c-d079-4945-ac8c-b522266d3b39" providerId="ADAL" clId="{62AF62C8-5E65-A848-9C8C-80BB4D8ECAE3}" dt="2024-05-27T12:33:13.980" v="8864" actId="478"/>
          <ac:picMkLst>
            <pc:docMk/>
            <pc:sldMk cId="3071455610" sldId="345"/>
            <ac:picMk id="13" creationId="{C1C8F19D-C286-B9FC-5EFE-279DCD77E51F}"/>
          </ac:picMkLst>
        </pc:picChg>
        <pc:cxnChg chg="del">
          <ac:chgData name="蕭又瑜" userId="c5b0ba1c-d079-4945-ac8c-b522266d3b39" providerId="ADAL" clId="{62AF62C8-5E65-A848-9C8C-80BB4D8ECAE3}" dt="2024-05-27T12:33:00.126" v="8854" actId="478"/>
          <ac:cxnSpMkLst>
            <pc:docMk/>
            <pc:sldMk cId="3071455610" sldId="345"/>
            <ac:cxnSpMk id="18" creationId="{6A37DAB9-5EF1-7ACF-8215-AC12FFB69F09}"/>
          </ac:cxnSpMkLst>
        </pc:cxnChg>
        <pc:cxnChg chg="del">
          <ac:chgData name="蕭又瑜" userId="c5b0ba1c-d079-4945-ac8c-b522266d3b39" providerId="ADAL" clId="{62AF62C8-5E65-A848-9C8C-80BB4D8ECAE3}" dt="2024-05-27T12:33:02.880" v="8856" actId="478"/>
          <ac:cxnSpMkLst>
            <pc:docMk/>
            <pc:sldMk cId="3071455610" sldId="345"/>
            <ac:cxnSpMk id="19" creationId="{5BB697C7-A8BF-900C-87E1-D4CF6B4FA74D}"/>
          </ac:cxnSpMkLst>
        </pc:cxnChg>
        <pc:cxnChg chg="mod">
          <ac:chgData name="蕭又瑜" userId="c5b0ba1c-d079-4945-ac8c-b522266d3b39" providerId="ADAL" clId="{62AF62C8-5E65-A848-9C8C-80BB4D8ECAE3}" dt="2024-05-27T12:33:43.957" v="8876" actId="1076"/>
          <ac:cxnSpMkLst>
            <pc:docMk/>
            <pc:sldMk cId="3071455610" sldId="345"/>
            <ac:cxnSpMk id="20" creationId="{49549635-0995-132C-C042-AA48AA5CC099}"/>
          </ac:cxnSpMkLst>
        </pc:cxnChg>
        <pc:cxnChg chg="mod">
          <ac:chgData name="蕭又瑜" userId="c5b0ba1c-d079-4945-ac8c-b522266d3b39" providerId="ADAL" clId="{62AF62C8-5E65-A848-9C8C-80BB4D8ECAE3}" dt="2024-05-27T12:33:43.957" v="8876" actId="1076"/>
          <ac:cxnSpMkLst>
            <pc:docMk/>
            <pc:sldMk cId="3071455610" sldId="345"/>
            <ac:cxnSpMk id="21" creationId="{654A7B74-58F9-A3DC-7B6D-3666BAB91D3E}"/>
          </ac:cxnSpMkLst>
        </pc:cxnChg>
        <pc:cxnChg chg="del">
          <ac:chgData name="蕭又瑜" userId="c5b0ba1c-d079-4945-ac8c-b522266d3b39" providerId="ADAL" clId="{62AF62C8-5E65-A848-9C8C-80BB4D8ECAE3}" dt="2024-05-27T12:33:20.732" v="8869" actId="478"/>
          <ac:cxnSpMkLst>
            <pc:docMk/>
            <pc:sldMk cId="3071455610" sldId="345"/>
            <ac:cxnSpMk id="22" creationId="{731280CE-5C8E-9A5A-01D0-21FE220B76EC}"/>
          </ac:cxnSpMkLst>
        </pc:cxnChg>
        <pc:cxnChg chg="del">
          <ac:chgData name="蕭又瑜" userId="c5b0ba1c-d079-4945-ac8c-b522266d3b39" providerId="ADAL" clId="{62AF62C8-5E65-A848-9C8C-80BB4D8ECAE3}" dt="2024-05-27T12:33:21.743" v="8870" actId="478"/>
          <ac:cxnSpMkLst>
            <pc:docMk/>
            <pc:sldMk cId="3071455610" sldId="345"/>
            <ac:cxnSpMk id="23" creationId="{D79F7C39-CCC9-8553-37FE-52F6AFE4640A}"/>
          </ac:cxnSpMkLst>
        </pc:cxnChg>
        <pc:cxnChg chg="del">
          <ac:chgData name="蕭又瑜" userId="c5b0ba1c-d079-4945-ac8c-b522266d3b39" providerId="ADAL" clId="{62AF62C8-5E65-A848-9C8C-80BB4D8ECAE3}" dt="2024-05-27T12:33:24.326" v="8873" actId="478"/>
          <ac:cxnSpMkLst>
            <pc:docMk/>
            <pc:sldMk cId="3071455610" sldId="345"/>
            <ac:cxnSpMk id="24" creationId="{4F0D3BBE-583F-7414-5AB4-EDED26A9C854}"/>
          </ac:cxnSpMkLst>
        </pc:cxnChg>
        <pc:cxnChg chg="del">
          <ac:chgData name="蕭又瑜" userId="c5b0ba1c-d079-4945-ac8c-b522266d3b39" providerId="ADAL" clId="{62AF62C8-5E65-A848-9C8C-80BB4D8ECAE3}" dt="2024-05-27T12:33:23.465" v="8872" actId="478"/>
          <ac:cxnSpMkLst>
            <pc:docMk/>
            <pc:sldMk cId="3071455610" sldId="345"/>
            <ac:cxnSpMk id="25" creationId="{6D39C132-C0FF-526C-B9BA-0DB83BFA79FD}"/>
          </ac:cxnSpMkLst>
        </pc:cxnChg>
        <pc:cxnChg chg="mod">
          <ac:chgData name="蕭又瑜" userId="c5b0ba1c-d079-4945-ac8c-b522266d3b39" providerId="ADAL" clId="{62AF62C8-5E65-A848-9C8C-80BB4D8ECAE3}" dt="2024-05-27T12:33:43.957" v="8876" actId="1076"/>
          <ac:cxnSpMkLst>
            <pc:docMk/>
            <pc:sldMk cId="3071455610" sldId="345"/>
            <ac:cxnSpMk id="30" creationId="{ADA69A29-FAF8-74A7-7925-21AA8617B4E3}"/>
          </ac:cxnSpMkLst>
        </pc:cxnChg>
        <pc:cxnChg chg="mod">
          <ac:chgData name="蕭又瑜" userId="c5b0ba1c-d079-4945-ac8c-b522266d3b39" providerId="ADAL" clId="{62AF62C8-5E65-A848-9C8C-80BB4D8ECAE3}" dt="2024-05-27T12:33:43.957" v="8876" actId="1076"/>
          <ac:cxnSpMkLst>
            <pc:docMk/>
            <pc:sldMk cId="3071455610" sldId="345"/>
            <ac:cxnSpMk id="31" creationId="{78C13FF6-EF2B-49C7-875B-20A129D283CB}"/>
          </ac:cxnSpMkLst>
        </pc:cxnChg>
        <pc:cxnChg chg="mod">
          <ac:chgData name="蕭又瑜" userId="c5b0ba1c-d079-4945-ac8c-b522266d3b39" providerId="ADAL" clId="{62AF62C8-5E65-A848-9C8C-80BB4D8ECAE3}" dt="2024-05-27T12:33:43.957" v="8876" actId="1076"/>
          <ac:cxnSpMkLst>
            <pc:docMk/>
            <pc:sldMk cId="3071455610" sldId="345"/>
            <ac:cxnSpMk id="32" creationId="{E0D4DA67-13ED-99A3-3322-0802FB4D013C}"/>
          </ac:cxnSpMkLst>
        </pc:cxnChg>
      </pc:sldChg>
      <pc:sldChg chg="del">
        <pc:chgData name="蕭又瑜" userId="c5b0ba1c-d079-4945-ac8c-b522266d3b39" providerId="ADAL" clId="{62AF62C8-5E65-A848-9C8C-80BB4D8ECAE3}" dt="2024-05-24T03:13:39.007" v="74" actId="2696"/>
        <pc:sldMkLst>
          <pc:docMk/>
          <pc:sldMk cId="3359137982" sldId="345"/>
        </pc:sldMkLst>
      </pc:sldChg>
      <pc:sldChg chg="addSp delSp modSp add mod modTransition modAnim">
        <pc:chgData name="蕭又瑜" userId="c5b0ba1c-d079-4945-ac8c-b522266d3b39" providerId="ADAL" clId="{62AF62C8-5E65-A848-9C8C-80BB4D8ECAE3}" dt="2024-05-27T13:29:53.768" v="9392"/>
        <pc:sldMkLst>
          <pc:docMk/>
          <pc:sldMk cId="277231534" sldId="346"/>
        </pc:sldMkLst>
        <pc:spChg chg="del">
          <ac:chgData name="蕭又瑜" userId="c5b0ba1c-d079-4945-ac8c-b522266d3b39" providerId="ADAL" clId="{62AF62C8-5E65-A848-9C8C-80BB4D8ECAE3}" dt="2024-05-27T12:37:58.273" v="8935" actId="478"/>
          <ac:spMkLst>
            <pc:docMk/>
            <pc:sldMk cId="277231534" sldId="346"/>
            <ac:spMk id="14" creationId="{EB9A7474-4D2F-80EA-92B3-015E13C7A261}"/>
          </ac:spMkLst>
        </pc:spChg>
        <pc:spChg chg="del">
          <ac:chgData name="蕭又瑜" userId="c5b0ba1c-d079-4945-ac8c-b522266d3b39" providerId="ADAL" clId="{62AF62C8-5E65-A848-9C8C-80BB4D8ECAE3}" dt="2024-05-27T12:38:14.640" v="8944" actId="478"/>
          <ac:spMkLst>
            <pc:docMk/>
            <pc:sldMk cId="277231534" sldId="346"/>
            <ac:spMk id="15" creationId="{D3BD9E79-D177-C206-88A5-35DA1D0C2069}"/>
          </ac:spMkLst>
        </pc:spChg>
        <pc:spChg chg="mod">
          <ac:chgData name="蕭又瑜" userId="c5b0ba1c-d079-4945-ac8c-b522266d3b39" providerId="ADAL" clId="{62AF62C8-5E65-A848-9C8C-80BB4D8ECAE3}" dt="2024-05-27T12:41:12.287" v="8978" actId="1582"/>
          <ac:spMkLst>
            <pc:docMk/>
            <pc:sldMk cId="277231534" sldId="346"/>
            <ac:spMk id="16" creationId="{5D23ABFB-EDEF-0D4E-3710-BC22E2AC3154}"/>
          </ac:spMkLst>
        </pc:spChg>
        <pc:spChg chg="del">
          <ac:chgData name="蕭又瑜" userId="c5b0ba1c-d079-4945-ac8c-b522266d3b39" providerId="ADAL" clId="{62AF62C8-5E65-A848-9C8C-80BB4D8ECAE3}" dt="2024-05-27T12:38:31.082" v="8957" actId="478"/>
          <ac:spMkLst>
            <pc:docMk/>
            <pc:sldMk cId="277231534" sldId="346"/>
            <ac:spMk id="17" creationId="{77F68811-90D6-E287-FE21-472DEA061623}"/>
          </ac:spMkLst>
        </pc:spChg>
        <pc:spChg chg="del">
          <ac:chgData name="蕭又瑜" userId="c5b0ba1c-d079-4945-ac8c-b522266d3b39" providerId="ADAL" clId="{62AF62C8-5E65-A848-9C8C-80BB4D8ECAE3}" dt="2024-05-27T12:38:01.257" v="8938" actId="478"/>
          <ac:spMkLst>
            <pc:docMk/>
            <pc:sldMk cId="277231534" sldId="346"/>
            <ac:spMk id="26" creationId="{21947B24-CB27-4E14-1B57-338AFDA9F1CE}"/>
          </ac:spMkLst>
        </pc:spChg>
        <pc:spChg chg="del mod">
          <ac:chgData name="蕭又瑜" userId="c5b0ba1c-d079-4945-ac8c-b522266d3b39" providerId="ADAL" clId="{62AF62C8-5E65-A848-9C8C-80BB4D8ECAE3}" dt="2024-05-27T12:38:15.241" v="8945" actId="478"/>
          <ac:spMkLst>
            <pc:docMk/>
            <pc:sldMk cId="277231534" sldId="346"/>
            <ac:spMk id="27" creationId="{851169D3-74E4-348E-DEDE-3C622311FB7D}"/>
          </ac:spMkLst>
        </pc:spChg>
        <pc:spChg chg="mod">
          <ac:chgData name="蕭又瑜" userId="c5b0ba1c-d079-4945-ac8c-b522266d3b39" providerId="ADAL" clId="{62AF62C8-5E65-A848-9C8C-80BB4D8ECAE3}" dt="2024-05-27T12:38:43.440" v="8958" actId="1076"/>
          <ac:spMkLst>
            <pc:docMk/>
            <pc:sldMk cId="277231534" sldId="346"/>
            <ac:spMk id="28" creationId="{7760CD8F-141E-CDFB-CC80-2713743C75C0}"/>
          </ac:spMkLst>
        </pc:spChg>
        <pc:spChg chg="del">
          <ac:chgData name="蕭又瑜" userId="c5b0ba1c-d079-4945-ac8c-b522266d3b39" providerId="ADAL" clId="{62AF62C8-5E65-A848-9C8C-80BB4D8ECAE3}" dt="2024-05-27T12:38:23.639" v="8952" actId="478"/>
          <ac:spMkLst>
            <pc:docMk/>
            <pc:sldMk cId="277231534" sldId="346"/>
            <ac:spMk id="29" creationId="{F530AACE-967E-E401-7F8C-66E80F19AFF9}"/>
          </ac:spMkLst>
        </pc:spChg>
        <pc:spChg chg="del mod">
          <ac:chgData name="蕭又瑜" userId="c5b0ba1c-d079-4945-ac8c-b522266d3b39" providerId="ADAL" clId="{62AF62C8-5E65-A848-9C8C-80BB4D8ECAE3}" dt="2024-05-27T12:38:05.443" v="8941" actId="478"/>
          <ac:spMkLst>
            <pc:docMk/>
            <pc:sldMk cId="277231534" sldId="346"/>
            <ac:spMk id="33" creationId="{8CA57A68-B67C-4472-2CEC-EFA56A0AC1B0}"/>
          </ac:spMkLst>
        </pc:spChg>
        <pc:spChg chg="mod">
          <ac:chgData name="蕭又瑜" userId="c5b0ba1c-d079-4945-ac8c-b522266d3b39" providerId="ADAL" clId="{62AF62C8-5E65-A848-9C8C-80BB4D8ECAE3}" dt="2024-05-27T12:38:43.440" v="8958" actId="1076"/>
          <ac:spMkLst>
            <pc:docMk/>
            <pc:sldMk cId="277231534" sldId="346"/>
            <ac:spMk id="34" creationId="{4AF6A02C-AF95-AE99-7AF8-F11F9CB8BBFC}"/>
          </ac:spMkLst>
        </pc:spChg>
        <pc:spChg chg="del">
          <ac:chgData name="蕭又瑜" userId="c5b0ba1c-d079-4945-ac8c-b522266d3b39" providerId="ADAL" clId="{62AF62C8-5E65-A848-9C8C-80BB4D8ECAE3}" dt="2024-05-27T12:38:25.516" v="8953" actId="478"/>
          <ac:spMkLst>
            <pc:docMk/>
            <pc:sldMk cId="277231534" sldId="346"/>
            <ac:spMk id="35" creationId="{04A33F35-9CEB-A4CD-191D-FCDB4209BF79}"/>
          </ac:spMkLst>
        </pc:spChg>
        <pc:spChg chg="del">
          <ac:chgData name="蕭又瑜" userId="c5b0ba1c-d079-4945-ac8c-b522266d3b39" providerId="ADAL" clId="{62AF62C8-5E65-A848-9C8C-80BB4D8ECAE3}" dt="2024-05-27T12:38:27.357" v="8954" actId="478"/>
          <ac:spMkLst>
            <pc:docMk/>
            <pc:sldMk cId="277231534" sldId="346"/>
            <ac:spMk id="36" creationId="{48E3D270-DD94-37B5-A76D-B0A4B68BA3D2}"/>
          </ac:spMkLst>
        </pc:spChg>
        <pc:spChg chg="del">
          <ac:chgData name="蕭又瑜" userId="c5b0ba1c-d079-4945-ac8c-b522266d3b39" providerId="ADAL" clId="{62AF62C8-5E65-A848-9C8C-80BB4D8ECAE3}" dt="2024-05-27T12:37:54.696" v="8934" actId="478"/>
          <ac:spMkLst>
            <pc:docMk/>
            <pc:sldMk cId="277231534" sldId="346"/>
            <ac:spMk id="37" creationId="{3E44DB37-05BC-C76A-7CC9-B1ECDD8CB549}"/>
          </ac:spMkLst>
        </pc:spChg>
        <pc:spChg chg="del">
          <ac:chgData name="蕭又瑜" userId="c5b0ba1c-d079-4945-ac8c-b522266d3b39" providerId="ADAL" clId="{62AF62C8-5E65-A848-9C8C-80BB4D8ECAE3}" dt="2024-05-27T12:37:53.388" v="8933" actId="478"/>
          <ac:spMkLst>
            <pc:docMk/>
            <pc:sldMk cId="277231534" sldId="346"/>
            <ac:spMk id="38" creationId="{06269DCC-368D-88E5-08E7-1038A73AA0D9}"/>
          </ac:spMkLst>
        </pc:spChg>
        <pc:spChg chg="mod">
          <ac:chgData name="蕭又瑜" userId="c5b0ba1c-d079-4945-ac8c-b522266d3b39" providerId="ADAL" clId="{62AF62C8-5E65-A848-9C8C-80BB4D8ECAE3}" dt="2024-05-27T12:38:43.440" v="8958" actId="1076"/>
          <ac:spMkLst>
            <pc:docMk/>
            <pc:sldMk cId="277231534" sldId="346"/>
            <ac:spMk id="39" creationId="{1CAA6062-AD65-4CAC-C126-C4CF364A2B35}"/>
          </ac:spMkLst>
        </pc:spChg>
        <pc:spChg chg="del">
          <ac:chgData name="蕭又瑜" userId="c5b0ba1c-d079-4945-ac8c-b522266d3b39" providerId="ADAL" clId="{62AF62C8-5E65-A848-9C8C-80BB4D8ECAE3}" dt="2024-05-27T12:38:17.364" v="8947" actId="478"/>
          <ac:spMkLst>
            <pc:docMk/>
            <pc:sldMk cId="277231534" sldId="346"/>
            <ac:spMk id="40" creationId="{4371F3E2-BE53-8371-B81C-37AEFDC38D95}"/>
          </ac:spMkLst>
        </pc:spChg>
        <pc:spChg chg="del">
          <ac:chgData name="蕭又瑜" userId="c5b0ba1c-d079-4945-ac8c-b522266d3b39" providerId="ADAL" clId="{62AF62C8-5E65-A848-9C8C-80BB4D8ECAE3}" dt="2024-05-27T12:38:18.881" v="8948" actId="478"/>
          <ac:spMkLst>
            <pc:docMk/>
            <pc:sldMk cId="277231534" sldId="346"/>
            <ac:spMk id="41" creationId="{33E4E5D2-E137-21C9-DFA6-BB7733D50845}"/>
          </ac:spMkLst>
        </pc:spChg>
        <pc:spChg chg="del">
          <ac:chgData name="蕭又瑜" userId="c5b0ba1c-d079-4945-ac8c-b522266d3b39" providerId="ADAL" clId="{62AF62C8-5E65-A848-9C8C-80BB4D8ECAE3}" dt="2024-05-27T12:38:21.967" v="8951" actId="478"/>
          <ac:spMkLst>
            <pc:docMk/>
            <pc:sldMk cId="277231534" sldId="346"/>
            <ac:spMk id="42" creationId="{AEF1D0E2-206D-95B8-6B90-92AD5880947F}"/>
          </ac:spMkLst>
        </pc:spChg>
        <pc:spChg chg="del">
          <ac:chgData name="蕭又瑜" userId="c5b0ba1c-d079-4945-ac8c-b522266d3b39" providerId="ADAL" clId="{62AF62C8-5E65-A848-9C8C-80BB4D8ECAE3}" dt="2024-05-27T12:38:21.120" v="8950" actId="478"/>
          <ac:spMkLst>
            <pc:docMk/>
            <pc:sldMk cId="277231534" sldId="346"/>
            <ac:spMk id="43" creationId="{0E7F2EDD-8ABD-4D0A-7575-749B5226D579}"/>
          </ac:spMkLst>
        </pc:spChg>
        <pc:picChg chg="add mod">
          <ac:chgData name="蕭又瑜" userId="c5b0ba1c-d079-4945-ac8c-b522266d3b39" providerId="ADAL" clId="{62AF62C8-5E65-A848-9C8C-80BB4D8ECAE3}" dt="2024-05-27T12:38:51.062" v="8960" actId="1076"/>
          <ac:picMkLst>
            <pc:docMk/>
            <pc:sldMk cId="277231534" sldId="346"/>
            <ac:picMk id="3" creationId="{409612A5-8D99-3CE4-B386-D79DD0F9B4F7}"/>
          </ac:picMkLst>
        </pc:picChg>
        <pc:picChg chg="mod">
          <ac:chgData name="蕭又瑜" userId="c5b0ba1c-d079-4945-ac8c-b522266d3b39" providerId="ADAL" clId="{62AF62C8-5E65-A848-9C8C-80BB4D8ECAE3}" dt="2024-05-27T12:38:43.440" v="8958" actId="1076"/>
          <ac:picMkLst>
            <pc:docMk/>
            <pc:sldMk cId="277231534" sldId="346"/>
            <ac:picMk id="9" creationId="{823D3DB3-1B4A-1CCA-496A-D85188056CE9}"/>
          </ac:picMkLst>
        </pc:picChg>
        <pc:picChg chg="del">
          <ac:chgData name="蕭又瑜" userId="c5b0ba1c-d079-4945-ac8c-b522266d3b39" providerId="ADAL" clId="{62AF62C8-5E65-A848-9C8C-80BB4D8ECAE3}" dt="2024-05-27T12:38:00.583" v="8937" actId="478"/>
          <ac:picMkLst>
            <pc:docMk/>
            <pc:sldMk cId="277231534" sldId="346"/>
            <ac:picMk id="10" creationId="{24066EA5-EBC2-3AE4-6D6C-13215713CC67}"/>
          </ac:picMkLst>
        </pc:picChg>
        <pc:picChg chg="del">
          <ac:chgData name="蕭又瑜" userId="c5b0ba1c-d079-4945-ac8c-b522266d3b39" providerId="ADAL" clId="{62AF62C8-5E65-A848-9C8C-80BB4D8ECAE3}" dt="2024-05-27T12:38:15.914" v="8946" actId="478"/>
          <ac:picMkLst>
            <pc:docMk/>
            <pc:sldMk cId="277231534" sldId="346"/>
            <ac:picMk id="11" creationId="{FC097B74-58D5-3B53-D546-147BB1CEBE19}"/>
          </ac:picMkLst>
        </pc:picChg>
        <pc:picChg chg="mod">
          <ac:chgData name="蕭又瑜" userId="c5b0ba1c-d079-4945-ac8c-b522266d3b39" providerId="ADAL" clId="{62AF62C8-5E65-A848-9C8C-80BB4D8ECAE3}" dt="2024-05-27T12:38:43.440" v="8958" actId="1076"/>
          <ac:picMkLst>
            <pc:docMk/>
            <pc:sldMk cId="277231534" sldId="346"/>
            <ac:picMk id="12" creationId="{4F33A545-CE5A-1025-1C6D-E13615D0DB0C}"/>
          </ac:picMkLst>
        </pc:picChg>
        <pc:picChg chg="del">
          <ac:chgData name="蕭又瑜" userId="c5b0ba1c-d079-4945-ac8c-b522266d3b39" providerId="ADAL" clId="{62AF62C8-5E65-A848-9C8C-80BB4D8ECAE3}" dt="2024-05-27T12:38:20.286" v="8949" actId="478"/>
          <ac:picMkLst>
            <pc:docMk/>
            <pc:sldMk cId="277231534" sldId="346"/>
            <ac:picMk id="13" creationId="{C1C8F19D-C286-B9FC-5EFE-279DCD77E51F}"/>
          </ac:picMkLst>
        </pc:picChg>
        <pc:cxnChg chg="del">
          <ac:chgData name="蕭又瑜" userId="c5b0ba1c-d079-4945-ac8c-b522266d3b39" providerId="ADAL" clId="{62AF62C8-5E65-A848-9C8C-80BB4D8ECAE3}" dt="2024-05-27T12:38:00.128" v="8936" actId="478"/>
          <ac:cxnSpMkLst>
            <pc:docMk/>
            <pc:sldMk cId="277231534" sldId="346"/>
            <ac:cxnSpMk id="18" creationId="{6A37DAB9-5EF1-7ACF-8215-AC12FFB69F09}"/>
          </ac:cxnSpMkLst>
        </pc:cxnChg>
        <pc:cxnChg chg="del">
          <ac:chgData name="蕭又瑜" userId="c5b0ba1c-d079-4945-ac8c-b522266d3b39" providerId="ADAL" clId="{62AF62C8-5E65-A848-9C8C-80BB4D8ECAE3}" dt="2024-05-27T12:38:02.518" v="8939" actId="478"/>
          <ac:cxnSpMkLst>
            <pc:docMk/>
            <pc:sldMk cId="277231534" sldId="346"/>
            <ac:cxnSpMk id="19" creationId="{5BB697C7-A8BF-900C-87E1-D4CF6B4FA74D}"/>
          </ac:cxnSpMkLst>
        </pc:cxnChg>
        <pc:cxnChg chg="del">
          <ac:chgData name="蕭又瑜" userId="c5b0ba1c-d079-4945-ac8c-b522266d3b39" providerId="ADAL" clId="{62AF62C8-5E65-A848-9C8C-80BB4D8ECAE3}" dt="2024-05-27T12:38:11.180" v="8942" actId="478"/>
          <ac:cxnSpMkLst>
            <pc:docMk/>
            <pc:sldMk cId="277231534" sldId="346"/>
            <ac:cxnSpMk id="20" creationId="{49549635-0995-132C-C042-AA48AA5CC099}"/>
          </ac:cxnSpMkLst>
        </pc:cxnChg>
        <pc:cxnChg chg="del">
          <ac:chgData name="蕭又瑜" userId="c5b0ba1c-d079-4945-ac8c-b522266d3b39" providerId="ADAL" clId="{62AF62C8-5E65-A848-9C8C-80BB4D8ECAE3}" dt="2024-05-27T12:38:12.390" v="8943" actId="478"/>
          <ac:cxnSpMkLst>
            <pc:docMk/>
            <pc:sldMk cId="277231534" sldId="346"/>
            <ac:cxnSpMk id="21" creationId="{654A7B74-58F9-A3DC-7B6D-3666BAB91D3E}"/>
          </ac:cxnSpMkLst>
        </pc:cxnChg>
        <pc:cxnChg chg="mod">
          <ac:chgData name="蕭又瑜" userId="c5b0ba1c-d079-4945-ac8c-b522266d3b39" providerId="ADAL" clId="{62AF62C8-5E65-A848-9C8C-80BB4D8ECAE3}" dt="2024-05-27T12:38:43.440" v="8958" actId="1076"/>
          <ac:cxnSpMkLst>
            <pc:docMk/>
            <pc:sldMk cId="277231534" sldId="346"/>
            <ac:cxnSpMk id="22" creationId="{731280CE-5C8E-9A5A-01D0-21FE220B76EC}"/>
          </ac:cxnSpMkLst>
        </pc:cxnChg>
        <pc:cxnChg chg="mod">
          <ac:chgData name="蕭又瑜" userId="c5b0ba1c-d079-4945-ac8c-b522266d3b39" providerId="ADAL" clId="{62AF62C8-5E65-A848-9C8C-80BB4D8ECAE3}" dt="2024-05-27T12:38:43.440" v="8958" actId="1076"/>
          <ac:cxnSpMkLst>
            <pc:docMk/>
            <pc:sldMk cId="277231534" sldId="346"/>
            <ac:cxnSpMk id="23" creationId="{D79F7C39-CCC9-8553-37FE-52F6AFE4640A}"/>
          </ac:cxnSpMkLst>
        </pc:cxnChg>
        <pc:cxnChg chg="del">
          <ac:chgData name="蕭又瑜" userId="c5b0ba1c-d079-4945-ac8c-b522266d3b39" providerId="ADAL" clId="{62AF62C8-5E65-A848-9C8C-80BB4D8ECAE3}" dt="2024-05-27T12:38:29.644" v="8955" actId="478"/>
          <ac:cxnSpMkLst>
            <pc:docMk/>
            <pc:sldMk cId="277231534" sldId="346"/>
            <ac:cxnSpMk id="24" creationId="{4F0D3BBE-583F-7414-5AB4-EDED26A9C854}"/>
          </ac:cxnSpMkLst>
        </pc:cxnChg>
        <pc:cxnChg chg="del">
          <ac:chgData name="蕭又瑜" userId="c5b0ba1c-d079-4945-ac8c-b522266d3b39" providerId="ADAL" clId="{62AF62C8-5E65-A848-9C8C-80BB4D8ECAE3}" dt="2024-05-27T12:38:30.443" v="8956" actId="478"/>
          <ac:cxnSpMkLst>
            <pc:docMk/>
            <pc:sldMk cId="277231534" sldId="346"/>
            <ac:cxnSpMk id="25" creationId="{6D39C132-C0FF-526C-B9BA-0DB83BFA79FD}"/>
          </ac:cxnSpMkLst>
        </pc:cxnChg>
        <pc:cxnChg chg="mod">
          <ac:chgData name="蕭又瑜" userId="c5b0ba1c-d079-4945-ac8c-b522266d3b39" providerId="ADAL" clId="{62AF62C8-5E65-A848-9C8C-80BB4D8ECAE3}" dt="2024-05-27T12:38:43.440" v="8958" actId="1076"/>
          <ac:cxnSpMkLst>
            <pc:docMk/>
            <pc:sldMk cId="277231534" sldId="346"/>
            <ac:cxnSpMk id="30" creationId="{ADA69A29-FAF8-74A7-7925-21AA8617B4E3}"/>
          </ac:cxnSpMkLst>
        </pc:cxnChg>
        <pc:cxnChg chg="mod">
          <ac:chgData name="蕭又瑜" userId="c5b0ba1c-d079-4945-ac8c-b522266d3b39" providerId="ADAL" clId="{62AF62C8-5E65-A848-9C8C-80BB4D8ECAE3}" dt="2024-05-27T12:38:43.440" v="8958" actId="1076"/>
          <ac:cxnSpMkLst>
            <pc:docMk/>
            <pc:sldMk cId="277231534" sldId="346"/>
            <ac:cxnSpMk id="31" creationId="{78C13FF6-EF2B-49C7-875B-20A129D283CB}"/>
          </ac:cxnSpMkLst>
        </pc:cxnChg>
        <pc:cxnChg chg="mod">
          <ac:chgData name="蕭又瑜" userId="c5b0ba1c-d079-4945-ac8c-b522266d3b39" providerId="ADAL" clId="{62AF62C8-5E65-A848-9C8C-80BB4D8ECAE3}" dt="2024-05-27T12:38:43.440" v="8958" actId="1076"/>
          <ac:cxnSpMkLst>
            <pc:docMk/>
            <pc:sldMk cId="277231534" sldId="346"/>
            <ac:cxnSpMk id="32" creationId="{E0D4DA67-13ED-99A3-3322-0802FB4D013C}"/>
          </ac:cxnSpMkLst>
        </pc:cxnChg>
      </pc:sldChg>
      <pc:sldChg chg="del">
        <pc:chgData name="蕭又瑜" userId="c5b0ba1c-d079-4945-ac8c-b522266d3b39" providerId="ADAL" clId="{62AF62C8-5E65-A848-9C8C-80BB4D8ECAE3}" dt="2024-05-24T03:13:38.973" v="51" actId="2696"/>
        <pc:sldMkLst>
          <pc:docMk/>
          <pc:sldMk cId="2500183079" sldId="346"/>
        </pc:sldMkLst>
      </pc:sldChg>
      <pc:sldChg chg="del">
        <pc:chgData name="蕭又瑜" userId="c5b0ba1c-d079-4945-ac8c-b522266d3b39" providerId="ADAL" clId="{62AF62C8-5E65-A848-9C8C-80BB4D8ECAE3}" dt="2024-05-24T03:13:39.154" v="85" actId="2696"/>
        <pc:sldMkLst>
          <pc:docMk/>
          <pc:sldMk cId="1654455501" sldId="347"/>
        </pc:sldMkLst>
      </pc:sldChg>
      <pc:sldChg chg="addSp delSp modSp add mod modTransition modAnim">
        <pc:chgData name="蕭又瑜" userId="c5b0ba1c-d079-4945-ac8c-b522266d3b39" providerId="ADAL" clId="{62AF62C8-5E65-A848-9C8C-80BB4D8ECAE3}" dt="2024-05-27T13:29:53.768" v="9392"/>
        <pc:sldMkLst>
          <pc:docMk/>
          <pc:sldMk cId="1791104387" sldId="347"/>
        </pc:sldMkLst>
        <pc:spChg chg="del">
          <ac:chgData name="蕭又瑜" userId="c5b0ba1c-d079-4945-ac8c-b522266d3b39" providerId="ADAL" clId="{62AF62C8-5E65-A848-9C8C-80BB4D8ECAE3}" dt="2024-05-27T12:42:10.665" v="8984" actId="478"/>
          <ac:spMkLst>
            <pc:docMk/>
            <pc:sldMk cId="1791104387" sldId="347"/>
            <ac:spMk id="14" creationId="{EB9A7474-4D2F-80EA-92B3-015E13C7A261}"/>
          </ac:spMkLst>
        </pc:spChg>
        <pc:spChg chg="del">
          <ac:chgData name="蕭又瑜" userId="c5b0ba1c-d079-4945-ac8c-b522266d3b39" providerId="ADAL" clId="{62AF62C8-5E65-A848-9C8C-80BB4D8ECAE3}" dt="2024-05-27T12:42:23.325" v="8997" actId="478"/>
          <ac:spMkLst>
            <pc:docMk/>
            <pc:sldMk cId="1791104387" sldId="347"/>
            <ac:spMk id="15" creationId="{D3BD9E79-D177-C206-88A5-35DA1D0C2069}"/>
          </ac:spMkLst>
        </pc:spChg>
        <pc:spChg chg="del">
          <ac:chgData name="蕭又瑜" userId="c5b0ba1c-d079-4945-ac8c-b522266d3b39" providerId="ADAL" clId="{62AF62C8-5E65-A848-9C8C-80BB4D8ECAE3}" dt="2024-05-27T12:42:24.583" v="8998" actId="478"/>
          <ac:spMkLst>
            <pc:docMk/>
            <pc:sldMk cId="1791104387" sldId="347"/>
            <ac:spMk id="16" creationId="{5D23ABFB-EDEF-0D4E-3710-BC22E2AC3154}"/>
          </ac:spMkLst>
        </pc:spChg>
        <pc:spChg chg="mod">
          <ac:chgData name="蕭又瑜" userId="c5b0ba1c-d079-4945-ac8c-b522266d3b39" providerId="ADAL" clId="{62AF62C8-5E65-A848-9C8C-80BB4D8ECAE3}" dt="2024-05-27T12:42:40.435" v="9002" actId="1076"/>
          <ac:spMkLst>
            <pc:docMk/>
            <pc:sldMk cId="1791104387" sldId="347"/>
            <ac:spMk id="17" creationId="{77F68811-90D6-E287-FE21-472DEA061623}"/>
          </ac:spMkLst>
        </pc:spChg>
        <pc:spChg chg="del">
          <ac:chgData name="蕭又瑜" userId="c5b0ba1c-d079-4945-ac8c-b522266d3b39" providerId="ADAL" clId="{62AF62C8-5E65-A848-9C8C-80BB4D8ECAE3}" dt="2024-05-27T12:42:15.956" v="8990" actId="478"/>
          <ac:spMkLst>
            <pc:docMk/>
            <pc:sldMk cId="1791104387" sldId="347"/>
            <ac:spMk id="26" creationId="{21947B24-CB27-4E14-1B57-338AFDA9F1CE}"/>
          </ac:spMkLst>
        </pc:spChg>
        <pc:spChg chg="del mod">
          <ac:chgData name="蕭又瑜" userId="c5b0ba1c-d079-4945-ac8c-b522266d3b39" providerId="ADAL" clId="{62AF62C8-5E65-A848-9C8C-80BB4D8ECAE3}" dt="2024-05-27T12:42:25.063" v="8999" actId="478"/>
          <ac:spMkLst>
            <pc:docMk/>
            <pc:sldMk cId="1791104387" sldId="347"/>
            <ac:spMk id="27" creationId="{851169D3-74E4-348E-DEDE-3C622311FB7D}"/>
          </ac:spMkLst>
        </pc:spChg>
        <pc:spChg chg="del">
          <ac:chgData name="蕭又瑜" userId="c5b0ba1c-d079-4945-ac8c-b522266d3b39" providerId="ADAL" clId="{62AF62C8-5E65-A848-9C8C-80BB4D8ECAE3}" dt="2024-05-27T12:42:04.088" v="8980" actId="478"/>
          <ac:spMkLst>
            <pc:docMk/>
            <pc:sldMk cId="1791104387" sldId="347"/>
            <ac:spMk id="28" creationId="{7760CD8F-141E-CDFB-CC80-2713743C75C0}"/>
          </ac:spMkLst>
        </pc:spChg>
        <pc:spChg chg="mod">
          <ac:chgData name="蕭又瑜" userId="c5b0ba1c-d079-4945-ac8c-b522266d3b39" providerId="ADAL" clId="{62AF62C8-5E65-A848-9C8C-80BB4D8ECAE3}" dt="2024-05-27T12:42:40.435" v="9002" actId="1076"/>
          <ac:spMkLst>
            <pc:docMk/>
            <pc:sldMk cId="1791104387" sldId="347"/>
            <ac:spMk id="29" creationId="{F530AACE-967E-E401-7F8C-66E80F19AFF9}"/>
          </ac:spMkLst>
        </pc:spChg>
        <pc:spChg chg="del">
          <ac:chgData name="蕭又瑜" userId="c5b0ba1c-d079-4945-ac8c-b522266d3b39" providerId="ADAL" clId="{62AF62C8-5E65-A848-9C8C-80BB4D8ECAE3}" dt="2024-05-27T12:42:14.414" v="8988" actId="478"/>
          <ac:spMkLst>
            <pc:docMk/>
            <pc:sldMk cId="1791104387" sldId="347"/>
            <ac:spMk id="33" creationId="{8CA57A68-B67C-4472-2CEC-EFA56A0AC1B0}"/>
          </ac:spMkLst>
        </pc:spChg>
        <pc:spChg chg="del">
          <ac:chgData name="蕭又瑜" userId="c5b0ba1c-d079-4945-ac8c-b522266d3b39" providerId="ADAL" clId="{62AF62C8-5E65-A848-9C8C-80BB4D8ECAE3}" dt="2024-05-27T12:42:05.956" v="8982" actId="478"/>
          <ac:spMkLst>
            <pc:docMk/>
            <pc:sldMk cId="1791104387" sldId="347"/>
            <ac:spMk id="34" creationId="{4AF6A02C-AF95-AE99-7AF8-F11F9CB8BBFC}"/>
          </ac:spMkLst>
        </pc:spChg>
        <pc:spChg chg="mod">
          <ac:chgData name="蕭又瑜" userId="c5b0ba1c-d079-4945-ac8c-b522266d3b39" providerId="ADAL" clId="{62AF62C8-5E65-A848-9C8C-80BB4D8ECAE3}" dt="2024-05-27T12:42:40.435" v="9002" actId="1076"/>
          <ac:spMkLst>
            <pc:docMk/>
            <pc:sldMk cId="1791104387" sldId="347"/>
            <ac:spMk id="35" creationId="{04A33F35-9CEB-A4CD-191D-FCDB4209BF79}"/>
          </ac:spMkLst>
        </pc:spChg>
        <pc:spChg chg="del">
          <ac:chgData name="蕭又瑜" userId="c5b0ba1c-d079-4945-ac8c-b522266d3b39" providerId="ADAL" clId="{62AF62C8-5E65-A848-9C8C-80BB4D8ECAE3}" dt="2024-05-27T12:42:19.566" v="8994" actId="478"/>
          <ac:spMkLst>
            <pc:docMk/>
            <pc:sldMk cId="1791104387" sldId="347"/>
            <ac:spMk id="36" creationId="{48E3D270-DD94-37B5-A76D-B0A4B68BA3D2}"/>
          </ac:spMkLst>
        </pc:spChg>
        <pc:spChg chg="del">
          <ac:chgData name="蕭又瑜" userId="c5b0ba1c-d079-4945-ac8c-b522266d3b39" providerId="ADAL" clId="{62AF62C8-5E65-A848-9C8C-80BB4D8ECAE3}" dt="2024-05-27T12:42:11.780" v="8985" actId="478"/>
          <ac:spMkLst>
            <pc:docMk/>
            <pc:sldMk cId="1791104387" sldId="347"/>
            <ac:spMk id="37" creationId="{3E44DB37-05BC-C76A-7CC9-B1ECDD8CB549}"/>
          </ac:spMkLst>
        </pc:spChg>
        <pc:spChg chg="del">
          <ac:chgData name="蕭又瑜" userId="c5b0ba1c-d079-4945-ac8c-b522266d3b39" providerId="ADAL" clId="{62AF62C8-5E65-A848-9C8C-80BB4D8ECAE3}" dt="2024-05-27T12:42:07.182" v="8983" actId="478"/>
          <ac:spMkLst>
            <pc:docMk/>
            <pc:sldMk cId="1791104387" sldId="347"/>
            <ac:spMk id="38" creationId="{06269DCC-368D-88E5-08E7-1038A73AA0D9}"/>
          </ac:spMkLst>
        </pc:spChg>
        <pc:spChg chg="mod">
          <ac:chgData name="蕭又瑜" userId="c5b0ba1c-d079-4945-ac8c-b522266d3b39" providerId="ADAL" clId="{62AF62C8-5E65-A848-9C8C-80BB4D8ECAE3}" dt="2024-05-27T12:42:40.435" v="9002" actId="1076"/>
          <ac:spMkLst>
            <pc:docMk/>
            <pc:sldMk cId="1791104387" sldId="347"/>
            <ac:spMk id="39" creationId="{1CAA6062-AD65-4CAC-C126-C4CF364A2B35}"/>
          </ac:spMkLst>
        </pc:spChg>
        <pc:spChg chg="del">
          <ac:chgData name="蕭又瑜" userId="c5b0ba1c-d079-4945-ac8c-b522266d3b39" providerId="ADAL" clId="{62AF62C8-5E65-A848-9C8C-80BB4D8ECAE3}" dt="2024-05-27T12:42:29.799" v="9001" actId="478"/>
          <ac:spMkLst>
            <pc:docMk/>
            <pc:sldMk cId="1791104387" sldId="347"/>
            <ac:spMk id="40" creationId="{4371F3E2-BE53-8371-B81C-37AEFDC38D95}"/>
          </ac:spMkLst>
        </pc:spChg>
        <pc:spChg chg="del">
          <ac:chgData name="蕭又瑜" userId="c5b0ba1c-d079-4945-ac8c-b522266d3b39" providerId="ADAL" clId="{62AF62C8-5E65-A848-9C8C-80BB4D8ECAE3}" dt="2024-05-27T12:42:29.107" v="9000" actId="478"/>
          <ac:spMkLst>
            <pc:docMk/>
            <pc:sldMk cId="1791104387" sldId="347"/>
            <ac:spMk id="41" creationId="{33E4E5D2-E137-21C9-DFA6-BB7733D50845}"/>
          </ac:spMkLst>
        </pc:spChg>
        <pc:spChg chg="mod">
          <ac:chgData name="蕭又瑜" userId="c5b0ba1c-d079-4945-ac8c-b522266d3b39" providerId="ADAL" clId="{62AF62C8-5E65-A848-9C8C-80BB4D8ECAE3}" dt="2024-05-27T12:42:40.435" v="9002" actId="1076"/>
          <ac:spMkLst>
            <pc:docMk/>
            <pc:sldMk cId="1791104387" sldId="347"/>
            <ac:spMk id="42" creationId="{AEF1D0E2-206D-95B8-6B90-92AD5880947F}"/>
          </ac:spMkLst>
        </pc:spChg>
        <pc:spChg chg="mod">
          <ac:chgData name="蕭又瑜" userId="c5b0ba1c-d079-4945-ac8c-b522266d3b39" providerId="ADAL" clId="{62AF62C8-5E65-A848-9C8C-80BB4D8ECAE3}" dt="2024-05-27T12:42:40.435" v="9002" actId="1076"/>
          <ac:spMkLst>
            <pc:docMk/>
            <pc:sldMk cId="1791104387" sldId="347"/>
            <ac:spMk id="43" creationId="{0E7F2EDD-8ABD-4D0A-7575-749B5226D579}"/>
          </ac:spMkLst>
        </pc:spChg>
        <pc:picChg chg="add mod">
          <ac:chgData name="蕭又瑜" userId="c5b0ba1c-d079-4945-ac8c-b522266d3b39" providerId="ADAL" clId="{62AF62C8-5E65-A848-9C8C-80BB4D8ECAE3}" dt="2024-05-27T12:42:48.135" v="9003"/>
          <ac:picMkLst>
            <pc:docMk/>
            <pc:sldMk cId="1791104387" sldId="347"/>
            <ac:picMk id="3" creationId="{FBCEBFCF-4DBD-E611-4736-5EB19CD90452}"/>
          </ac:picMkLst>
        </pc:picChg>
        <pc:picChg chg="mod">
          <ac:chgData name="蕭又瑜" userId="c5b0ba1c-d079-4945-ac8c-b522266d3b39" providerId="ADAL" clId="{62AF62C8-5E65-A848-9C8C-80BB4D8ECAE3}" dt="2024-05-27T12:42:40.435" v="9002" actId="1076"/>
          <ac:picMkLst>
            <pc:docMk/>
            <pc:sldMk cId="1791104387" sldId="347"/>
            <ac:picMk id="9" creationId="{823D3DB3-1B4A-1CCA-496A-D85188056CE9}"/>
          </ac:picMkLst>
        </pc:picChg>
        <pc:picChg chg="del">
          <ac:chgData name="蕭又瑜" userId="c5b0ba1c-d079-4945-ac8c-b522266d3b39" providerId="ADAL" clId="{62AF62C8-5E65-A848-9C8C-80BB4D8ECAE3}" dt="2024-05-27T12:42:12.342" v="8986" actId="478"/>
          <ac:picMkLst>
            <pc:docMk/>
            <pc:sldMk cId="1791104387" sldId="347"/>
            <ac:picMk id="10" creationId="{24066EA5-EBC2-3AE4-6D6C-13215713CC67}"/>
          </ac:picMkLst>
        </pc:picChg>
        <pc:picChg chg="del">
          <ac:chgData name="蕭又瑜" userId="c5b0ba1c-d079-4945-ac8c-b522266d3b39" providerId="ADAL" clId="{62AF62C8-5E65-A848-9C8C-80BB4D8ECAE3}" dt="2024-05-27T12:42:16.734" v="8991" actId="478"/>
          <ac:picMkLst>
            <pc:docMk/>
            <pc:sldMk cId="1791104387" sldId="347"/>
            <ac:picMk id="11" creationId="{FC097B74-58D5-3B53-D546-147BB1CEBE19}"/>
          </ac:picMkLst>
        </pc:picChg>
        <pc:picChg chg="del">
          <ac:chgData name="蕭又瑜" userId="c5b0ba1c-d079-4945-ac8c-b522266d3b39" providerId="ADAL" clId="{62AF62C8-5E65-A848-9C8C-80BB4D8ECAE3}" dt="2024-05-27T12:42:04.434" v="8981" actId="478"/>
          <ac:picMkLst>
            <pc:docMk/>
            <pc:sldMk cId="1791104387" sldId="347"/>
            <ac:picMk id="12" creationId="{4F33A545-CE5A-1025-1C6D-E13615D0DB0C}"/>
          </ac:picMkLst>
        </pc:picChg>
        <pc:picChg chg="mod">
          <ac:chgData name="蕭又瑜" userId="c5b0ba1c-d079-4945-ac8c-b522266d3b39" providerId="ADAL" clId="{62AF62C8-5E65-A848-9C8C-80BB4D8ECAE3}" dt="2024-05-27T12:42:40.435" v="9002" actId="1076"/>
          <ac:picMkLst>
            <pc:docMk/>
            <pc:sldMk cId="1791104387" sldId="347"/>
            <ac:picMk id="13" creationId="{C1C8F19D-C286-B9FC-5EFE-279DCD77E51F}"/>
          </ac:picMkLst>
        </pc:picChg>
        <pc:cxnChg chg="del">
          <ac:chgData name="蕭又瑜" userId="c5b0ba1c-d079-4945-ac8c-b522266d3b39" providerId="ADAL" clId="{62AF62C8-5E65-A848-9C8C-80BB4D8ECAE3}" dt="2024-05-27T12:42:13.728" v="8987" actId="478"/>
          <ac:cxnSpMkLst>
            <pc:docMk/>
            <pc:sldMk cId="1791104387" sldId="347"/>
            <ac:cxnSpMk id="18" creationId="{6A37DAB9-5EF1-7ACF-8215-AC12FFB69F09}"/>
          </ac:cxnSpMkLst>
        </pc:cxnChg>
        <pc:cxnChg chg="del">
          <ac:chgData name="蕭又瑜" userId="c5b0ba1c-d079-4945-ac8c-b522266d3b39" providerId="ADAL" clId="{62AF62C8-5E65-A848-9C8C-80BB4D8ECAE3}" dt="2024-05-27T12:42:15.525" v="8989" actId="478"/>
          <ac:cxnSpMkLst>
            <pc:docMk/>
            <pc:sldMk cId="1791104387" sldId="347"/>
            <ac:cxnSpMk id="19" creationId="{5BB697C7-A8BF-900C-87E1-D4CF6B4FA74D}"/>
          </ac:cxnSpMkLst>
        </pc:cxnChg>
        <pc:cxnChg chg="del">
          <ac:chgData name="蕭又瑜" userId="c5b0ba1c-d079-4945-ac8c-b522266d3b39" providerId="ADAL" clId="{62AF62C8-5E65-A848-9C8C-80BB4D8ECAE3}" dt="2024-05-27T12:42:17.392" v="8992" actId="478"/>
          <ac:cxnSpMkLst>
            <pc:docMk/>
            <pc:sldMk cId="1791104387" sldId="347"/>
            <ac:cxnSpMk id="20" creationId="{49549635-0995-132C-C042-AA48AA5CC099}"/>
          </ac:cxnSpMkLst>
        </pc:cxnChg>
        <pc:cxnChg chg="del">
          <ac:chgData name="蕭又瑜" userId="c5b0ba1c-d079-4945-ac8c-b522266d3b39" providerId="ADAL" clId="{62AF62C8-5E65-A848-9C8C-80BB4D8ECAE3}" dt="2024-05-27T12:42:18.361" v="8993" actId="478"/>
          <ac:cxnSpMkLst>
            <pc:docMk/>
            <pc:sldMk cId="1791104387" sldId="347"/>
            <ac:cxnSpMk id="21" creationId="{654A7B74-58F9-A3DC-7B6D-3666BAB91D3E}"/>
          </ac:cxnSpMkLst>
        </pc:cxnChg>
        <pc:cxnChg chg="del">
          <ac:chgData name="蕭又瑜" userId="c5b0ba1c-d079-4945-ac8c-b522266d3b39" providerId="ADAL" clId="{62AF62C8-5E65-A848-9C8C-80BB4D8ECAE3}" dt="2024-05-27T12:42:21.359" v="8995" actId="478"/>
          <ac:cxnSpMkLst>
            <pc:docMk/>
            <pc:sldMk cId="1791104387" sldId="347"/>
            <ac:cxnSpMk id="22" creationId="{731280CE-5C8E-9A5A-01D0-21FE220B76EC}"/>
          </ac:cxnSpMkLst>
        </pc:cxnChg>
        <pc:cxnChg chg="del">
          <ac:chgData name="蕭又瑜" userId="c5b0ba1c-d079-4945-ac8c-b522266d3b39" providerId="ADAL" clId="{62AF62C8-5E65-A848-9C8C-80BB4D8ECAE3}" dt="2024-05-27T12:42:22.311" v="8996" actId="478"/>
          <ac:cxnSpMkLst>
            <pc:docMk/>
            <pc:sldMk cId="1791104387" sldId="347"/>
            <ac:cxnSpMk id="23" creationId="{D79F7C39-CCC9-8553-37FE-52F6AFE4640A}"/>
          </ac:cxnSpMkLst>
        </pc:cxnChg>
        <pc:cxnChg chg="mod">
          <ac:chgData name="蕭又瑜" userId="c5b0ba1c-d079-4945-ac8c-b522266d3b39" providerId="ADAL" clId="{62AF62C8-5E65-A848-9C8C-80BB4D8ECAE3}" dt="2024-05-27T12:42:40.435" v="9002" actId="1076"/>
          <ac:cxnSpMkLst>
            <pc:docMk/>
            <pc:sldMk cId="1791104387" sldId="347"/>
            <ac:cxnSpMk id="24" creationId="{4F0D3BBE-583F-7414-5AB4-EDED26A9C854}"/>
          </ac:cxnSpMkLst>
        </pc:cxnChg>
        <pc:cxnChg chg="mod">
          <ac:chgData name="蕭又瑜" userId="c5b0ba1c-d079-4945-ac8c-b522266d3b39" providerId="ADAL" clId="{62AF62C8-5E65-A848-9C8C-80BB4D8ECAE3}" dt="2024-05-27T12:42:40.435" v="9002" actId="1076"/>
          <ac:cxnSpMkLst>
            <pc:docMk/>
            <pc:sldMk cId="1791104387" sldId="347"/>
            <ac:cxnSpMk id="25" creationId="{6D39C132-C0FF-526C-B9BA-0DB83BFA79FD}"/>
          </ac:cxnSpMkLst>
        </pc:cxnChg>
        <pc:cxnChg chg="mod">
          <ac:chgData name="蕭又瑜" userId="c5b0ba1c-d079-4945-ac8c-b522266d3b39" providerId="ADAL" clId="{62AF62C8-5E65-A848-9C8C-80BB4D8ECAE3}" dt="2024-05-27T12:42:40.435" v="9002" actId="1076"/>
          <ac:cxnSpMkLst>
            <pc:docMk/>
            <pc:sldMk cId="1791104387" sldId="347"/>
            <ac:cxnSpMk id="30" creationId="{ADA69A29-FAF8-74A7-7925-21AA8617B4E3}"/>
          </ac:cxnSpMkLst>
        </pc:cxnChg>
        <pc:cxnChg chg="mod">
          <ac:chgData name="蕭又瑜" userId="c5b0ba1c-d079-4945-ac8c-b522266d3b39" providerId="ADAL" clId="{62AF62C8-5E65-A848-9C8C-80BB4D8ECAE3}" dt="2024-05-27T12:42:40.435" v="9002" actId="1076"/>
          <ac:cxnSpMkLst>
            <pc:docMk/>
            <pc:sldMk cId="1791104387" sldId="347"/>
            <ac:cxnSpMk id="31" creationId="{78C13FF6-EF2B-49C7-875B-20A129D283CB}"/>
          </ac:cxnSpMkLst>
        </pc:cxnChg>
        <pc:cxnChg chg="mod">
          <ac:chgData name="蕭又瑜" userId="c5b0ba1c-d079-4945-ac8c-b522266d3b39" providerId="ADAL" clId="{62AF62C8-5E65-A848-9C8C-80BB4D8ECAE3}" dt="2024-05-27T12:42:40.435" v="9002" actId="1076"/>
          <ac:cxnSpMkLst>
            <pc:docMk/>
            <pc:sldMk cId="1791104387" sldId="347"/>
            <ac:cxnSpMk id="32" creationId="{E0D4DA67-13ED-99A3-3322-0802FB4D013C}"/>
          </ac:cxnSpMkLst>
        </pc:cxnChg>
      </pc:sldChg>
      <pc:sldChg chg="del">
        <pc:chgData name="蕭又瑜" userId="c5b0ba1c-d079-4945-ac8c-b522266d3b39" providerId="ADAL" clId="{62AF62C8-5E65-A848-9C8C-80BB4D8ECAE3}" dt="2024-05-24T03:13:38.693" v="6" actId="2696"/>
        <pc:sldMkLst>
          <pc:docMk/>
          <pc:sldMk cId="1786431265" sldId="348"/>
        </pc:sldMkLst>
      </pc:sldChg>
      <pc:sldChg chg="add modTransition">
        <pc:chgData name="蕭又瑜" userId="c5b0ba1c-d079-4945-ac8c-b522266d3b39" providerId="ADAL" clId="{62AF62C8-5E65-A848-9C8C-80BB4D8ECAE3}" dt="2024-05-27T13:29:53.768" v="9392"/>
        <pc:sldMkLst>
          <pc:docMk/>
          <pc:sldMk cId="4134941280" sldId="348"/>
        </pc:sldMkLst>
      </pc:sldChg>
      <pc:sldChg chg="addSp delSp modSp new mod modTransition delAnim modAnim">
        <pc:chgData name="蕭又瑜" userId="c5b0ba1c-d079-4945-ac8c-b522266d3b39" providerId="ADAL" clId="{62AF62C8-5E65-A848-9C8C-80BB4D8ECAE3}" dt="2024-05-27T13:29:53.768" v="9392"/>
        <pc:sldMkLst>
          <pc:docMk/>
          <pc:sldMk cId="3199000685" sldId="349"/>
        </pc:sldMkLst>
        <pc:spChg chg="mod">
          <ac:chgData name="蕭又瑜" userId="c5b0ba1c-d079-4945-ac8c-b522266d3b39" providerId="ADAL" clId="{62AF62C8-5E65-A848-9C8C-80BB4D8ECAE3}" dt="2024-05-27T12:17:39.693" v="8563" actId="27636"/>
          <ac:spMkLst>
            <pc:docMk/>
            <pc:sldMk cId="3199000685" sldId="349"/>
            <ac:spMk id="2" creationId="{93AC31C4-7A56-D3B5-216D-0D2061AD1A28}"/>
          </ac:spMkLst>
        </pc:spChg>
        <pc:spChg chg="mod">
          <ac:chgData name="蕭又瑜" userId="c5b0ba1c-d079-4945-ac8c-b522266d3b39" providerId="ADAL" clId="{62AF62C8-5E65-A848-9C8C-80BB4D8ECAE3}" dt="2024-05-27T13:13:43.959" v="9074" actId="113"/>
          <ac:spMkLst>
            <pc:docMk/>
            <pc:sldMk cId="3199000685" sldId="349"/>
            <ac:spMk id="3" creationId="{E752E3B4-328E-E522-CAFF-665D16280DAE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6" creationId="{50A337B7-5E87-EE12-1085-B591E370EF62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7" creationId="{519C847C-0DA4-18AE-ADD4-5DFBB8B97686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8" creationId="{6C1C618B-5B96-9F88-A302-980B216AF6CC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11" creationId="{D4CB081B-6933-D2D0-D3B1-3D6D53F5B303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12" creationId="{D7C8B8D7-9B05-9E56-CFDB-1EF518D7D3C9}"/>
          </ac:spMkLst>
        </pc:spChg>
        <pc:spChg chg="mod">
          <ac:chgData name="蕭又瑜" userId="c5b0ba1c-d079-4945-ac8c-b522266d3b39" providerId="ADAL" clId="{62AF62C8-5E65-A848-9C8C-80BB4D8ECAE3}" dt="2024-05-27T12:19:23.802" v="8647"/>
          <ac:spMkLst>
            <pc:docMk/>
            <pc:sldMk cId="3199000685" sldId="349"/>
            <ac:spMk id="14" creationId="{CD2C38E5-ACCE-81CE-D930-984BB4F8A6C3}"/>
          </ac:spMkLst>
        </pc:spChg>
        <pc:spChg chg="mod">
          <ac:chgData name="蕭又瑜" userId="c5b0ba1c-d079-4945-ac8c-b522266d3b39" providerId="ADAL" clId="{62AF62C8-5E65-A848-9C8C-80BB4D8ECAE3}" dt="2024-05-27T12:19:23.802" v="8647"/>
          <ac:spMkLst>
            <pc:docMk/>
            <pc:sldMk cId="3199000685" sldId="349"/>
            <ac:spMk id="15" creationId="{626048F3-2AF0-5553-ED78-7375E6FDCA4A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18" creationId="{E377D3D3-AB20-D513-BE7A-5E84ED3F36D4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19" creationId="{BB2F6895-3F1B-245E-E125-6F0F555657EC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20" creationId="{40D60562-C8F8-D564-0A5F-1B7A3A0E6BF6}"/>
          </ac:spMkLst>
        </pc:spChg>
        <pc:spChg chg="mod">
          <ac:chgData name="蕭又瑜" userId="c5b0ba1c-d079-4945-ac8c-b522266d3b39" providerId="ADAL" clId="{62AF62C8-5E65-A848-9C8C-80BB4D8ECAE3}" dt="2024-05-27T12:19:23.802" v="8647"/>
          <ac:spMkLst>
            <pc:docMk/>
            <pc:sldMk cId="3199000685" sldId="349"/>
            <ac:spMk id="22" creationId="{5152A1F9-D070-7F7E-A3C6-64D1F3D5D70B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28" creationId="{EF06BB1D-C564-7871-B892-CA1C4E482511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29" creationId="{9BD6EA52-1FAA-1327-4327-BBBA3FD1A35F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30" creationId="{C25C656A-BB85-8A7F-A719-4141D266D2BA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31" creationId="{8AE96452-D781-1764-9103-8D3CDD790D29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32" creationId="{A1E7C3B7-EA11-324A-3EE8-52B79C43F7A2}"/>
          </ac:spMkLst>
        </pc:spChg>
        <pc:spChg chg="mod">
          <ac:chgData name="蕭又瑜" userId="c5b0ba1c-d079-4945-ac8c-b522266d3b39" providerId="ADAL" clId="{62AF62C8-5E65-A848-9C8C-80BB4D8ECAE3}" dt="2024-05-27T12:19:23.802" v="8647"/>
          <ac:spMkLst>
            <pc:docMk/>
            <pc:sldMk cId="3199000685" sldId="349"/>
            <ac:spMk id="34" creationId="{E68506C7-DEA8-3310-42CF-09CDA89DFEE8}"/>
          </ac:spMkLst>
        </pc:spChg>
        <pc:spChg chg="mod">
          <ac:chgData name="蕭又瑜" userId="c5b0ba1c-d079-4945-ac8c-b522266d3b39" providerId="ADAL" clId="{62AF62C8-5E65-A848-9C8C-80BB4D8ECAE3}" dt="2024-05-27T12:19:23.802" v="8647"/>
          <ac:spMkLst>
            <pc:docMk/>
            <pc:sldMk cId="3199000685" sldId="349"/>
            <ac:spMk id="39" creationId="{78BAF8CA-41EA-950A-E900-1D905FF8A459}"/>
          </ac:spMkLst>
        </pc:spChg>
        <pc:spChg chg="mod">
          <ac:chgData name="蕭又瑜" userId="c5b0ba1c-d079-4945-ac8c-b522266d3b39" providerId="ADAL" clId="{62AF62C8-5E65-A848-9C8C-80BB4D8ECAE3}" dt="2024-05-27T12:19:23.802" v="8647"/>
          <ac:spMkLst>
            <pc:docMk/>
            <pc:sldMk cId="3199000685" sldId="349"/>
            <ac:spMk id="44" creationId="{69E41357-DFD3-2452-482A-697AA79CF803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48" creationId="{DCB19B48-E3C9-C750-10DC-4AFBA8019420}"/>
          </ac:spMkLst>
        </pc:spChg>
        <pc:spChg chg="mod">
          <ac:chgData name="蕭又瑜" userId="c5b0ba1c-d079-4945-ac8c-b522266d3b39" providerId="ADAL" clId="{62AF62C8-5E65-A848-9C8C-80BB4D8ECAE3}" dt="2024-05-27T12:19:23.802" v="8647"/>
          <ac:spMkLst>
            <pc:docMk/>
            <pc:sldMk cId="3199000685" sldId="349"/>
            <ac:spMk id="50" creationId="{83433555-2E51-3264-A2AC-7F7FE53DAAE9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56" creationId="{E14913F6-F2FB-69E6-5CF6-CA18A3281D4C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57" creationId="{4EA627A7-43A7-717E-F29D-5B160F14652A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58" creationId="{C8551BB9-CF60-2EE7-9D36-0D4445924CF1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59" creationId="{B5DC6F5B-1A4E-EAB1-961C-B916C5CAB532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60" creationId="{5063634A-4672-4468-0628-EA2AF8B98CAE}"/>
          </ac:spMkLst>
        </pc:spChg>
        <pc:spChg chg="add del mod">
          <ac:chgData name="蕭又瑜" userId="c5b0ba1c-d079-4945-ac8c-b522266d3b39" providerId="ADAL" clId="{62AF62C8-5E65-A848-9C8C-80BB4D8ECAE3}" dt="2024-05-27T12:20:29.850" v="8690" actId="478"/>
          <ac:spMkLst>
            <pc:docMk/>
            <pc:sldMk cId="3199000685" sldId="349"/>
            <ac:spMk id="61" creationId="{389BF52D-0357-D4A0-99DA-13C01AF0216D}"/>
          </ac:spMkLst>
        </pc:spChg>
        <pc:spChg chg="add del mod">
          <ac:chgData name="蕭又瑜" userId="c5b0ba1c-d079-4945-ac8c-b522266d3b39" providerId="ADAL" clId="{62AF62C8-5E65-A848-9C8C-80BB4D8ECAE3}" dt="2024-05-27T12:20:10.058" v="8689" actId="478"/>
          <ac:spMkLst>
            <pc:docMk/>
            <pc:sldMk cId="3199000685" sldId="349"/>
            <ac:spMk id="67" creationId="{BBE2E62D-FBF1-350D-1AA5-E472589659B4}"/>
          </ac:spMkLst>
        </pc:spChg>
        <pc:spChg chg="add mod">
          <ac:chgData name="蕭又瑜" userId="c5b0ba1c-d079-4945-ac8c-b522266d3b39" providerId="ADAL" clId="{62AF62C8-5E65-A848-9C8C-80BB4D8ECAE3}" dt="2024-05-27T12:24:36.089" v="8741" actId="207"/>
          <ac:spMkLst>
            <pc:docMk/>
            <pc:sldMk cId="3199000685" sldId="349"/>
            <ac:spMk id="70" creationId="{0389C1A4-3C86-72A4-DC5E-BC43937D61E0}"/>
          </ac:spMkLst>
        </pc:spChg>
        <pc:grpChg chg="add del mod">
          <ac:chgData name="蕭又瑜" userId="c5b0ba1c-d079-4945-ac8c-b522266d3b39" providerId="ADAL" clId="{62AF62C8-5E65-A848-9C8C-80BB4D8ECAE3}" dt="2024-05-27T12:20:29.850" v="8690" actId="478"/>
          <ac:grpSpMkLst>
            <pc:docMk/>
            <pc:sldMk cId="3199000685" sldId="349"/>
            <ac:grpSpMk id="13" creationId="{B4F89A69-483E-7C64-D2DE-E41F581D3B57}"/>
          </ac:grpSpMkLst>
        </pc:grpChg>
        <pc:grpChg chg="add del mod">
          <ac:chgData name="蕭又瑜" userId="c5b0ba1c-d079-4945-ac8c-b522266d3b39" providerId="ADAL" clId="{62AF62C8-5E65-A848-9C8C-80BB4D8ECAE3}" dt="2024-05-27T12:20:29.850" v="8690" actId="478"/>
          <ac:grpSpMkLst>
            <pc:docMk/>
            <pc:sldMk cId="3199000685" sldId="349"/>
            <ac:grpSpMk id="21" creationId="{71B440B9-4B51-3AE0-9FD0-DA29C9F5CDC6}"/>
          </ac:grpSpMkLst>
        </pc:grpChg>
        <pc:grpChg chg="mod">
          <ac:chgData name="蕭又瑜" userId="c5b0ba1c-d079-4945-ac8c-b522266d3b39" providerId="ADAL" clId="{62AF62C8-5E65-A848-9C8C-80BB4D8ECAE3}" dt="2024-05-27T12:19:23.802" v="8647"/>
          <ac:grpSpMkLst>
            <pc:docMk/>
            <pc:sldMk cId="3199000685" sldId="349"/>
            <ac:grpSpMk id="23" creationId="{FF51B6A2-55AC-49B9-F757-112E6AD79422}"/>
          </ac:grpSpMkLst>
        </pc:grpChg>
        <pc:grpChg chg="add del mod">
          <ac:chgData name="蕭又瑜" userId="c5b0ba1c-d079-4945-ac8c-b522266d3b39" providerId="ADAL" clId="{62AF62C8-5E65-A848-9C8C-80BB4D8ECAE3}" dt="2024-05-27T12:20:29.850" v="8690" actId="478"/>
          <ac:grpSpMkLst>
            <pc:docMk/>
            <pc:sldMk cId="3199000685" sldId="349"/>
            <ac:grpSpMk id="33" creationId="{7D7878D3-3A9B-7724-AFAE-8DDA922DAAFC}"/>
          </ac:grpSpMkLst>
        </pc:grpChg>
        <pc:grpChg chg="mod">
          <ac:chgData name="蕭又瑜" userId="c5b0ba1c-d079-4945-ac8c-b522266d3b39" providerId="ADAL" clId="{62AF62C8-5E65-A848-9C8C-80BB4D8ECAE3}" dt="2024-05-27T12:19:23.802" v="8647"/>
          <ac:grpSpMkLst>
            <pc:docMk/>
            <pc:sldMk cId="3199000685" sldId="349"/>
            <ac:grpSpMk id="35" creationId="{9E16A5DD-7622-E598-D7E5-E5FE98DF73C6}"/>
          </ac:grpSpMkLst>
        </pc:grpChg>
        <pc:grpChg chg="add del mod">
          <ac:chgData name="蕭又瑜" userId="c5b0ba1c-d079-4945-ac8c-b522266d3b39" providerId="ADAL" clId="{62AF62C8-5E65-A848-9C8C-80BB4D8ECAE3}" dt="2024-05-27T12:20:29.850" v="8690" actId="478"/>
          <ac:grpSpMkLst>
            <pc:docMk/>
            <pc:sldMk cId="3199000685" sldId="349"/>
            <ac:grpSpMk id="38" creationId="{C8B975ED-4960-40A7-EDCC-5FB696A87624}"/>
          </ac:grpSpMkLst>
        </pc:grpChg>
        <pc:grpChg chg="mod">
          <ac:chgData name="蕭又瑜" userId="c5b0ba1c-d079-4945-ac8c-b522266d3b39" providerId="ADAL" clId="{62AF62C8-5E65-A848-9C8C-80BB4D8ECAE3}" dt="2024-05-27T12:19:23.802" v="8647"/>
          <ac:grpSpMkLst>
            <pc:docMk/>
            <pc:sldMk cId="3199000685" sldId="349"/>
            <ac:grpSpMk id="40" creationId="{7DF5734D-5254-CDB5-E6FF-BD949C8104AE}"/>
          </ac:grpSpMkLst>
        </pc:grpChg>
        <pc:grpChg chg="add del mod">
          <ac:chgData name="蕭又瑜" userId="c5b0ba1c-d079-4945-ac8c-b522266d3b39" providerId="ADAL" clId="{62AF62C8-5E65-A848-9C8C-80BB4D8ECAE3}" dt="2024-05-27T12:20:29.850" v="8690" actId="478"/>
          <ac:grpSpMkLst>
            <pc:docMk/>
            <pc:sldMk cId="3199000685" sldId="349"/>
            <ac:grpSpMk id="43" creationId="{74BCDED6-1166-5DE9-81D2-8C6B3EF66F7D}"/>
          </ac:grpSpMkLst>
        </pc:grpChg>
        <pc:grpChg chg="mod">
          <ac:chgData name="蕭又瑜" userId="c5b0ba1c-d079-4945-ac8c-b522266d3b39" providerId="ADAL" clId="{62AF62C8-5E65-A848-9C8C-80BB4D8ECAE3}" dt="2024-05-27T12:19:23.802" v="8647"/>
          <ac:grpSpMkLst>
            <pc:docMk/>
            <pc:sldMk cId="3199000685" sldId="349"/>
            <ac:grpSpMk id="45" creationId="{F3F380A5-E200-CBFB-EC60-0290FF1FAA9D}"/>
          </ac:grpSpMkLst>
        </pc:grpChg>
        <pc:grpChg chg="add del mod">
          <ac:chgData name="蕭又瑜" userId="c5b0ba1c-d079-4945-ac8c-b522266d3b39" providerId="ADAL" clId="{62AF62C8-5E65-A848-9C8C-80BB4D8ECAE3}" dt="2024-05-27T12:20:29.850" v="8690" actId="478"/>
          <ac:grpSpMkLst>
            <pc:docMk/>
            <pc:sldMk cId="3199000685" sldId="349"/>
            <ac:grpSpMk id="49" creationId="{B45C449E-9053-4D5B-0A72-CB4AC56F7E96}"/>
          </ac:grpSpMkLst>
        </pc:grpChg>
        <pc:grpChg chg="mod">
          <ac:chgData name="蕭又瑜" userId="c5b0ba1c-d079-4945-ac8c-b522266d3b39" providerId="ADAL" clId="{62AF62C8-5E65-A848-9C8C-80BB4D8ECAE3}" dt="2024-05-27T12:19:23.802" v="8647"/>
          <ac:grpSpMkLst>
            <pc:docMk/>
            <pc:sldMk cId="3199000685" sldId="349"/>
            <ac:grpSpMk id="51" creationId="{1D10653C-06FB-CA4F-7839-8C30823A8779}"/>
          </ac:grpSpMkLst>
        </pc:grpChg>
        <pc:picChg chg="add del mod">
          <ac:chgData name="蕭又瑜" userId="c5b0ba1c-d079-4945-ac8c-b522266d3b39" providerId="ADAL" clId="{62AF62C8-5E65-A848-9C8C-80BB4D8ECAE3}" dt="2024-05-27T12:20:29.850" v="8690" actId="478"/>
          <ac:picMkLst>
            <pc:docMk/>
            <pc:sldMk cId="3199000685" sldId="349"/>
            <ac:picMk id="62" creationId="{A72380A6-A99C-3A8F-B2FB-44D0D192A9B6}"/>
          </ac:picMkLst>
        </pc:picChg>
        <pc:picChg chg="add del mod">
          <ac:chgData name="蕭又瑜" userId="c5b0ba1c-d079-4945-ac8c-b522266d3b39" providerId="ADAL" clId="{62AF62C8-5E65-A848-9C8C-80BB4D8ECAE3}" dt="2024-05-27T12:20:29.850" v="8690" actId="478"/>
          <ac:picMkLst>
            <pc:docMk/>
            <pc:sldMk cId="3199000685" sldId="349"/>
            <ac:picMk id="63" creationId="{CEA095F2-92CF-D264-220A-AD4AC4DF734E}"/>
          </ac:picMkLst>
        </pc:picChg>
        <pc:picChg chg="add del mod">
          <ac:chgData name="蕭又瑜" userId="c5b0ba1c-d079-4945-ac8c-b522266d3b39" providerId="ADAL" clId="{62AF62C8-5E65-A848-9C8C-80BB4D8ECAE3}" dt="2024-05-27T12:20:29.850" v="8690" actId="478"/>
          <ac:picMkLst>
            <pc:docMk/>
            <pc:sldMk cId="3199000685" sldId="349"/>
            <ac:picMk id="64" creationId="{E959A7DA-9DF2-D3EA-8413-11AA7A1D132C}"/>
          </ac:picMkLst>
        </pc:picChg>
        <pc:picChg chg="add del mod">
          <ac:chgData name="蕭又瑜" userId="c5b0ba1c-d079-4945-ac8c-b522266d3b39" providerId="ADAL" clId="{62AF62C8-5E65-A848-9C8C-80BB4D8ECAE3}" dt="2024-05-27T12:20:29.850" v="8690" actId="478"/>
          <ac:picMkLst>
            <pc:docMk/>
            <pc:sldMk cId="3199000685" sldId="349"/>
            <ac:picMk id="65" creationId="{518B0F8B-DE8E-908F-8533-8BF5849ADD43}"/>
          </ac:picMkLst>
        </pc:picChg>
        <pc:picChg chg="add del mod">
          <ac:chgData name="蕭又瑜" userId="c5b0ba1c-d079-4945-ac8c-b522266d3b39" providerId="ADAL" clId="{62AF62C8-5E65-A848-9C8C-80BB4D8ECAE3}" dt="2024-05-27T12:20:29.850" v="8690" actId="478"/>
          <ac:picMkLst>
            <pc:docMk/>
            <pc:sldMk cId="3199000685" sldId="349"/>
            <ac:picMk id="66" creationId="{59A4B232-6745-D078-E907-B74BC22B96B4}"/>
          </ac:picMkLst>
        </pc:picChg>
        <pc:picChg chg="add mod">
          <ac:chgData name="蕭又瑜" userId="c5b0ba1c-d079-4945-ac8c-b522266d3b39" providerId="ADAL" clId="{62AF62C8-5E65-A848-9C8C-80BB4D8ECAE3}" dt="2024-05-27T12:26:20.534" v="8742" actId="1076"/>
          <ac:picMkLst>
            <pc:docMk/>
            <pc:sldMk cId="3199000685" sldId="349"/>
            <ac:picMk id="69" creationId="{142C21E6-BD4A-44AB-1D4A-4F00B21683F9}"/>
          </ac:picMkLst>
        </pc:picChg>
        <pc:cxnChg chg="add del mod">
          <ac:chgData name="蕭又瑜" userId="c5b0ba1c-d079-4945-ac8c-b522266d3b39" providerId="ADAL" clId="{62AF62C8-5E65-A848-9C8C-80BB4D8ECAE3}" dt="2024-05-27T12:20:29.850" v="8690" actId="478"/>
          <ac:cxnSpMkLst>
            <pc:docMk/>
            <pc:sldMk cId="3199000685" sldId="349"/>
            <ac:cxnSpMk id="9" creationId="{3F3CFF67-3F62-D840-6216-0620E2BF86BD}"/>
          </ac:cxnSpMkLst>
        </pc:cxnChg>
        <pc:cxnChg chg="add del mod">
          <ac:chgData name="蕭又瑜" userId="c5b0ba1c-d079-4945-ac8c-b522266d3b39" providerId="ADAL" clId="{62AF62C8-5E65-A848-9C8C-80BB4D8ECAE3}" dt="2024-05-27T12:20:29.850" v="8690" actId="478"/>
          <ac:cxnSpMkLst>
            <pc:docMk/>
            <pc:sldMk cId="3199000685" sldId="349"/>
            <ac:cxnSpMk id="10" creationId="{D76D9006-0211-7BDC-9C5E-E38A98EE9FF2}"/>
          </ac:cxnSpMkLst>
        </pc:cxnChg>
        <pc:cxnChg chg="add del mod">
          <ac:chgData name="蕭又瑜" userId="c5b0ba1c-d079-4945-ac8c-b522266d3b39" providerId="ADAL" clId="{62AF62C8-5E65-A848-9C8C-80BB4D8ECAE3}" dt="2024-05-27T12:20:29.850" v="8690" actId="478"/>
          <ac:cxnSpMkLst>
            <pc:docMk/>
            <pc:sldMk cId="3199000685" sldId="349"/>
            <ac:cxnSpMk id="16" creationId="{C5926BD0-A332-0528-DAA0-B4F957ADFCDE}"/>
          </ac:cxnSpMkLst>
        </pc:cxnChg>
        <pc:cxnChg chg="add del mod">
          <ac:chgData name="蕭又瑜" userId="c5b0ba1c-d079-4945-ac8c-b522266d3b39" providerId="ADAL" clId="{62AF62C8-5E65-A848-9C8C-80BB4D8ECAE3}" dt="2024-05-27T12:20:29.850" v="8690" actId="478"/>
          <ac:cxnSpMkLst>
            <pc:docMk/>
            <pc:sldMk cId="3199000685" sldId="349"/>
            <ac:cxnSpMk id="17" creationId="{350BE86C-B35C-65C1-CBA1-E387540ABA5B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24" creationId="{80FBC81D-2BEB-D215-A8ED-CF9654937131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25" creationId="{7FA616B0-20DD-A252-92D9-757691009E5B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26" creationId="{1AF2620B-77AF-67DF-C55B-3866EED11237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27" creationId="{AFAE6271-00FE-3AD1-0E0C-AE3F6F94A007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36" creationId="{EC24356A-5035-0B96-6BFC-594DBFA776B4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37" creationId="{055E019F-2197-57D7-C882-2B9FA29A46B2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41" creationId="{BF135F45-CA3E-D8F9-DE30-B82599E54CD7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42" creationId="{13050C38-BECC-34CE-CC95-FEFA9CA56575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46" creationId="{2D919B15-03D2-99AC-F144-D5C68BC5EA5B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47" creationId="{F5DC5BD2-0A1F-B19D-232A-D04AA004CAA1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52" creationId="{420D6F7C-6C02-12C8-3F49-FC9EE8064990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53" creationId="{C7128A69-9FEC-1BBF-DA17-C0490DAF7140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54" creationId="{E6E1883D-95CF-AB31-0C36-A1E153B89FDF}"/>
          </ac:cxnSpMkLst>
        </pc:cxnChg>
        <pc:cxnChg chg="mod">
          <ac:chgData name="蕭又瑜" userId="c5b0ba1c-d079-4945-ac8c-b522266d3b39" providerId="ADAL" clId="{62AF62C8-5E65-A848-9C8C-80BB4D8ECAE3}" dt="2024-05-27T12:19:23.802" v="8647"/>
          <ac:cxnSpMkLst>
            <pc:docMk/>
            <pc:sldMk cId="3199000685" sldId="349"/>
            <ac:cxnSpMk id="55" creationId="{735366EA-77BD-47BC-0F29-BAD89365A785}"/>
          </ac:cxnSpMkLst>
        </pc:cxnChg>
      </pc:sldChg>
      <pc:sldChg chg="del">
        <pc:chgData name="蕭又瑜" userId="c5b0ba1c-d079-4945-ac8c-b522266d3b39" providerId="ADAL" clId="{62AF62C8-5E65-A848-9C8C-80BB4D8ECAE3}" dt="2024-05-24T03:13:38.699" v="8" actId="2696"/>
        <pc:sldMkLst>
          <pc:docMk/>
          <pc:sldMk cId="4157104810" sldId="349"/>
        </pc:sldMkLst>
      </pc:sldChg>
      <pc:sldChg chg="delSp add del mod">
        <pc:chgData name="蕭又瑜" userId="c5b0ba1c-d079-4945-ac8c-b522266d3b39" providerId="ADAL" clId="{62AF62C8-5E65-A848-9C8C-80BB4D8ECAE3}" dt="2024-05-27T13:14:38.766" v="9079" actId="2696"/>
        <pc:sldMkLst>
          <pc:docMk/>
          <pc:sldMk cId="330392171" sldId="350"/>
        </pc:sldMkLst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14" creationId="{EB9A7474-4D2F-80EA-92B3-015E13C7A261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15" creationId="{D3BD9E79-D177-C206-88A5-35DA1D0C2069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16" creationId="{5D23ABFB-EDEF-0D4E-3710-BC22E2AC3154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17" creationId="{77F68811-90D6-E287-FE21-472DEA061623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26" creationId="{21947B24-CB27-4E14-1B57-338AFDA9F1CE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27" creationId="{851169D3-74E4-348E-DEDE-3C622311FB7D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28" creationId="{7760CD8F-141E-CDFB-CC80-2713743C75C0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29" creationId="{F530AACE-967E-E401-7F8C-66E80F19AFF9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33" creationId="{8CA57A68-B67C-4472-2CEC-EFA56A0AC1B0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34" creationId="{4AF6A02C-AF95-AE99-7AF8-F11F9CB8BBFC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35" creationId="{04A33F35-9CEB-A4CD-191D-FCDB4209BF79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36" creationId="{48E3D270-DD94-37B5-A76D-B0A4B68BA3D2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37" creationId="{3E44DB37-05BC-C76A-7CC9-B1ECDD8CB549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38" creationId="{06269DCC-368D-88E5-08E7-1038A73AA0D9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39" creationId="{1CAA6062-AD65-4CAC-C126-C4CF364A2B35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40" creationId="{4371F3E2-BE53-8371-B81C-37AEFDC38D95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41" creationId="{33E4E5D2-E137-21C9-DFA6-BB7733D50845}"/>
          </ac:spMkLst>
        </pc:spChg>
        <pc:spChg chg="del">
          <ac:chgData name="蕭又瑜" userId="c5b0ba1c-d079-4945-ac8c-b522266d3b39" providerId="ADAL" clId="{62AF62C8-5E65-A848-9C8C-80BB4D8ECAE3}" dt="2024-05-27T13:14:30.126" v="9075" actId="478"/>
          <ac:spMkLst>
            <pc:docMk/>
            <pc:sldMk cId="330392171" sldId="350"/>
            <ac:spMk id="42" creationId="{AEF1D0E2-206D-95B8-6B90-92AD5880947F}"/>
          </ac:spMkLst>
        </pc:spChg>
        <pc:spChg chg="del">
          <ac:chgData name="蕭又瑜" userId="c5b0ba1c-d079-4945-ac8c-b522266d3b39" providerId="ADAL" clId="{62AF62C8-5E65-A848-9C8C-80BB4D8ECAE3}" dt="2024-05-27T13:14:32.821" v="9078" actId="478"/>
          <ac:spMkLst>
            <pc:docMk/>
            <pc:sldMk cId="330392171" sldId="350"/>
            <ac:spMk id="43" creationId="{0E7F2EDD-8ABD-4D0A-7575-749B5226D579}"/>
          </ac:spMkLst>
        </pc:spChg>
        <pc:picChg chg="del">
          <ac:chgData name="蕭又瑜" userId="c5b0ba1c-d079-4945-ac8c-b522266d3b39" providerId="ADAL" clId="{62AF62C8-5E65-A848-9C8C-80BB4D8ECAE3}" dt="2024-05-27T13:14:30.126" v="9075" actId="478"/>
          <ac:picMkLst>
            <pc:docMk/>
            <pc:sldMk cId="330392171" sldId="350"/>
            <ac:picMk id="9" creationId="{823D3DB3-1B4A-1CCA-496A-D85188056CE9}"/>
          </ac:picMkLst>
        </pc:picChg>
        <pc:picChg chg="del">
          <ac:chgData name="蕭又瑜" userId="c5b0ba1c-d079-4945-ac8c-b522266d3b39" providerId="ADAL" clId="{62AF62C8-5E65-A848-9C8C-80BB4D8ECAE3}" dt="2024-05-27T13:14:31.733" v="9077" actId="478"/>
          <ac:picMkLst>
            <pc:docMk/>
            <pc:sldMk cId="330392171" sldId="350"/>
            <ac:picMk id="10" creationId="{24066EA5-EBC2-3AE4-6D6C-13215713CC67}"/>
          </ac:picMkLst>
        </pc:picChg>
        <pc:picChg chg="del">
          <ac:chgData name="蕭又瑜" userId="c5b0ba1c-d079-4945-ac8c-b522266d3b39" providerId="ADAL" clId="{62AF62C8-5E65-A848-9C8C-80BB4D8ECAE3}" dt="2024-05-27T13:14:31.262" v="9076" actId="478"/>
          <ac:picMkLst>
            <pc:docMk/>
            <pc:sldMk cId="330392171" sldId="350"/>
            <ac:picMk id="11" creationId="{FC097B74-58D5-3B53-D546-147BB1CEBE19}"/>
          </ac:picMkLst>
        </pc:picChg>
        <pc:picChg chg="del">
          <ac:chgData name="蕭又瑜" userId="c5b0ba1c-d079-4945-ac8c-b522266d3b39" providerId="ADAL" clId="{62AF62C8-5E65-A848-9C8C-80BB4D8ECAE3}" dt="2024-05-27T13:14:30.126" v="9075" actId="478"/>
          <ac:picMkLst>
            <pc:docMk/>
            <pc:sldMk cId="330392171" sldId="350"/>
            <ac:picMk id="12" creationId="{4F33A545-CE5A-1025-1C6D-E13615D0DB0C}"/>
          </ac:picMkLst>
        </pc:picChg>
        <pc:picChg chg="del">
          <ac:chgData name="蕭又瑜" userId="c5b0ba1c-d079-4945-ac8c-b522266d3b39" providerId="ADAL" clId="{62AF62C8-5E65-A848-9C8C-80BB4D8ECAE3}" dt="2024-05-27T13:14:30.126" v="9075" actId="478"/>
          <ac:picMkLst>
            <pc:docMk/>
            <pc:sldMk cId="330392171" sldId="350"/>
            <ac:picMk id="13" creationId="{C1C8F19D-C286-B9FC-5EFE-279DCD77E51F}"/>
          </ac:picMkLst>
        </pc:picChg>
        <pc:cxnChg chg="del">
          <ac:chgData name="蕭又瑜" userId="c5b0ba1c-d079-4945-ac8c-b522266d3b39" providerId="ADAL" clId="{62AF62C8-5E65-A848-9C8C-80BB4D8ECAE3}" dt="2024-05-27T13:14:30.126" v="9075" actId="478"/>
          <ac:cxnSpMkLst>
            <pc:docMk/>
            <pc:sldMk cId="330392171" sldId="350"/>
            <ac:cxnSpMk id="18" creationId="{6A37DAB9-5EF1-7ACF-8215-AC12FFB69F09}"/>
          </ac:cxnSpMkLst>
        </pc:cxnChg>
        <pc:cxnChg chg="del">
          <ac:chgData name="蕭又瑜" userId="c5b0ba1c-d079-4945-ac8c-b522266d3b39" providerId="ADAL" clId="{62AF62C8-5E65-A848-9C8C-80BB4D8ECAE3}" dt="2024-05-27T13:14:30.126" v="9075" actId="478"/>
          <ac:cxnSpMkLst>
            <pc:docMk/>
            <pc:sldMk cId="330392171" sldId="350"/>
            <ac:cxnSpMk id="19" creationId="{5BB697C7-A8BF-900C-87E1-D4CF6B4FA74D}"/>
          </ac:cxnSpMkLst>
        </pc:cxnChg>
        <pc:cxnChg chg="del">
          <ac:chgData name="蕭又瑜" userId="c5b0ba1c-d079-4945-ac8c-b522266d3b39" providerId="ADAL" clId="{62AF62C8-5E65-A848-9C8C-80BB4D8ECAE3}" dt="2024-05-27T13:14:30.126" v="9075" actId="478"/>
          <ac:cxnSpMkLst>
            <pc:docMk/>
            <pc:sldMk cId="330392171" sldId="350"/>
            <ac:cxnSpMk id="20" creationId="{49549635-0995-132C-C042-AA48AA5CC099}"/>
          </ac:cxnSpMkLst>
        </pc:cxnChg>
        <pc:cxnChg chg="del">
          <ac:chgData name="蕭又瑜" userId="c5b0ba1c-d079-4945-ac8c-b522266d3b39" providerId="ADAL" clId="{62AF62C8-5E65-A848-9C8C-80BB4D8ECAE3}" dt="2024-05-27T13:14:30.126" v="9075" actId="478"/>
          <ac:cxnSpMkLst>
            <pc:docMk/>
            <pc:sldMk cId="330392171" sldId="350"/>
            <ac:cxnSpMk id="21" creationId="{654A7B74-58F9-A3DC-7B6D-3666BAB91D3E}"/>
          </ac:cxnSpMkLst>
        </pc:cxnChg>
        <pc:cxnChg chg="del">
          <ac:chgData name="蕭又瑜" userId="c5b0ba1c-d079-4945-ac8c-b522266d3b39" providerId="ADAL" clId="{62AF62C8-5E65-A848-9C8C-80BB4D8ECAE3}" dt="2024-05-27T13:14:30.126" v="9075" actId="478"/>
          <ac:cxnSpMkLst>
            <pc:docMk/>
            <pc:sldMk cId="330392171" sldId="350"/>
            <ac:cxnSpMk id="22" creationId="{731280CE-5C8E-9A5A-01D0-21FE220B76EC}"/>
          </ac:cxnSpMkLst>
        </pc:cxnChg>
        <pc:cxnChg chg="del">
          <ac:chgData name="蕭又瑜" userId="c5b0ba1c-d079-4945-ac8c-b522266d3b39" providerId="ADAL" clId="{62AF62C8-5E65-A848-9C8C-80BB4D8ECAE3}" dt="2024-05-27T13:14:30.126" v="9075" actId="478"/>
          <ac:cxnSpMkLst>
            <pc:docMk/>
            <pc:sldMk cId="330392171" sldId="350"/>
            <ac:cxnSpMk id="23" creationId="{D79F7C39-CCC9-8553-37FE-52F6AFE4640A}"/>
          </ac:cxnSpMkLst>
        </pc:cxnChg>
        <pc:cxnChg chg="del">
          <ac:chgData name="蕭又瑜" userId="c5b0ba1c-d079-4945-ac8c-b522266d3b39" providerId="ADAL" clId="{62AF62C8-5E65-A848-9C8C-80BB4D8ECAE3}" dt="2024-05-27T13:14:30.126" v="9075" actId="478"/>
          <ac:cxnSpMkLst>
            <pc:docMk/>
            <pc:sldMk cId="330392171" sldId="350"/>
            <ac:cxnSpMk id="24" creationId="{4F0D3BBE-583F-7414-5AB4-EDED26A9C854}"/>
          </ac:cxnSpMkLst>
        </pc:cxnChg>
        <pc:cxnChg chg="del">
          <ac:chgData name="蕭又瑜" userId="c5b0ba1c-d079-4945-ac8c-b522266d3b39" providerId="ADAL" clId="{62AF62C8-5E65-A848-9C8C-80BB4D8ECAE3}" dt="2024-05-27T13:14:30.126" v="9075" actId="478"/>
          <ac:cxnSpMkLst>
            <pc:docMk/>
            <pc:sldMk cId="330392171" sldId="350"/>
            <ac:cxnSpMk id="25" creationId="{6D39C132-C0FF-526C-B9BA-0DB83BFA79FD}"/>
          </ac:cxnSpMkLst>
        </pc:cxnChg>
        <pc:cxnChg chg="del">
          <ac:chgData name="蕭又瑜" userId="c5b0ba1c-d079-4945-ac8c-b522266d3b39" providerId="ADAL" clId="{62AF62C8-5E65-A848-9C8C-80BB4D8ECAE3}" dt="2024-05-27T13:14:30.126" v="9075" actId="478"/>
          <ac:cxnSpMkLst>
            <pc:docMk/>
            <pc:sldMk cId="330392171" sldId="350"/>
            <ac:cxnSpMk id="30" creationId="{ADA69A29-FAF8-74A7-7925-21AA8617B4E3}"/>
          </ac:cxnSpMkLst>
        </pc:cxnChg>
        <pc:cxnChg chg="del">
          <ac:chgData name="蕭又瑜" userId="c5b0ba1c-d079-4945-ac8c-b522266d3b39" providerId="ADAL" clId="{62AF62C8-5E65-A848-9C8C-80BB4D8ECAE3}" dt="2024-05-27T13:14:30.126" v="9075" actId="478"/>
          <ac:cxnSpMkLst>
            <pc:docMk/>
            <pc:sldMk cId="330392171" sldId="350"/>
            <ac:cxnSpMk id="31" creationId="{78C13FF6-EF2B-49C7-875B-20A129D283CB}"/>
          </ac:cxnSpMkLst>
        </pc:cxnChg>
        <pc:cxnChg chg="del">
          <ac:chgData name="蕭又瑜" userId="c5b0ba1c-d079-4945-ac8c-b522266d3b39" providerId="ADAL" clId="{62AF62C8-5E65-A848-9C8C-80BB4D8ECAE3}" dt="2024-05-27T13:14:30.126" v="9075" actId="478"/>
          <ac:cxnSpMkLst>
            <pc:docMk/>
            <pc:sldMk cId="330392171" sldId="350"/>
            <ac:cxnSpMk id="32" creationId="{E0D4DA67-13ED-99A3-3322-0802FB4D013C}"/>
          </ac:cxnSpMkLst>
        </pc:cxnChg>
      </pc:sldChg>
      <pc:sldChg chg="addSp delSp add del mod ord delAnim modAnim">
        <pc:chgData name="蕭又瑜" userId="c5b0ba1c-d079-4945-ac8c-b522266d3b39" providerId="ADAL" clId="{62AF62C8-5E65-A848-9C8C-80BB4D8ECAE3}" dt="2024-05-27T13:16:11.235" v="9097" actId="2696"/>
        <pc:sldMkLst>
          <pc:docMk/>
          <pc:sldMk cId="572041489" sldId="350"/>
        </pc:sldMkLst>
        <pc:spChg chg="del">
          <ac:chgData name="蕭又瑜" userId="c5b0ba1c-d079-4945-ac8c-b522266d3b39" providerId="ADAL" clId="{62AF62C8-5E65-A848-9C8C-80BB4D8ECAE3}" dt="2024-05-27T13:14:50.792" v="9083" actId="478"/>
          <ac:spMkLst>
            <pc:docMk/>
            <pc:sldMk cId="572041489" sldId="350"/>
            <ac:spMk id="37" creationId="{3E44DB37-05BC-C76A-7CC9-B1ECDD8CB549}"/>
          </ac:spMkLst>
        </pc:spChg>
        <pc:spChg chg="del">
          <ac:chgData name="蕭又瑜" userId="c5b0ba1c-d079-4945-ac8c-b522266d3b39" providerId="ADAL" clId="{62AF62C8-5E65-A848-9C8C-80BB4D8ECAE3}" dt="2024-05-27T13:14:49.510" v="9082" actId="478"/>
          <ac:spMkLst>
            <pc:docMk/>
            <pc:sldMk cId="572041489" sldId="350"/>
            <ac:spMk id="38" creationId="{06269DCC-368D-88E5-08E7-1038A73AA0D9}"/>
          </ac:spMkLst>
        </pc:spChg>
        <pc:spChg chg="del">
          <ac:chgData name="蕭又瑜" userId="c5b0ba1c-d079-4945-ac8c-b522266d3b39" providerId="ADAL" clId="{62AF62C8-5E65-A848-9C8C-80BB4D8ECAE3}" dt="2024-05-27T13:14:53.059" v="9084" actId="478"/>
          <ac:spMkLst>
            <pc:docMk/>
            <pc:sldMk cId="572041489" sldId="350"/>
            <ac:spMk id="39" creationId="{1CAA6062-AD65-4CAC-C126-C4CF364A2B35}"/>
          </ac:spMkLst>
        </pc:spChg>
        <pc:picChg chg="add del">
          <ac:chgData name="蕭又瑜" userId="c5b0ba1c-d079-4945-ac8c-b522266d3b39" providerId="ADAL" clId="{62AF62C8-5E65-A848-9C8C-80BB4D8ECAE3}" dt="2024-05-27T13:16:04.828" v="9095" actId="21"/>
          <ac:picMkLst>
            <pc:docMk/>
            <pc:sldMk cId="572041489" sldId="350"/>
            <ac:picMk id="9" creationId="{823D3DB3-1B4A-1CCA-496A-D85188056CE9}"/>
          </ac:picMkLst>
        </pc:picChg>
      </pc:sldChg>
      <pc:sldChg chg="del">
        <pc:chgData name="蕭又瑜" userId="c5b0ba1c-d079-4945-ac8c-b522266d3b39" providerId="ADAL" clId="{62AF62C8-5E65-A848-9C8C-80BB4D8ECAE3}" dt="2024-05-24T03:13:38.777" v="20" actId="2696"/>
        <pc:sldMkLst>
          <pc:docMk/>
          <pc:sldMk cId="1931911871" sldId="350"/>
        </pc:sldMkLst>
      </pc:sldChg>
      <pc:sldChg chg="addSp delSp modSp new mod modTransition">
        <pc:chgData name="蕭又瑜" userId="c5b0ba1c-d079-4945-ac8c-b522266d3b39" providerId="ADAL" clId="{62AF62C8-5E65-A848-9C8C-80BB4D8ECAE3}" dt="2024-05-27T13:29:53.768" v="9392"/>
        <pc:sldMkLst>
          <pc:docMk/>
          <pc:sldMk cId="1792410247" sldId="351"/>
        </pc:sldMkLst>
        <pc:spChg chg="mod">
          <ac:chgData name="蕭又瑜" userId="c5b0ba1c-d079-4945-ac8c-b522266d3b39" providerId="ADAL" clId="{62AF62C8-5E65-A848-9C8C-80BB4D8ECAE3}" dt="2024-05-27T13:15:56.698" v="9090" actId="27636"/>
          <ac:spMkLst>
            <pc:docMk/>
            <pc:sldMk cId="1792410247" sldId="351"/>
            <ac:spMk id="2" creationId="{F91D3C0D-9BB0-C35B-45A2-A1E00AE3F60D}"/>
          </ac:spMkLst>
        </pc:spChg>
        <pc:spChg chg="mod">
          <ac:chgData name="蕭又瑜" userId="c5b0ba1c-d079-4945-ac8c-b522266d3b39" providerId="ADAL" clId="{62AF62C8-5E65-A848-9C8C-80BB4D8ECAE3}" dt="2024-05-27T13:21:16.241" v="9289" actId="5793"/>
          <ac:spMkLst>
            <pc:docMk/>
            <pc:sldMk cId="1792410247" sldId="351"/>
            <ac:spMk id="3" creationId="{1EF47F83-BD85-D244-6747-7D899658C138}"/>
          </ac:spMkLst>
        </pc:spChg>
        <pc:spChg chg="add mod">
          <ac:chgData name="蕭又瑜" userId="c5b0ba1c-d079-4945-ac8c-b522266d3b39" providerId="ADAL" clId="{62AF62C8-5E65-A848-9C8C-80BB4D8ECAE3}" dt="2024-05-27T13:20:58.655" v="9288" actId="1076"/>
          <ac:spMkLst>
            <pc:docMk/>
            <pc:sldMk cId="1792410247" sldId="351"/>
            <ac:spMk id="15" creationId="{E64F40E2-07EF-E8C3-23C6-A44204B9CFBC}"/>
          </ac:spMkLst>
        </pc:spChg>
        <pc:picChg chg="add mod">
          <ac:chgData name="蕭又瑜" userId="c5b0ba1c-d079-4945-ac8c-b522266d3b39" providerId="ADAL" clId="{62AF62C8-5E65-A848-9C8C-80BB4D8ECAE3}" dt="2024-05-27T13:15:59.977" v="9092"/>
          <ac:picMkLst>
            <pc:docMk/>
            <pc:sldMk cId="1792410247" sldId="351"/>
            <ac:picMk id="6" creationId="{0997403C-3F5F-BD6E-21EE-BDFBFE6F8CC8}"/>
          </ac:picMkLst>
        </pc:picChg>
        <pc:picChg chg="add del mod">
          <ac:chgData name="蕭又瑜" userId="c5b0ba1c-d079-4945-ac8c-b522266d3b39" providerId="ADAL" clId="{62AF62C8-5E65-A848-9C8C-80BB4D8ECAE3}" dt="2024-05-27T13:20:53.105" v="9286" actId="478"/>
          <ac:picMkLst>
            <pc:docMk/>
            <pc:sldMk cId="1792410247" sldId="351"/>
            <ac:picMk id="7" creationId="{64200C26-E7E7-FFD6-3610-175024164555}"/>
          </ac:picMkLst>
        </pc:picChg>
        <pc:picChg chg="add mod">
          <ac:chgData name="蕭又瑜" userId="c5b0ba1c-d079-4945-ac8c-b522266d3b39" providerId="ADAL" clId="{62AF62C8-5E65-A848-9C8C-80BB4D8ECAE3}" dt="2024-05-27T13:20:58.655" v="9288" actId="1076"/>
          <ac:picMkLst>
            <pc:docMk/>
            <pc:sldMk cId="1792410247" sldId="351"/>
            <ac:picMk id="11" creationId="{2D4DDC6B-BD99-8FDE-A6F4-304BC054E3FD}"/>
          </ac:picMkLst>
        </pc:picChg>
        <pc:cxnChg chg="add del mod">
          <ac:chgData name="蕭又瑜" userId="c5b0ba1c-d079-4945-ac8c-b522266d3b39" providerId="ADAL" clId="{62AF62C8-5E65-A848-9C8C-80BB4D8ECAE3}" dt="2024-05-27T13:20:53.105" v="9286" actId="478"/>
          <ac:cxnSpMkLst>
            <pc:docMk/>
            <pc:sldMk cId="1792410247" sldId="351"/>
            <ac:cxnSpMk id="8" creationId="{42607FEC-49C4-F920-96F5-CDF05CDC2565}"/>
          </ac:cxnSpMkLst>
        </pc:cxnChg>
        <pc:cxnChg chg="add del mod">
          <ac:chgData name="蕭又瑜" userId="c5b0ba1c-d079-4945-ac8c-b522266d3b39" providerId="ADAL" clId="{62AF62C8-5E65-A848-9C8C-80BB4D8ECAE3}" dt="2024-05-27T13:20:53.105" v="9286" actId="478"/>
          <ac:cxnSpMkLst>
            <pc:docMk/>
            <pc:sldMk cId="1792410247" sldId="351"/>
            <ac:cxnSpMk id="9" creationId="{9A3B5302-A4CA-6BFE-B6C5-31DEC74F7400}"/>
          </ac:cxnSpMkLst>
        </pc:cxnChg>
        <pc:cxnChg chg="add del mod">
          <ac:chgData name="蕭又瑜" userId="c5b0ba1c-d079-4945-ac8c-b522266d3b39" providerId="ADAL" clId="{62AF62C8-5E65-A848-9C8C-80BB4D8ECAE3}" dt="2024-05-27T13:20:53.105" v="9286" actId="478"/>
          <ac:cxnSpMkLst>
            <pc:docMk/>
            <pc:sldMk cId="1792410247" sldId="351"/>
            <ac:cxnSpMk id="10" creationId="{ED994816-7E67-7EB2-1669-6A8356AFBCED}"/>
          </ac:cxnSpMkLst>
        </pc:cxnChg>
        <pc:cxnChg chg="add mod">
          <ac:chgData name="蕭又瑜" userId="c5b0ba1c-d079-4945-ac8c-b522266d3b39" providerId="ADAL" clId="{62AF62C8-5E65-A848-9C8C-80BB4D8ECAE3}" dt="2024-05-27T13:20:58.655" v="9288" actId="1076"/>
          <ac:cxnSpMkLst>
            <pc:docMk/>
            <pc:sldMk cId="1792410247" sldId="351"/>
            <ac:cxnSpMk id="12" creationId="{8B057911-ED75-CE0D-476B-B7C15F2161C2}"/>
          </ac:cxnSpMkLst>
        </pc:cxnChg>
        <pc:cxnChg chg="add mod">
          <ac:chgData name="蕭又瑜" userId="c5b0ba1c-d079-4945-ac8c-b522266d3b39" providerId="ADAL" clId="{62AF62C8-5E65-A848-9C8C-80BB4D8ECAE3}" dt="2024-05-27T13:20:58.655" v="9288" actId="1076"/>
          <ac:cxnSpMkLst>
            <pc:docMk/>
            <pc:sldMk cId="1792410247" sldId="351"/>
            <ac:cxnSpMk id="13" creationId="{FD3344E0-B947-1423-E764-FA2CA535A5F7}"/>
          </ac:cxnSpMkLst>
        </pc:cxnChg>
        <pc:cxnChg chg="add mod">
          <ac:chgData name="蕭又瑜" userId="c5b0ba1c-d079-4945-ac8c-b522266d3b39" providerId="ADAL" clId="{62AF62C8-5E65-A848-9C8C-80BB4D8ECAE3}" dt="2024-05-27T13:20:58.655" v="9288" actId="1076"/>
          <ac:cxnSpMkLst>
            <pc:docMk/>
            <pc:sldMk cId="1792410247" sldId="351"/>
            <ac:cxnSpMk id="14" creationId="{04E05788-8A46-72BB-41AA-0C959CC39F0E}"/>
          </ac:cxnSpMkLst>
        </pc:cxnChg>
      </pc:sldChg>
      <pc:sldChg chg="del">
        <pc:chgData name="蕭又瑜" userId="c5b0ba1c-d079-4945-ac8c-b522266d3b39" providerId="ADAL" clId="{62AF62C8-5E65-A848-9C8C-80BB4D8ECAE3}" dt="2024-05-24T03:13:38.910" v="42" actId="2696"/>
        <pc:sldMkLst>
          <pc:docMk/>
          <pc:sldMk cId="3931684611" sldId="351"/>
        </pc:sldMkLst>
      </pc:sldChg>
      <pc:sldChg chg="del">
        <pc:chgData name="蕭又瑜" userId="c5b0ba1c-d079-4945-ac8c-b522266d3b39" providerId="ADAL" clId="{62AF62C8-5E65-A848-9C8C-80BB4D8ECAE3}" dt="2024-05-24T03:13:38.849" v="34" actId="2696"/>
        <pc:sldMkLst>
          <pc:docMk/>
          <pc:sldMk cId="424455966" sldId="352"/>
        </pc:sldMkLst>
      </pc:sldChg>
      <pc:sldChg chg="addSp delSp modSp add mod modTransition">
        <pc:chgData name="蕭又瑜" userId="c5b0ba1c-d079-4945-ac8c-b522266d3b39" providerId="ADAL" clId="{62AF62C8-5E65-A848-9C8C-80BB4D8ECAE3}" dt="2024-05-27T13:32:38.206" v="9394" actId="113"/>
        <pc:sldMkLst>
          <pc:docMk/>
          <pc:sldMk cId="3016812831" sldId="352"/>
        </pc:sldMkLst>
        <pc:spChg chg="mod">
          <ac:chgData name="蕭又瑜" userId="c5b0ba1c-d079-4945-ac8c-b522266d3b39" providerId="ADAL" clId="{62AF62C8-5E65-A848-9C8C-80BB4D8ECAE3}" dt="2024-05-27T13:26:38.579" v="9304" actId="20577"/>
          <ac:spMkLst>
            <pc:docMk/>
            <pc:sldMk cId="3016812831" sldId="352"/>
            <ac:spMk id="2" creationId="{7066E55C-2EC8-480D-CE57-0E9AE2E2A0E9}"/>
          </ac:spMkLst>
        </pc:spChg>
        <pc:spChg chg="mod">
          <ac:chgData name="蕭又瑜" userId="c5b0ba1c-d079-4945-ac8c-b522266d3b39" providerId="ADAL" clId="{62AF62C8-5E65-A848-9C8C-80BB4D8ECAE3}" dt="2024-05-27T13:32:38.206" v="9394" actId="113"/>
          <ac:spMkLst>
            <pc:docMk/>
            <pc:sldMk cId="3016812831" sldId="352"/>
            <ac:spMk id="3" creationId="{7757C907-712F-EF6F-5A8D-866D463DD632}"/>
          </ac:spMkLst>
        </pc:spChg>
        <pc:picChg chg="del mod">
          <ac:chgData name="蕭又瑜" userId="c5b0ba1c-d079-4945-ac8c-b522266d3b39" providerId="ADAL" clId="{62AF62C8-5E65-A848-9C8C-80BB4D8ECAE3}" dt="2024-05-27T13:27:48.625" v="9315" actId="478"/>
          <ac:picMkLst>
            <pc:docMk/>
            <pc:sldMk cId="3016812831" sldId="352"/>
            <ac:picMk id="6" creationId="{45B610A9-9D78-B21E-EDC6-802F5988D5FD}"/>
          </ac:picMkLst>
        </pc:picChg>
        <pc:picChg chg="mod">
          <ac:chgData name="蕭又瑜" userId="c5b0ba1c-d079-4945-ac8c-b522266d3b39" providerId="ADAL" clId="{62AF62C8-5E65-A848-9C8C-80BB4D8ECAE3}" dt="2024-05-27T13:29:13.677" v="9386" actId="1076"/>
          <ac:picMkLst>
            <pc:docMk/>
            <pc:sldMk cId="3016812831" sldId="352"/>
            <ac:picMk id="7" creationId="{3E1E37E7-781F-0980-763B-AA09408F595F}"/>
          </ac:picMkLst>
        </pc:picChg>
        <pc:picChg chg="add mod">
          <ac:chgData name="蕭又瑜" userId="c5b0ba1c-d079-4945-ac8c-b522266d3b39" providerId="ADAL" clId="{62AF62C8-5E65-A848-9C8C-80BB4D8ECAE3}" dt="2024-05-27T13:29:16.075" v="9387" actId="1076"/>
          <ac:picMkLst>
            <pc:docMk/>
            <pc:sldMk cId="3016812831" sldId="352"/>
            <ac:picMk id="8" creationId="{79BC828E-E4C5-E307-9A59-38DDF3597989}"/>
          </ac:picMkLst>
        </pc:picChg>
        <pc:picChg chg="add mod">
          <ac:chgData name="蕭又瑜" userId="c5b0ba1c-d079-4945-ac8c-b522266d3b39" providerId="ADAL" clId="{62AF62C8-5E65-A848-9C8C-80BB4D8ECAE3}" dt="2024-05-27T13:29:18.786" v="9388" actId="1076"/>
          <ac:picMkLst>
            <pc:docMk/>
            <pc:sldMk cId="3016812831" sldId="352"/>
            <ac:picMk id="9" creationId="{FCFEDA2E-DF8D-945F-BE52-E0B68A1EACA7}"/>
          </ac:picMkLst>
        </pc:picChg>
      </pc:sldChg>
      <pc:sldChg chg="del">
        <pc:chgData name="蕭又瑜" userId="c5b0ba1c-d079-4945-ac8c-b522266d3b39" providerId="ADAL" clId="{62AF62C8-5E65-A848-9C8C-80BB4D8ECAE3}" dt="2024-05-24T03:13:38.850" v="35" actId="2696"/>
        <pc:sldMkLst>
          <pc:docMk/>
          <pc:sldMk cId="1198878655" sldId="353"/>
        </pc:sldMkLst>
      </pc:sldChg>
      <pc:sldChg chg="del">
        <pc:chgData name="蕭又瑜" userId="c5b0ba1c-d079-4945-ac8c-b522266d3b39" providerId="ADAL" clId="{62AF62C8-5E65-A848-9C8C-80BB4D8ECAE3}" dt="2024-05-24T03:13:38.974" v="52" actId="2696"/>
        <pc:sldMkLst>
          <pc:docMk/>
          <pc:sldMk cId="3929744788" sldId="354"/>
        </pc:sldMkLst>
      </pc:sldChg>
      <pc:sldChg chg="del">
        <pc:chgData name="蕭又瑜" userId="c5b0ba1c-d079-4945-ac8c-b522266d3b39" providerId="ADAL" clId="{62AF62C8-5E65-A848-9C8C-80BB4D8ECAE3}" dt="2024-05-24T03:13:38.847" v="32" actId="2696"/>
        <pc:sldMkLst>
          <pc:docMk/>
          <pc:sldMk cId="56857848" sldId="355"/>
        </pc:sldMkLst>
      </pc:sldChg>
      <pc:sldChg chg="del">
        <pc:chgData name="蕭又瑜" userId="c5b0ba1c-d079-4945-ac8c-b522266d3b39" providerId="ADAL" clId="{62AF62C8-5E65-A848-9C8C-80BB4D8ECAE3}" dt="2024-05-24T03:13:38.848" v="33" actId="2696"/>
        <pc:sldMkLst>
          <pc:docMk/>
          <pc:sldMk cId="2473030514" sldId="356"/>
        </pc:sldMkLst>
      </pc:sldChg>
      <pc:sldChg chg="modAnim">
        <pc:chgData name="蕭又瑜" userId="c5b0ba1c-d079-4945-ac8c-b522266d3b39" providerId="ADAL" clId="{62AF62C8-5E65-A848-9C8C-80BB4D8ECAE3}" dt="2024-06-04T03:11:41.495" v="11644"/>
        <pc:sldMkLst>
          <pc:docMk/>
          <pc:sldMk cId="1102239357" sldId="368"/>
        </pc:sldMkLst>
      </pc:sldChg>
      <pc:sldChg chg="modAnim">
        <pc:chgData name="蕭又瑜" userId="c5b0ba1c-d079-4945-ac8c-b522266d3b39" providerId="ADAL" clId="{62AF62C8-5E65-A848-9C8C-80BB4D8ECAE3}" dt="2024-06-04T03:55:24.812" v="11706"/>
        <pc:sldMkLst>
          <pc:docMk/>
          <pc:sldMk cId="905006203" sldId="369"/>
        </pc:sldMkLst>
      </pc:sldChg>
      <pc:sldChg chg="modAnim">
        <pc:chgData name="蕭又瑜" userId="c5b0ba1c-d079-4945-ac8c-b522266d3b39" providerId="ADAL" clId="{62AF62C8-5E65-A848-9C8C-80BB4D8ECAE3}" dt="2024-06-04T03:58:38.211" v="11707"/>
        <pc:sldMkLst>
          <pc:docMk/>
          <pc:sldMk cId="1985878665" sldId="371"/>
        </pc:sldMkLst>
      </pc:sldChg>
      <pc:sldChg chg="addSp delSp modSp mod">
        <pc:chgData name="蕭又瑜" userId="c5b0ba1c-d079-4945-ac8c-b522266d3b39" providerId="ADAL" clId="{62AF62C8-5E65-A848-9C8C-80BB4D8ECAE3}" dt="2024-06-04T03:22:09.659" v="11699" actId="478"/>
        <pc:sldMkLst>
          <pc:docMk/>
          <pc:sldMk cId="919866698" sldId="373"/>
        </pc:sldMkLst>
        <pc:spChg chg="mod">
          <ac:chgData name="蕭又瑜" userId="c5b0ba1c-d079-4945-ac8c-b522266d3b39" providerId="ADAL" clId="{62AF62C8-5E65-A848-9C8C-80BB4D8ECAE3}" dt="2024-06-04T03:16:25.504" v="11662" actId="14100"/>
          <ac:spMkLst>
            <pc:docMk/>
            <pc:sldMk cId="919866698" sldId="373"/>
            <ac:spMk id="3" creationId="{CDF167D6-C679-5B30-2EB0-588829898506}"/>
          </ac:spMkLst>
        </pc:spChg>
        <pc:picChg chg="add del mod">
          <ac:chgData name="蕭又瑜" userId="c5b0ba1c-d079-4945-ac8c-b522266d3b39" providerId="ADAL" clId="{62AF62C8-5E65-A848-9C8C-80BB4D8ECAE3}" dt="2024-06-04T03:15:28.707" v="11649" actId="21"/>
          <ac:picMkLst>
            <pc:docMk/>
            <pc:sldMk cId="919866698" sldId="373"/>
            <ac:picMk id="8" creationId="{96931C23-9FE6-A02A-55D6-5C68A61A8AB7}"/>
          </ac:picMkLst>
        </pc:picChg>
        <pc:picChg chg="add del mod">
          <ac:chgData name="蕭又瑜" userId="c5b0ba1c-d079-4945-ac8c-b522266d3b39" providerId="ADAL" clId="{62AF62C8-5E65-A848-9C8C-80BB4D8ECAE3}" dt="2024-06-04T03:22:09.659" v="11699" actId="478"/>
          <ac:picMkLst>
            <pc:docMk/>
            <pc:sldMk cId="919866698" sldId="373"/>
            <ac:picMk id="9" creationId="{E208C5A2-2D8D-21AE-D780-C43DC34873A5}"/>
          </ac:picMkLst>
        </pc:picChg>
      </pc:sldChg>
      <pc:sldChg chg="modSp">
        <pc:chgData name="蕭又瑜" userId="c5b0ba1c-d079-4945-ac8c-b522266d3b39" providerId="ADAL" clId="{62AF62C8-5E65-A848-9C8C-80BB4D8ECAE3}" dt="2024-06-03T11:51:03.862" v="11544"/>
        <pc:sldMkLst>
          <pc:docMk/>
          <pc:sldMk cId="3827724885" sldId="413"/>
        </pc:sldMkLst>
        <pc:graphicFrameChg chg="mod">
          <ac:chgData name="蕭又瑜" userId="c5b0ba1c-d079-4945-ac8c-b522266d3b39" providerId="ADAL" clId="{62AF62C8-5E65-A848-9C8C-80BB4D8ECAE3}" dt="2024-06-03T11:51:03.862" v="11544"/>
          <ac:graphicFrameMkLst>
            <pc:docMk/>
            <pc:sldMk cId="3827724885" sldId="413"/>
            <ac:graphicFrameMk id="12" creationId="{A236C0B9-8E5A-F6D7-149A-2AEC05B5DA53}"/>
          </ac:graphicFrameMkLst>
        </pc:graphicFrameChg>
      </pc:sldChg>
      <pc:sldChg chg="modSp mod">
        <pc:chgData name="蕭又瑜" userId="c5b0ba1c-d079-4945-ac8c-b522266d3b39" providerId="ADAL" clId="{62AF62C8-5E65-A848-9C8C-80BB4D8ECAE3}" dt="2024-06-03T11:17:33.881" v="9783" actId="20577"/>
        <pc:sldMkLst>
          <pc:docMk/>
          <pc:sldMk cId="2355093304" sldId="416"/>
        </pc:sldMkLst>
        <pc:spChg chg="mod">
          <ac:chgData name="蕭又瑜" userId="c5b0ba1c-d079-4945-ac8c-b522266d3b39" providerId="ADAL" clId="{62AF62C8-5E65-A848-9C8C-80BB4D8ECAE3}" dt="2024-06-03T11:17:33.881" v="9783" actId="20577"/>
          <ac:spMkLst>
            <pc:docMk/>
            <pc:sldMk cId="2355093304" sldId="416"/>
            <ac:spMk id="2" creationId="{E4202AD5-62B0-6EF1-9BC1-E4AECE7273FA}"/>
          </ac:spMkLst>
        </pc:spChg>
      </pc:sldChg>
      <pc:sldChg chg="modSp mod">
        <pc:chgData name="蕭又瑜" userId="c5b0ba1c-d079-4945-ac8c-b522266d3b39" providerId="ADAL" clId="{62AF62C8-5E65-A848-9C8C-80BB4D8ECAE3}" dt="2024-06-03T11:17:40.790" v="9785" actId="20577"/>
        <pc:sldMkLst>
          <pc:docMk/>
          <pc:sldMk cId="3564336663" sldId="417"/>
        </pc:sldMkLst>
        <pc:spChg chg="mod">
          <ac:chgData name="蕭又瑜" userId="c5b0ba1c-d079-4945-ac8c-b522266d3b39" providerId="ADAL" clId="{62AF62C8-5E65-A848-9C8C-80BB4D8ECAE3}" dt="2024-06-03T11:17:40.790" v="9785" actId="20577"/>
          <ac:spMkLst>
            <pc:docMk/>
            <pc:sldMk cId="3564336663" sldId="417"/>
            <ac:spMk id="2" creationId="{E4202AD5-62B0-6EF1-9BC1-E4AECE7273FA}"/>
          </ac:spMkLst>
        </pc:spChg>
      </pc:sldChg>
      <pc:sldChg chg="modSp mod">
        <pc:chgData name="蕭又瑜" userId="c5b0ba1c-d079-4945-ac8c-b522266d3b39" providerId="ADAL" clId="{62AF62C8-5E65-A848-9C8C-80BB4D8ECAE3}" dt="2024-06-03T11:17:44.269" v="9787" actId="20577"/>
        <pc:sldMkLst>
          <pc:docMk/>
          <pc:sldMk cId="712834902" sldId="418"/>
        </pc:sldMkLst>
        <pc:spChg chg="mod">
          <ac:chgData name="蕭又瑜" userId="c5b0ba1c-d079-4945-ac8c-b522266d3b39" providerId="ADAL" clId="{62AF62C8-5E65-A848-9C8C-80BB4D8ECAE3}" dt="2024-06-03T11:17:44.269" v="9787" actId="20577"/>
          <ac:spMkLst>
            <pc:docMk/>
            <pc:sldMk cId="712834902" sldId="418"/>
            <ac:spMk id="2" creationId="{E4202AD5-62B0-6EF1-9BC1-E4AECE7273FA}"/>
          </ac:spMkLst>
        </pc:spChg>
      </pc:sldChg>
      <pc:sldChg chg="modSp mod">
        <pc:chgData name="蕭又瑜" userId="c5b0ba1c-d079-4945-ac8c-b522266d3b39" providerId="ADAL" clId="{62AF62C8-5E65-A848-9C8C-80BB4D8ECAE3}" dt="2024-06-03T11:17:47.994" v="9789" actId="20577"/>
        <pc:sldMkLst>
          <pc:docMk/>
          <pc:sldMk cId="2475746544" sldId="419"/>
        </pc:sldMkLst>
        <pc:spChg chg="mod">
          <ac:chgData name="蕭又瑜" userId="c5b0ba1c-d079-4945-ac8c-b522266d3b39" providerId="ADAL" clId="{62AF62C8-5E65-A848-9C8C-80BB4D8ECAE3}" dt="2024-06-03T11:17:47.994" v="9789" actId="20577"/>
          <ac:spMkLst>
            <pc:docMk/>
            <pc:sldMk cId="2475746544" sldId="419"/>
            <ac:spMk id="2" creationId="{E4202AD5-62B0-6EF1-9BC1-E4AECE7273FA}"/>
          </ac:spMkLst>
        </pc:spChg>
      </pc:sldChg>
      <pc:sldChg chg="modSp mod">
        <pc:chgData name="蕭又瑜" userId="c5b0ba1c-d079-4945-ac8c-b522266d3b39" providerId="ADAL" clId="{62AF62C8-5E65-A848-9C8C-80BB4D8ECAE3}" dt="2024-06-03T11:17:52.154" v="9791" actId="20577"/>
        <pc:sldMkLst>
          <pc:docMk/>
          <pc:sldMk cId="3082967816" sldId="420"/>
        </pc:sldMkLst>
        <pc:spChg chg="mod">
          <ac:chgData name="蕭又瑜" userId="c5b0ba1c-d079-4945-ac8c-b522266d3b39" providerId="ADAL" clId="{62AF62C8-5E65-A848-9C8C-80BB4D8ECAE3}" dt="2024-06-03T11:17:52.154" v="9791" actId="20577"/>
          <ac:spMkLst>
            <pc:docMk/>
            <pc:sldMk cId="3082967816" sldId="420"/>
            <ac:spMk id="2" creationId="{C0DB06E5-E656-2853-9ECB-7C657EE8EC1C}"/>
          </ac:spMkLst>
        </pc:spChg>
        <pc:spChg chg="mod">
          <ac:chgData name="蕭又瑜" userId="c5b0ba1c-d079-4945-ac8c-b522266d3b39" providerId="ADAL" clId="{62AF62C8-5E65-A848-9C8C-80BB4D8ECAE3}" dt="2024-06-03T10:43:50.230" v="9399" actId="20577"/>
          <ac:spMkLst>
            <pc:docMk/>
            <pc:sldMk cId="3082967816" sldId="420"/>
            <ac:spMk id="3" creationId="{EB917D3B-F27B-BCAE-0390-7D2E904B57B4}"/>
          </ac:spMkLst>
        </pc:spChg>
      </pc:sldChg>
      <pc:sldChg chg="modSp mod modAnim">
        <pc:chgData name="蕭又瑜" userId="c5b0ba1c-d079-4945-ac8c-b522266d3b39" providerId="ADAL" clId="{62AF62C8-5E65-A848-9C8C-80BB4D8ECAE3}" dt="2024-06-03T11:17:57.171" v="9793" actId="20577"/>
        <pc:sldMkLst>
          <pc:docMk/>
          <pc:sldMk cId="2756461052" sldId="421"/>
        </pc:sldMkLst>
        <pc:spChg chg="mod">
          <ac:chgData name="蕭又瑜" userId="c5b0ba1c-d079-4945-ac8c-b522266d3b39" providerId="ADAL" clId="{62AF62C8-5E65-A848-9C8C-80BB4D8ECAE3}" dt="2024-06-03T11:17:57.171" v="9793" actId="20577"/>
          <ac:spMkLst>
            <pc:docMk/>
            <pc:sldMk cId="2756461052" sldId="421"/>
            <ac:spMk id="2" creationId="{C0DB06E5-E656-2853-9ECB-7C657EE8EC1C}"/>
          </ac:spMkLst>
        </pc:spChg>
        <pc:spChg chg="mod">
          <ac:chgData name="蕭又瑜" userId="c5b0ba1c-d079-4945-ac8c-b522266d3b39" providerId="ADAL" clId="{62AF62C8-5E65-A848-9C8C-80BB4D8ECAE3}" dt="2024-06-03T11:00:49.224" v="9775" actId="207"/>
          <ac:spMkLst>
            <pc:docMk/>
            <pc:sldMk cId="2756461052" sldId="421"/>
            <ac:spMk id="3" creationId="{EB917D3B-F27B-BCAE-0390-7D2E904B57B4}"/>
          </ac:spMkLst>
        </pc:spChg>
        <pc:picChg chg="mod">
          <ac:chgData name="蕭又瑜" userId="c5b0ba1c-d079-4945-ac8c-b522266d3b39" providerId="ADAL" clId="{62AF62C8-5E65-A848-9C8C-80BB4D8ECAE3}" dt="2024-06-03T10:59:42.355" v="9767" actId="1076"/>
          <ac:picMkLst>
            <pc:docMk/>
            <pc:sldMk cId="2756461052" sldId="421"/>
            <ac:picMk id="7" creationId="{99788B60-E1CA-913E-6BA3-78806DD084DA}"/>
          </ac:picMkLst>
        </pc:picChg>
        <pc:picChg chg="mod">
          <ac:chgData name="蕭又瑜" userId="c5b0ba1c-d079-4945-ac8c-b522266d3b39" providerId="ADAL" clId="{62AF62C8-5E65-A848-9C8C-80BB4D8ECAE3}" dt="2024-06-03T11:06:01.777" v="9776" actId="1076"/>
          <ac:picMkLst>
            <pc:docMk/>
            <pc:sldMk cId="2756461052" sldId="421"/>
            <ac:picMk id="19" creationId="{42E69834-58ED-97B4-4AC2-1409CCE41EC9}"/>
          </ac:picMkLst>
        </pc:picChg>
      </pc:sldChg>
      <pc:sldChg chg="modSp new mod">
        <pc:chgData name="蕭又瑜" userId="c5b0ba1c-d079-4945-ac8c-b522266d3b39" providerId="ADAL" clId="{62AF62C8-5E65-A848-9C8C-80BB4D8ECAE3}" dt="2024-06-03T11:26:16.648" v="10366" actId="20577"/>
        <pc:sldMkLst>
          <pc:docMk/>
          <pc:sldMk cId="1787552465" sldId="422"/>
        </pc:sldMkLst>
        <pc:spChg chg="mod">
          <ac:chgData name="蕭又瑜" userId="c5b0ba1c-d079-4945-ac8c-b522266d3b39" providerId="ADAL" clId="{62AF62C8-5E65-A848-9C8C-80BB4D8ECAE3}" dt="2024-06-03T11:18:14.854" v="9804" actId="20577"/>
          <ac:spMkLst>
            <pc:docMk/>
            <pc:sldMk cId="1787552465" sldId="422"/>
            <ac:spMk id="2" creationId="{B4AC5256-2286-A4F2-6492-3A14DEF1EEC5}"/>
          </ac:spMkLst>
        </pc:spChg>
        <pc:spChg chg="mod">
          <ac:chgData name="蕭又瑜" userId="c5b0ba1c-d079-4945-ac8c-b522266d3b39" providerId="ADAL" clId="{62AF62C8-5E65-A848-9C8C-80BB4D8ECAE3}" dt="2024-06-03T11:26:16.648" v="10366" actId="20577"/>
          <ac:spMkLst>
            <pc:docMk/>
            <pc:sldMk cId="1787552465" sldId="422"/>
            <ac:spMk id="3" creationId="{EF002D2E-6FC8-79C3-3E2B-432212D97B65}"/>
          </ac:spMkLst>
        </pc:spChg>
      </pc:sldChg>
      <pc:sldChg chg="modSp add mod">
        <pc:chgData name="蕭又瑜" userId="c5b0ba1c-d079-4945-ac8c-b522266d3b39" providerId="ADAL" clId="{62AF62C8-5E65-A848-9C8C-80BB4D8ECAE3}" dt="2024-06-03T11:18:48.495" v="9809" actId="207"/>
        <pc:sldMkLst>
          <pc:docMk/>
          <pc:sldMk cId="2795361389" sldId="423"/>
        </pc:sldMkLst>
        <pc:spChg chg="mod">
          <ac:chgData name="蕭又瑜" userId="c5b0ba1c-d079-4945-ac8c-b522266d3b39" providerId="ADAL" clId="{62AF62C8-5E65-A848-9C8C-80BB4D8ECAE3}" dt="2024-06-03T11:18:48.495" v="9809" actId="207"/>
          <ac:spMkLst>
            <pc:docMk/>
            <pc:sldMk cId="2795361389" sldId="423"/>
            <ac:spMk id="3" creationId="{D2842C9E-D524-3E9B-1871-85354EF1809A}"/>
          </ac:spMkLst>
        </pc:spChg>
      </pc:sldChg>
      <pc:sldChg chg="modSp new mod">
        <pc:chgData name="蕭又瑜" userId="c5b0ba1c-d079-4945-ac8c-b522266d3b39" providerId="ADAL" clId="{62AF62C8-5E65-A848-9C8C-80BB4D8ECAE3}" dt="2024-06-03T11:36:46.338" v="11224" actId="400"/>
        <pc:sldMkLst>
          <pc:docMk/>
          <pc:sldMk cId="3929454349" sldId="424"/>
        </pc:sldMkLst>
        <pc:spChg chg="mod">
          <ac:chgData name="蕭又瑜" userId="c5b0ba1c-d079-4945-ac8c-b522266d3b39" providerId="ADAL" clId="{62AF62C8-5E65-A848-9C8C-80BB4D8ECAE3}" dt="2024-06-03T11:26:36.298" v="10379" actId="20577"/>
          <ac:spMkLst>
            <pc:docMk/>
            <pc:sldMk cId="3929454349" sldId="424"/>
            <ac:spMk id="2" creationId="{15311038-A5CB-7576-7248-C2EF6099C9DD}"/>
          </ac:spMkLst>
        </pc:spChg>
        <pc:spChg chg="mod">
          <ac:chgData name="蕭又瑜" userId="c5b0ba1c-d079-4945-ac8c-b522266d3b39" providerId="ADAL" clId="{62AF62C8-5E65-A848-9C8C-80BB4D8ECAE3}" dt="2024-06-03T11:36:46.338" v="11224" actId="400"/>
          <ac:spMkLst>
            <pc:docMk/>
            <pc:sldMk cId="3929454349" sldId="424"/>
            <ac:spMk id="3" creationId="{17FC3F6D-FBA1-7A27-C8CA-27EBBBA498E4}"/>
          </ac:spMkLst>
        </pc:spChg>
      </pc:sldChg>
      <pc:sldChg chg="modSp add mod">
        <pc:chgData name="蕭又瑜" userId="c5b0ba1c-d079-4945-ac8c-b522266d3b39" providerId="ADAL" clId="{62AF62C8-5E65-A848-9C8C-80BB4D8ECAE3}" dt="2024-06-03T11:37:37.213" v="11226" actId="207"/>
        <pc:sldMkLst>
          <pc:docMk/>
          <pc:sldMk cId="2688518336" sldId="425"/>
        </pc:sldMkLst>
        <pc:spChg chg="mod">
          <ac:chgData name="蕭又瑜" userId="c5b0ba1c-d079-4945-ac8c-b522266d3b39" providerId="ADAL" clId="{62AF62C8-5E65-A848-9C8C-80BB4D8ECAE3}" dt="2024-06-03T11:37:37.213" v="11226" actId="207"/>
          <ac:spMkLst>
            <pc:docMk/>
            <pc:sldMk cId="2688518336" sldId="425"/>
            <ac:spMk id="3" creationId="{D2842C9E-D524-3E9B-1871-85354EF1809A}"/>
          </ac:spMkLst>
        </pc:spChg>
      </pc:sldChg>
      <pc:sldChg chg="delSp modSp add mod modTransition">
        <pc:chgData name="蕭又瑜" userId="c5b0ba1c-d079-4945-ac8c-b522266d3b39" providerId="ADAL" clId="{62AF62C8-5E65-A848-9C8C-80BB4D8ECAE3}" dt="2024-06-04T03:22:57.566" v="11705"/>
        <pc:sldMkLst>
          <pc:docMk/>
          <pc:sldMk cId="1444157301" sldId="426"/>
        </pc:sldMkLst>
        <pc:picChg chg="del">
          <ac:chgData name="蕭又瑜" userId="c5b0ba1c-d079-4945-ac8c-b522266d3b39" providerId="ADAL" clId="{62AF62C8-5E65-A848-9C8C-80BB4D8ECAE3}" dt="2024-06-04T03:22:12.390" v="11700" actId="478"/>
          <ac:picMkLst>
            <pc:docMk/>
            <pc:sldMk cId="1444157301" sldId="426"/>
            <ac:picMk id="6" creationId="{DDA0FB3C-DCB4-9D73-B4F4-88D84673C979}"/>
          </ac:picMkLst>
        </pc:picChg>
        <pc:picChg chg="del">
          <ac:chgData name="蕭又瑜" userId="c5b0ba1c-d079-4945-ac8c-b522266d3b39" providerId="ADAL" clId="{62AF62C8-5E65-A848-9C8C-80BB4D8ECAE3}" dt="2024-06-04T03:22:13.112" v="11701" actId="478"/>
          <ac:picMkLst>
            <pc:docMk/>
            <pc:sldMk cId="1444157301" sldId="426"/>
            <ac:picMk id="7" creationId="{8F3BF66B-BC27-7408-BEE2-A3B2A542539C}"/>
          </ac:picMkLst>
        </pc:picChg>
        <pc:picChg chg="mod">
          <ac:chgData name="蕭又瑜" userId="c5b0ba1c-d079-4945-ac8c-b522266d3b39" providerId="ADAL" clId="{62AF62C8-5E65-A848-9C8C-80BB4D8ECAE3}" dt="2024-06-04T03:22:33.518" v="11704" actId="1076"/>
          <ac:picMkLst>
            <pc:docMk/>
            <pc:sldMk cId="1444157301" sldId="426"/>
            <ac:picMk id="9" creationId="{E208C5A2-2D8D-21AE-D780-C43DC34873A5}"/>
          </ac:picMkLst>
        </pc:picChg>
      </pc:sldChg>
      <pc:sldChg chg="modSp new del mod">
        <pc:chgData name="蕭又瑜" userId="c5b0ba1c-d079-4945-ac8c-b522266d3b39" providerId="ADAL" clId="{62AF62C8-5E65-A848-9C8C-80BB4D8ECAE3}" dt="2024-06-04T03:21:19.042" v="11697" actId="680"/>
        <pc:sldMkLst>
          <pc:docMk/>
          <pc:sldMk cId="4091689742" sldId="426"/>
        </pc:sldMkLst>
        <pc:spChg chg="mod">
          <ac:chgData name="蕭又瑜" userId="c5b0ba1c-d079-4945-ac8c-b522266d3b39" providerId="ADAL" clId="{62AF62C8-5E65-A848-9C8C-80BB4D8ECAE3}" dt="2024-06-04T03:21:18.375" v="11696" actId="20577"/>
          <ac:spMkLst>
            <pc:docMk/>
            <pc:sldMk cId="4091689742" sldId="426"/>
            <ac:spMk id="2" creationId="{1EC0046F-CD20-4D30-9F8F-B1957F898B7C}"/>
          </ac:spMkLst>
        </pc:spChg>
      </pc:sldChg>
    </pc:docChg>
  </pc:docChgLst>
  <pc:docChgLst>
    <pc:chgData name="蕭又瑜 HSIAO, YU-YU" userId="c5b0ba1c-d079-4945-ac8c-b522266d3b39" providerId="ADAL" clId="{004EAC7E-5C13-E34C-B7BF-BC5ADC031B23}"/>
    <pc:docChg chg="modSld">
      <pc:chgData name="蕭又瑜 HSIAO, YU-YU" userId="c5b0ba1c-d079-4945-ac8c-b522266d3b39" providerId="ADAL" clId="{004EAC7E-5C13-E34C-B7BF-BC5ADC031B23}" dt="2024-10-30T15:34:28.229" v="8" actId="20577"/>
      <pc:docMkLst>
        <pc:docMk/>
      </pc:docMkLst>
      <pc:sldChg chg="modNotesTx">
        <pc:chgData name="蕭又瑜 HSIAO, YU-YU" userId="c5b0ba1c-d079-4945-ac8c-b522266d3b39" providerId="ADAL" clId="{004EAC7E-5C13-E34C-B7BF-BC5ADC031B23}" dt="2024-10-30T15:34:01.557" v="1" actId="20577"/>
        <pc:sldMkLst>
          <pc:docMk/>
          <pc:sldMk cId="2998228690" sldId="256"/>
        </pc:sldMkLst>
      </pc:sldChg>
      <pc:sldChg chg="modNotesTx">
        <pc:chgData name="蕭又瑜 HSIAO, YU-YU" userId="c5b0ba1c-d079-4945-ac8c-b522266d3b39" providerId="ADAL" clId="{004EAC7E-5C13-E34C-B7BF-BC5ADC031B23}" dt="2024-10-30T15:34:19.119" v="7" actId="20577"/>
        <pc:sldMkLst>
          <pc:docMk/>
          <pc:sldMk cId="413509967" sldId="279"/>
        </pc:sldMkLst>
      </pc:sldChg>
      <pc:sldChg chg="modNotesTx">
        <pc:chgData name="蕭又瑜 HSIAO, YU-YU" userId="c5b0ba1c-d079-4945-ac8c-b522266d3b39" providerId="ADAL" clId="{004EAC7E-5C13-E34C-B7BF-BC5ADC031B23}" dt="2024-10-30T15:34:28.229" v="8" actId="20577"/>
        <pc:sldMkLst>
          <pc:docMk/>
          <pc:sldMk cId="2844131161" sldId="319"/>
        </pc:sldMkLst>
      </pc:sldChg>
      <pc:sldChg chg="modNotesTx">
        <pc:chgData name="蕭又瑜 HSIAO, YU-YU" userId="c5b0ba1c-d079-4945-ac8c-b522266d3b39" providerId="ADAL" clId="{004EAC7E-5C13-E34C-B7BF-BC5ADC031B23}" dt="2024-10-30T15:34:13.696" v="5" actId="20577"/>
        <pc:sldMkLst>
          <pc:docMk/>
          <pc:sldMk cId="1322391463" sldId="340"/>
        </pc:sldMkLst>
      </pc:sldChg>
      <pc:sldChg chg="modNotesTx">
        <pc:chgData name="蕭又瑜 HSIAO, YU-YU" userId="c5b0ba1c-d079-4945-ac8c-b522266d3b39" providerId="ADAL" clId="{004EAC7E-5C13-E34C-B7BF-BC5ADC031B23}" dt="2024-10-30T15:34:16.112" v="6" actId="20577"/>
        <pc:sldMkLst>
          <pc:docMk/>
          <pc:sldMk cId="1614415753" sldId="341"/>
        </pc:sldMkLst>
      </pc:sldChg>
      <pc:sldChg chg="modNotesTx">
        <pc:chgData name="蕭又瑜 HSIAO, YU-YU" userId="c5b0ba1c-d079-4945-ac8c-b522266d3b39" providerId="ADAL" clId="{004EAC7E-5C13-E34C-B7BF-BC5ADC031B23}" dt="2024-10-30T15:34:11.139" v="4" actId="20577"/>
        <pc:sldMkLst>
          <pc:docMk/>
          <pc:sldMk cId="828047160" sldId="427"/>
        </pc:sldMkLst>
      </pc:sldChg>
      <pc:sldChg chg="modNotesTx">
        <pc:chgData name="蕭又瑜 HSIAO, YU-YU" userId="c5b0ba1c-d079-4945-ac8c-b522266d3b39" providerId="ADAL" clId="{004EAC7E-5C13-E34C-B7BF-BC5ADC031B23}" dt="2024-10-30T15:34:06.065" v="2" actId="20577"/>
        <pc:sldMkLst>
          <pc:docMk/>
          <pc:sldMk cId="1959316966" sldId="428"/>
        </pc:sldMkLst>
      </pc:sldChg>
    </pc:docChg>
  </pc:docChgLst>
  <pc:docChgLst>
    <pc:chgData name="蕭又瑜 HSIAO, YU-YU" userId="c5b0ba1c-d079-4945-ac8c-b522266d3b39" providerId="ADAL" clId="{00BCF0C7-164E-6C4A-9734-A106735F2BCC}"/>
    <pc:docChg chg="undo redo custSel addSld delSld modSld sldOrd modMainMaster">
      <pc:chgData name="蕭又瑜 HSIAO, YU-YU" userId="c5b0ba1c-d079-4945-ac8c-b522266d3b39" providerId="ADAL" clId="{00BCF0C7-164E-6C4A-9734-A106735F2BCC}" dt="2023-04-11T06:17:10.599" v="14943" actId="20577"/>
      <pc:docMkLst>
        <pc:docMk/>
      </pc:docMkLst>
      <pc:sldChg chg="addSp delSp modSp mod">
        <pc:chgData name="蕭又瑜 HSIAO, YU-YU" userId="c5b0ba1c-d079-4945-ac8c-b522266d3b39" providerId="ADAL" clId="{00BCF0C7-164E-6C4A-9734-A106735F2BCC}" dt="2023-04-10T13:59:05.411" v="6558"/>
        <pc:sldMkLst>
          <pc:docMk/>
          <pc:sldMk cId="2998228690" sldId="256"/>
        </pc:sldMkLst>
        <pc:spChg chg="mod">
          <ac:chgData name="蕭又瑜 HSIAO, YU-YU" userId="c5b0ba1c-d079-4945-ac8c-b522266d3b39" providerId="ADAL" clId="{00BCF0C7-164E-6C4A-9734-A106735F2BCC}" dt="2023-04-09T08:51:32.923" v="104" actId="20577"/>
          <ac:spMkLst>
            <pc:docMk/>
            <pc:sldMk cId="2998228690" sldId="256"/>
            <ac:spMk id="3" creationId="{8EE171D3-30D4-A957-97A3-219288543063}"/>
          </ac:spMkLst>
        </pc:spChg>
        <pc:spChg chg="add del mod">
          <ac:chgData name="蕭又瑜 HSIAO, YU-YU" userId="c5b0ba1c-d079-4945-ac8c-b522266d3b39" providerId="ADAL" clId="{00BCF0C7-164E-6C4A-9734-A106735F2BCC}" dt="2023-04-09T09:14:20.289" v="327"/>
          <ac:spMkLst>
            <pc:docMk/>
            <pc:sldMk cId="2998228690" sldId="256"/>
            <ac:spMk id="4" creationId="{B21CB137-4CE0-F58A-0EA3-3019291ED749}"/>
          </ac:spMkLst>
        </pc:spChg>
        <pc:spChg chg="add del mod">
          <ac:chgData name="蕭又瑜 HSIAO, YU-YU" userId="c5b0ba1c-d079-4945-ac8c-b522266d3b39" providerId="ADAL" clId="{00BCF0C7-164E-6C4A-9734-A106735F2BCC}" dt="2023-04-09T09:14:18.758" v="325"/>
          <ac:spMkLst>
            <pc:docMk/>
            <pc:sldMk cId="2998228690" sldId="256"/>
            <ac:spMk id="5" creationId="{9CEFF80F-F2AE-4EDE-A057-3E94E30EA34B}"/>
          </ac:spMkLst>
        </pc:spChg>
        <pc:spChg chg="add del mod">
          <ac:chgData name="蕭又瑜 HSIAO, YU-YU" userId="c5b0ba1c-d079-4945-ac8c-b522266d3b39" providerId="ADAL" clId="{00BCF0C7-164E-6C4A-9734-A106735F2BCC}" dt="2023-04-10T13:58:51.641" v="6552"/>
          <ac:spMkLst>
            <pc:docMk/>
            <pc:sldMk cId="2998228690" sldId="256"/>
            <ac:spMk id="6" creationId="{A37621CE-FD32-1A05-CB14-77BC9282C92C}"/>
          </ac:spMkLst>
        </pc:spChg>
        <pc:spChg chg="add del mod">
          <ac:chgData name="蕭又瑜 HSIAO, YU-YU" userId="c5b0ba1c-d079-4945-ac8c-b522266d3b39" providerId="ADAL" clId="{00BCF0C7-164E-6C4A-9734-A106735F2BCC}" dt="2023-04-10T13:59:05.411" v="6558"/>
          <ac:spMkLst>
            <pc:docMk/>
            <pc:sldMk cId="2998228690" sldId="256"/>
            <ac:spMk id="7" creationId="{EAFB7991-5FA3-BE8A-940D-77CB0AA14220}"/>
          </ac:spMkLst>
        </pc:spChg>
        <pc:spChg chg="add del mod">
          <ac:chgData name="蕭又瑜 HSIAO, YU-YU" userId="c5b0ba1c-d079-4945-ac8c-b522266d3b39" providerId="ADAL" clId="{00BCF0C7-164E-6C4A-9734-A106735F2BCC}" dt="2023-04-10T13:59:03.408" v="6556"/>
          <ac:spMkLst>
            <pc:docMk/>
            <pc:sldMk cId="2998228690" sldId="256"/>
            <ac:spMk id="8" creationId="{AA6C5741-38D8-AECA-E11B-B4BF1EE20645}"/>
          </ac:spMkLst>
        </pc:spChg>
      </pc:sldChg>
      <pc:sldChg chg="addSp delSp modSp mod">
        <pc:chgData name="蕭又瑜 HSIAO, YU-YU" userId="c5b0ba1c-d079-4945-ac8c-b522266d3b39" providerId="ADAL" clId="{00BCF0C7-164E-6C4A-9734-A106735F2BCC}" dt="2023-04-09T23:46:21.915" v="2879" actId="20577"/>
        <pc:sldMkLst>
          <pc:docMk/>
          <pc:sldMk cId="2770487849" sldId="257"/>
        </pc:sldMkLst>
        <pc:spChg chg="mod">
          <ac:chgData name="蕭又瑜 HSIAO, YU-YU" userId="c5b0ba1c-d079-4945-ac8c-b522266d3b39" providerId="ADAL" clId="{00BCF0C7-164E-6C4A-9734-A106735F2BCC}" dt="2023-04-09T23:46:21.915" v="2879" actId="20577"/>
          <ac:spMkLst>
            <pc:docMk/>
            <pc:sldMk cId="2770487849" sldId="257"/>
            <ac:spMk id="3" creationId="{D2842C9E-D524-3E9B-1871-85354EF1809A}"/>
          </ac:spMkLst>
        </pc:spChg>
        <pc:spChg chg="add del">
          <ac:chgData name="蕭又瑜 HSIAO, YU-YU" userId="c5b0ba1c-d079-4945-ac8c-b522266d3b39" providerId="ADAL" clId="{00BCF0C7-164E-6C4A-9734-A106735F2BCC}" dt="2023-04-09T09:02:36.435" v="316" actId="22"/>
          <ac:spMkLst>
            <pc:docMk/>
            <pc:sldMk cId="2770487849" sldId="257"/>
            <ac:spMk id="7" creationId="{C9D017C3-45D9-EFBA-1FEF-353CB2BBE809}"/>
          </ac:spMkLst>
        </pc:spChg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3193345613" sldId="258"/>
        </pc:sldMkLst>
      </pc:sldChg>
      <pc:sldChg chg="modSp del mod">
        <pc:chgData name="蕭又瑜 HSIAO, YU-YU" userId="c5b0ba1c-d079-4945-ac8c-b522266d3b39" providerId="ADAL" clId="{00BCF0C7-164E-6C4A-9734-A106735F2BCC}" dt="2023-04-09T09:03:07.155" v="321" actId="2696"/>
        <pc:sldMkLst>
          <pc:docMk/>
          <pc:sldMk cId="3076829057" sldId="259"/>
        </pc:sldMkLst>
        <pc:spChg chg="mod">
          <ac:chgData name="蕭又瑜 HSIAO, YU-YU" userId="c5b0ba1c-d079-4945-ac8c-b522266d3b39" providerId="ADAL" clId="{00BCF0C7-164E-6C4A-9734-A106735F2BCC}" dt="2023-04-09T09:02:40.028" v="318" actId="108"/>
          <ac:spMkLst>
            <pc:docMk/>
            <pc:sldMk cId="3076829057" sldId="259"/>
            <ac:spMk id="3" creationId="{D2842C9E-D524-3E9B-1871-85354EF1809A}"/>
          </ac:spMkLst>
        </pc:spChg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2440848723" sldId="260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2529853280" sldId="261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1367039823" sldId="262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609341652" sldId="263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4233756033" sldId="264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890556672" sldId="265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128008553" sldId="266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2892993755" sldId="267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2732469031" sldId="268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3218352680" sldId="269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3518321301" sldId="270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1861042815" sldId="271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472571031" sldId="272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3641463731" sldId="273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1399558481" sldId="274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3980120045" sldId="275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190146198" sldId="276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1424740146" sldId="277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2796181491" sldId="278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2679054949" sldId="279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2662207610" sldId="280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3533658911" sldId="281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2839697689" sldId="282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877980941" sldId="283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1188716701" sldId="284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3589463693" sldId="285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4258985020" sldId="286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1948901286" sldId="287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910017899" sldId="288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2565026460" sldId="289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1141861339" sldId="290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3993277958" sldId="291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4112705298" sldId="292"/>
        </pc:sldMkLst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3201797722" sldId="293"/>
        </pc:sldMkLst>
      </pc:sldChg>
      <pc:sldChg chg="modSp mod">
        <pc:chgData name="蕭又瑜 HSIAO, YU-YU" userId="c5b0ba1c-d079-4945-ac8c-b522266d3b39" providerId="ADAL" clId="{00BCF0C7-164E-6C4A-9734-A106735F2BCC}" dt="2023-04-11T02:58:05.026" v="14794" actId="20577"/>
        <pc:sldMkLst>
          <pc:docMk/>
          <pc:sldMk cId="625374193" sldId="294"/>
        </pc:sldMkLst>
        <pc:spChg chg="mod">
          <ac:chgData name="蕭又瑜 HSIAO, YU-YU" userId="c5b0ba1c-d079-4945-ac8c-b522266d3b39" providerId="ADAL" clId="{00BCF0C7-164E-6C4A-9734-A106735F2BCC}" dt="2023-04-11T02:58:05.026" v="14794" actId="20577"/>
          <ac:spMkLst>
            <pc:docMk/>
            <pc:sldMk cId="625374193" sldId="294"/>
            <ac:spMk id="3" creationId="{D274E064-817A-5D6E-B2B9-6CE24CE39C7B}"/>
          </ac:spMkLst>
        </pc:spChg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1315727396" sldId="295"/>
        </pc:sldMkLst>
      </pc:sldChg>
      <pc:sldChg chg="modSp add mod">
        <pc:chgData name="蕭又瑜 HSIAO, YU-YU" userId="c5b0ba1c-d079-4945-ac8c-b522266d3b39" providerId="ADAL" clId="{00BCF0C7-164E-6C4A-9734-A106735F2BCC}" dt="2023-04-09T09:03:00.853" v="320" actId="108"/>
        <pc:sldMkLst>
          <pc:docMk/>
          <pc:sldMk cId="3758744374" sldId="295"/>
        </pc:sldMkLst>
        <pc:spChg chg="mod">
          <ac:chgData name="蕭又瑜 HSIAO, YU-YU" userId="c5b0ba1c-d079-4945-ac8c-b522266d3b39" providerId="ADAL" clId="{00BCF0C7-164E-6C4A-9734-A106735F2BCC}" dt="2023-04-09T09:03:00.853" v="320" actId="108"/>
          <ac:spMkLst>
            <pc:docMk/>
            <pc:sldMk cId="3758744374" sldId="295"/>
            <ac:spMk id="3" creationId="{D2842C9E-D524-3E9B-1871-85354EF1809A}"/>
          </ac:spMkLst>
        </pc:spChg>
      </pc:sldChg>
      <pc:sldChg chg="addSp delSp modSp new mod">
        <pc:chgData name="蕭又瑜 HSIAO, YU-YU" userId="c5b0ba1c-d079-4945-ac8c-b522266d3b39" providerId="ADAL" clId="{00BCF0C7-164E-6C4A-9734-A106735F2BCC}" dt="2023-04-11T03:01:01.575" v="14798" actId="20577"/>
        <pc:sldMkLst>
          <pc:docMk/>
          <pc:sldMk cId="1413468244" sldId="296"/>
        </pc:sldMkLst>
        <pc:spChg chg="mod">
          <ac:chgData name="蕭又瑜 HSIAO, YU-YU" userId="c5b0ba1c-d079-4945-ac8c-b522266d3b39" providerId="ADAL" clId="{00BCF0C7-164E-6C4A-9734-A106735F2BCC}" dt="2023-04-09T09:17:39.535" v="363" actId="20577"/>
          <ac:spMkLst>
            <pc:docMk/>
            <pc:sldMk cId="1413468244" sldId="296"/>
            <ac:spMk id="2" creationId="{18EE6E65-2A58-1007-1AAC-0BE782A8ED2E}"/>
          </ac:spMkLst>
        </pc:spChg>
        <pc:spChg chg="mod">
          <ac:chgData name="蕭又瑜 HSIAO, YU-YU" userId="c5b0ba1c-d079-4945-ac8c-b522266d3b39" providerId="ADAL" clId="{00BCF0C7-164E-6C4A-9734-A106735F2BCC}" dt="2023-04-11T03:01:01.575" v="14798" actId="20577"/>
          <ac:spMkLst>
            <pc:docMk/>
            <pc:sldMk cId="1413468244" sldId="296"/>
            <ac:spMk id="3" creationId="{9A4F44F9-B38B-FEC9-DED2-90E7E27A8E73}"/>
          </ac:spMkLst>
        </pc:spChg>
        <pc:spChg chg="add mod">
          <ac:chgData name="蕭又瑜 HSIAO, YU-YU" userId="c5b0ba1c-d079-4945-ac8c-b522266d3b39" providerId="ADAL" clId="{00BCF0C7-164E-6C4A-9734-A106735F2BCC}" dt="2023-04-09T09:57:02.390" v="977" actId="164"/>
          <ac:spMkLst>
            <pc:docMk/>
            <pc:sldMk cId="1413468244" sldId="296"/>
            <ac:spMk id="10" creationId="{3B485DCC-36DF-3E5D-D660-F3C37794734D}"/>
          </ac:spMkLst>
        </pc:spChg>
        <pc:spChg chg="add mod">
          <ac:chgData name="蕭又瑜 HSIAO, YU-YU" userId="c5b0ba1c-d079-4945-ac8c-b522266d3b39" providerId="ADAL" clId="{00BCF0C7-164E-6C4A-9734-A106735F2BCC}" dt="2023-04-09T09:57:02.390" v="977" actId="164"/>
          <ac:spMkLst>
            <pc:docMk/>
            <pc:sldMk cId="1413468244" sldId="296"/>
            <ac:spMk id="11" creationId="{BDBDCBD6-ED72-E68D-E1EF-99B67588CE31}"/>
          </ac:spMkLst>
        </pc:spChg>
        <pc:spChg chg="add mod">
          <ac:chgData name="蕭又瑜 HSIAO, YU-YU" userId="c5b0ba1c-d079-4945-ac8c-b522266d3b39" providerId="ADAL" clId="{00BCF0C7-164E-6C4A-9734-A106735F2BCC}" dt="2023-04-09T09:57:11.158" v="978" actId="164"/>
          <ac:spMkLst>
            <pc:docMk/>
            <pc:sldMk cId="1413468244" sldId="296"/>
            <ac:spMk id="12" creationId="{15FFA125-1CCA-D785-7815-0A864A44DC27}"/>
          </ac:spMkLst>
        </pc:spChg>
        <pc:spChg chg="add mod">
          <ac:chgData name="蕭又瑜 HSIAO, YU-YU" userId="c5b0ba1c-d079-4945-ac8c-b522266d3b39" providerId="ADAL" clId="{00BCF0C7-164E-6C4A-9734-A106735F2BCC}" dt="2023-04-09T09:57:11.158" v="978" actId="164"/>
          <ac:spMkLst>
            <pc:docMk/>
            <pc:sldMk cId="1413468244" sldId="296"/>
            <ac:spMk id="13" creationId="{0EFF842F-DD48-3538-753A-D13223132012}"/>
          </ac:spMkLst>
        </pc:spChg>
        <pc:grpChg chg="add mod">
          <ac:chgData name="蕭又瑜 HSIAO, YU-YU" userId="c5b0ba1c-d079-4945-ac8c-b522266d3b39" providerId="ADAL" clId="{00BCF0C7-164E-6C4A-9734-A106735F2BCC}" dt="2023-04-09T09:57:02.390" v="977" actId="164"/>
          <ac:grpSpMkLst>
            <pc:docMk/>
            <pc:sldMk cId="1413468244" sldId="296"/>
            <ac:grpSpMk id="14" creationId="{E6E0400E-649F-6188-AF53-FDA11CD7D9F9}"/>
          </ac:grpSpMkLst>
        </pc:grpChg>
        <pc:grpChg chg="add mod">
          <ac:chgData name="蕭又瑜 HSIAO, YU-YU" userId="c5b0ba1c-d079-4945-ac8c-b522266d3b39" providerId="ADAL" clId="{00BCF0C7-164E-6C4A-9734-A106735F2BCC}" dt="2023-04-09T09:57:11.158" v="978" actId="164"/>
          <ac:grpSpMkLst>
            <pc:docMk/>
            <pc:sldMk cId="1413468244" sldId="296"/>
            <ac:grpSpMk id="15" creationId="{15BADE39-1BEB-AF6B-CC9D-72A8B8C69638}"/>
          </ac:grpSpMkLst>
        </pc:grpChg>
        <pc:graphicFrameChg chg="add del mod">
          <ac:chgData name="蕭又瑜 HSIAO, YU-YU" userId="c5b0ba1c-d079-4945-ac8c-b522266d3b39" providerId="ADAL" clId="{00BCF0C7-164E-6C4A-9734-A106735F2BCC}" dt="2023-04-09T09:29:52.736" v="670"/>
          <ac:graphicFrameMkLst>
            <pc:docMk/>
            <pc:sldMk cId="1413468244" sldId="296"/>
            <ac:graphicFrameMk id="6" creationId="{43D2B1AD-B5D7-F332-5C1D-9CB99B24A5D3}"/>
          </ac:graphicFrameMkLst>
        </pc:graphicFrameChg>
        <pc:graphicFrameChg chg="add del mod">
          <ac:chgData name="蕭又瑜 HSIAO, YU-YU" userId="c5b0ba1c-d079-4945-ac8c-b522266d3b39" providerId="ADAL" clId="{00BCF0C7-164E-6C4A-9734-A106735F2BCC}" dt="2023-04-09T09:30:01.451" v="673" actId="478"/>
          <ac:graphicFrameMkLst>
            <pc:docMk/>
            <pc:sldMk cId="1413468244" sldId="296"/>
            <ac:graphicFrameMk id="7" creationId="{41F8499D-377F-08BD-B4F5-4B9B510CE808}"/>
          </ac:graphicFrameMkLst>
        </pc:graphicFrameChg>
        <pc:picChg chg="add mod">
          <ac:chgData name="蕭又瑜 HSIAO, YU-YU" userId="c5b0ba1c-d079-4945-ac8c-b522266d3b39" providerId="ADAL" clId="{00BCF0C7-164E-6C4A-9734-A106735F2BCC}" dt="2023-04-09T09:52:53.124" v="914" actId="1076"/>
          <ac:picMkLst>
            <pc:docMk/>
            <pc:sldMk cId="1413468244" sldId="296"/>
            <ac:picMk id="8" creationId="{A8BE04CB-1FE3-DCF3-CE01-04DCD8B4C271}"/>
          </ac:picMkLst>
        </pc:picChg>
        <pc:picChg chg="add mod">
          <ac:chgData name="蕭又瑜 HSIAO, YU-YU" userId="c5b0ba1c-d079-4945-ac8c-b522266d3b39" providerId="ADAL" clId="{00BCF0C7-164E-6C4A-9734-A106735F2BCC}" dt="2023-04-10T02:39:05.533" v="3902" actId="14100"/>
          <ac:picMkLst>
            <pc:docMk/>
            <pc:sldMk cId="1413468244" sldId="296"/>
            <ac:picMk id="9" creationId="{35F007E6-4E85-806D-9480-85F9BAA2BBD0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25" creationId="{CBA6A5F5-F13D-948B-D7D1-DE5B40821586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26" creationId="{D16AA760-B7F4-B164-C975-FE500BFB9536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27" creationId="{13475AE8-393E-D172-0D74-F4B581D94BA4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28" creationId="{AC2A55DF-5505-B3FD-1F3C-F6A3FB9198C9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29" creationId="{ABEFB96D-FCA5-F2A7-F6BF-CF0184F10CE3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30" creationId="{51BF60BA-983F-C33F-90A6-899FEC960A6E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31" creationId="{8AC41D45-B0A0-4F8D-8ABF-EEB6E0F17AA9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32" creationId="{367F2534-B207-F423-E0CB-46319EB9DBF9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33" creationId="{4568D17D-85BF-DF7B-59E2-80EDCE69474B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34" creationId="{738DD964-CC32-DBC0-C68C-2D655D05FA95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35" creationId="{9C079B72-F0B5-664F-3EF9-12BFE0DA26D0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36" creationId="{91171922-FA3B-2FA1-ADAB-2991DEE3E9D1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37" creationId="{2B7FBEB0-F648-AD4A-09F3-DF64D9DCB102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38" creationId="{9B0E330E-E1E4-5560-6BBF-A0042E9EB1A2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39" creationId="{CCD60CEC-9E55-DB41-B0E6-07747AE00844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40" creationId="{76F5874A-A64B-6E35-9424-790DA6938E48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41" creationId="{6A659790-B24A-9510-E960-A7EFA4174D23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42" creationId="{52163A2A-A848-1BF9-C69A-051B08CE32B1}"/>
          </ac:picMkLst>
        </pc:picChg>
        <pc:picChg chg="add del mod">
          <ac:chgData name="蕭又瑜 HSIAO, YU-YU" userId="c5b0ba1c-d079-4945-ac8c-b522266d3b39" providerId="ADAL" clId="{00BCF0C7-164E-6C4A-9734-A106735F2BCC}" dt="2023-04-09T09:29:52.736" v="670"/>
          <ac:picMkLst>
            <pc:docMk/>
            <pc:sldMk cId="1413468244" sldId="296"/>
            <ac:picMk id="1043" creationId="{8002613B-1524-1B28-5DAC-C3ADA003AE57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44" creationId="{19E31529-A391-1082-3489-51EF07148AC1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45" creationId="{48EFEC94-DCC5-E743-17D0-13E03B531AF0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46" creationId="{518F8D7C-5B74-D0EE-3909-14C6A9ECD38C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47" creationId="{6D1E5BF8-F62A-25EE-A911-38170F41EDB0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48" creationId="{1482F1BD-ABC4-10AC-5E0A-B66602C70B09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49" creationId="{7BCA2414-0435-4A02-BE92-4F29D8F09C11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50" creationId="{63F84A1D-3338-8AB8-4C6F-2FE119273453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51" creationId="{F6D6E223-53C3-D11F-04B9-A8BA8B4A09B8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52" creationId="{4E43D85D-0F0B-7C0E-7314-7523867B5F34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53" creationId="{7F290C96-FFA5-6CEB-FDDB-5D9F45C2A673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54" creationId="{147C8F0C-0F93-EF93-BF71-54E7B0370074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55" creationId="{E2AA5863-0BAF-6E84-F193-C2DFD6A9EDDD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56" creationId="{49D3C086-7854-033D-64F9-FB5775A77F78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57" creationId="{8F727C11-417D-6B51-F16F-5AEF1A70ED09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58" creationId="{3576C87D-F5D9-0524-70A2-8338008D7F65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59" creationId="{99FB889F-4271-0105-1665-72B21933053D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60" creationId="{335B76D2-1A3F-F472-0480-925FF12FEFC6}"/>
          </ac:picMkLst>
        </pc:picChg>
        <pc:picChg chg="add mod">
          <ac:chgData name="蕭又瑜 HSIAO, YU-YU" userId="c5b0ba1c-d079-4945-ac8c-b522266d3b39" providerId="ADAL" clId="{00BCF0C7-164E-6C4A-9734-A106735F2BCC}" dt="2023-04-09T09:29:54.039" v="671"/>
          <ac:picMkLst>
            <pc:docMk/>
            <pc:sldMk cId="1413468244" sldId="296"/>
            <ac:picMk id="1061" creationId="{62DB9641-AD47-CCF0-6A39-63380A6B7D08}"/>
          </ac:picMkLst>
        </pc:picChg>
        <pc:picChg chg="add del mod">
          <ac:chgData name="蕭又瑜 HSIAO, YU-YU" userId="c5b0ba1c-d079-4945-ac8c-b522266d3b39" providerId="ADAL" clId="{00BCF0C7-164E-6C4A-9734-A106735F2BCC}" dt="2023-04-09T09:52:31.760" v="906" actId="478"/>
          <ac:picMkLst>
            <pc:docMk/>
            <pc:sldMk cId="1413468244" sldId="296"/>
            <ac:picMk id="1062" creationId="{90000155-D096-978D-4332-35EC21190E8F}"/>
          </ac:picMkLst>
        </pc:picChg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3529822308" sldId="296"/>
        </pc:sldMkLst>
      </pc:sldChg>
      <pc:sldChg chg="modSp new mod">
        <pc:chgData name="蕭又瑜 HSIAO, YU-YU" userId="c5b0ba1c-d079-4945-ac8c-b522266d3b39" providerId="ADAL" clId="{00BCF0C7-164E-6C4A-9734-A106735F2BCC}" dt="2023-04-09T13:48:23.732" v="1625" actId="20577"/>
        <pc:sldMkLst>
          <pc:docMk/>
          <pc:sldMk cId="2305516359" sldId="297"/>
        </pc:sldMkLst>
        <pc:spChg chg="mod">
          <ac:chgData name="蕭又瑜 HSIAO, YU-YU" userId="c5b0ba1c-d079-4945-ac8c-b522266d3b39" providerId="ADAL" clId="{00BCF0C7-164E-6C4A-9734-A106735F2BCC}" dt="2023-04-09T13:48:23.732" v="1625" actId="20577"/>
          <ac:spMkLst>
            <pc:docMk/>
            <pc:sldMk cId="2305516359" sldId="297"/>
            <ac:spMk id="2" creationId="{DD309783-CD26-D455-3EF4-4E2BB27716CD}"/>
          </ac:spMkLst>
        </pc:spChg>
        <pc:spChg chg="mod">
          <ac:chgData name="蕭又瑜 HSIAO, YU-YU" userId="c5b0ba1c-d079-4945-ac8c-b522266d3b39" providerId="ADAL" clId="{00BCF0C7-164E-6C4A-9734-A106735F2BCC}" dt="2023-04-09T09:58:43.061" v="1000" actId="20577"/>
          <ac:spMkLst>
            <pc:docMk/>
            <pc:sldMk cId="2305516359" sldId="297"/>
            <ac:spMk id="3" creationId="{03B66159-02F0-03DE-3B79-C1FEA4A36FC1}"/>
          </ac:spMkLst>
        </pc:spChg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3997773612" sldId="297"/>
        </pc:sldMkLst>
      </pc:sldChg>
      <pc:sldChg chg="modSp add mod">
        <pc:chgData name="蕭又瑜 HSIAO, YU-YU" userId="c5b0ba1c-d079-4945-ac8c-b522266d3b39" providerId="ADAL" clId="{00BCF0C7-164E-6C4A-9734-A106735F2BCC}" dt="2023-04-09T23:46:18.671" v="2878" actId="20577"/>
        <pc:sldMkLst>
          <pc:docMk/>
          <pc:sldMk cId="775760364" sldId="298"/>
        </pc:sldMkLst>
        <pc:spChg chg="mod">
          <ac:chgData name="蕭又瑜 HSIAO, YU-YU" userId="c5b0ba1c-d079-4945-ac8c-b522266d3b39" providerId="ADAL" clId="{00BCF0C7-164E-6C4A-9734-A106735F2BCC}" dt="2023-04-09T23:46:18.671" v="2878" actId="20577"/>
          <ac:spMkLst>
            <pc:docMk/>
            <pc:sldMk cId="775760364" sldId="298"/>
            <ac:spMk id="3" creationId="{D2842C9E-D524-3E9B-1871-85354EF1809A}"/>
          </ac:spMkLst>
        </pc:spChg>
      </pc:sldChg>
      <pc:sldChg chg="del">
        <pc:chgData name="蕭又瑜 HSIAO, YU-YU" userId="c5b0ba1c-d079-4945-ac8c-b522266d3b39" providerId="ADAL" clId="{00BCF0C7-164E-6C4A-9734-A106735F2BCC}" dt="2023-04-09T03:26:44.906" v="0" actId="2696"/>
        <pc:sldMkLst>
          <pc:docMk/>
          <pc:sldMk cId="2546541247" sldId="298"/>
        </pc:sldMkLst>
      </pc:sldChg>
      <pc:sldChg chg="addSp delSp modSp new del mod">
        <pc:chgData name="蕭又瑜 HSIAO, YU-YU" userId="c5b0ba1c-d079-4945-ac8c-b522266d3b39" providerId="ADAL" clId="{00BCF0C7-164E-6C4A-9734-A106735F2BCC}" dt="2023-04-09T10:11:15.685" v="1057" actId="2696"/>
        <pc:sldMkLst>
          <pc:docMk/>
          <pc:sldMk cId="351619568" sldId="299"/>
        </pc:sldMkLst>
        <pc:spChg chg="mod">
          <ac:chgData name="蕭又瑜 HSIAO, YU-YU" userId="c5b0ba1c-d079-4945-ac8c-b522266d3b39" providerId="ADAL" clId="{00BCF0C7-164E-6C4A-9734-A106735F2BCC}" dt="2023-04-09T10:11:06.079" v="1053" actId="20577"/>
          <ac:spMkLst>
            <pc:docMk/>
            <pc:sldMk cId="351619568" sldId="299"/>
            <ac:spMk id="2" creationId="{7A567A4A-E756-9EA7-5EC3-B161CF41967A}"/>
          </ac:spMkLst>
        </pc:spChg>
        <pc:picChg chg="add del mod">
          <ac:chgData name="蕭又瑜 HSIAO, YU-YU" userId="c5b0ba1c-d079-4945-ac8c-b522266d3b39" providerId="ADAL" clId="{00BCF0C7-164E-6C4A-9734-A106735F2BCC}" dt="2023-04-09T10:09:01.447" v="1007" actId="478"/>
          <ac:picMkLst>
            <pc:docMk/>
            <pc:sldMk cId="351619568" sldId="299"/>
            <ac:picMk id="6" creationId="{5B8059F1-2216-7CF8-2378-D73FD7AAF956}"/>
          </ac:picMkLst>
        </pc:picChg>
        <pc:picChg chg="add del mod">
          <ac:chgData name="蕭又瑜 HSIAO, YU-YU" userId="c5b0ba1c-d079-4945-ac8c-b522266d3b39" providerId="ADAL" clId="{00BCF0C7-164E-6C4A-9734-A106735F2BCC}" dt="2023-04-09T10:11:12.744" v="1055" actId="21"/>
          <ac:picMkLst>
            <pc:docMk/>
            <pc:sldMk cId="351619568" sldId="299"/>
            <ac:picMk id="7" creationId="{180C7D83-0EA0-9B12-F6A1-58D651DB17EF}"/>
          </ac:picMkLst>
        </pc:picChg>
      </pc:sldChg>
      <pc:sldChg chg="addSp delSp modSp new mod modNotesTx">
        <pc:chgData name="蕭又瑜 HSIAO, YU-YU" userId="c5b0ba1c-d079-4945-ac8c-b522266d3b39" providerId="ADAL" clId="{00BCF0C7-164E-6C4A-9734-A106735F2BCC}" dt="2023-04-11T03:03:31.287" v="14824" actId="20577"/>
        <pc:sldMkLst>
          <pc:docMk/>
          <pc:sldMk cId="2680864728" sldId="300"/>
        </pc:sldMkLst>
        <pc:spChg chg="add del mod">
          <ac:chgData name="蕭又瑜 HSIAO, YU-YU" userId="c5b0ba1c-d079-4945-ac8c-b522266d3b39" providerId="ADAL" clId="{00BCF0C7-164E-6C4A-9734-A106735F2BCC}" dt="2023-04-09T14:10:13.324" v="1711"/>
          <ac:spMkLst>
            <pc:docMk/>
            <pc:sldMk cId="2680864728" sldId="300"/>
            <ac:spMk id="5" creationId="{204F4095-BE93-0DEC-FD28-9981F137D8FD}"/>
          </ac:spMkLst>
        </pc:spChg>
        <pc:spChg chg="add mod">
          <ac:chgData name="蕭又瑜 HSIAO, YU-YU" userId="c5b0ba1c-d079-4945-ac8c-b522266d3b39" providerId="ADAL" clId="{00BCF0C7-164E-6C4A-9734-A106735F2BCC}" dt="2023-04-09T14:11:09.151" v="1795" actId="1076"/>
          <ac:spMkLst>
            <pc:docMk/>
            <pc:sldMk cId="2680864728" sldId="300"/>
            <ac:spMk id="6" creationId="{263C65C3-C607-5DD4-7283-F5C9A6EFC927}"/>
          </ac:spMkLst>
        </pc:spChg>
        <pc:picChg chg="add mod">
          <ac:chgData name="蕭又瑜 HSIAO, YU-YU" userId="c5b0ba1c-d079-4945-ac8c-b522266d3b39" providerId="ADAL" clId="{00BCF0C7-164E-6C4A-9734-A106735F2BCC}" dt="2023-04-09T14:11:06.312" v="1794" actId="1076"/>
          <ac:picMkLst>
            <pc:docMk/>
            <pc:sldMk cId="2680864728" sldId="300"/>
            <ac:picMk id="4" creationId="{385A99C8-C4CD-077E-48FE-F0895DDC2682}"/>
          </ac:picMkLst>
        </pc:picChg>
      </pc:sldChg>
      <pc:sldChg chg="addSp delSp modSp add mod modAnim modNotesTx">
        <pc:chgData name="蕭又瑜 HSIAO, YU-YU" userId="c5b0ba1c-d079-4945-ac8c-b522266d3b39" providerId="ADAL" clId="{00BCF0C7-164E-6C4A-9734-A106735F2BCC}" dt="2023-04-11T01:36:30.963" v="13483" actId="20577"/>
        <pc:sldMkLst>
          <pc:docMk/>
          <pc:sldMk cId="3896265366" sldId="301"/>
        </pc:sldMkLst>
        <pc:spChg chg="mod">
          <ac:chgData name="蕭又瑜 HSIAO, YU-YU" userId="c5b0ba1c-d079-4945-ac8c-b522266d3b39" providerId="ADAL" clId="{00BCF0C7-164E-6C4A-9734-A106735F2BCC}" dt="2023-04-09T13:48:27.848" v="1631" actId="20577"/>
          <ac:spMkLst>
            <pc:docMk/>
            <pc:sldMk cId="3896265366" sldId="301"/>
            <ac:spMk id="2" creationId="{DD309783-CD26-D455-3EF4-4E2BB27716CD}"/>
          </ac:spMkLst>
        </pc:spChg>
        <pc:spChg chg="del mod">
          <ac:chgData name="蕭又瑜 HSIAO, YU-YU" userId="c5b0ba1c-d079-4945-ac8c-b522266d3b39" providerId="ADAL" clId="{00BCF0C7-164E-6C4A-9734-A106735F2BCC}" dt="2023-04-09T10:21:26.260" v="1065"/>
          <ac:spMkLst>
            <pc:docMk/>
            <pc:sldMk cId="3896265366" sldId="301"/>
            <ac:spMk id="3" creationId="{03B66159-02F0-03DE-3B79-C1FEA4A36FC1}"/>
          </ac:spMkLst>
        </pc:spChg>
        <pc:spChg chg="add mod">
          <ac:chgData name="蕭又瑜 HSIAO, YU-YU" userId="c5b0ba1c-d079-4945-ac8c-b522266d3b39" providerId="ADAL" clId="{00BCF0C7-164E-6C4A-9734-A106735F2BCC}" dt="2023-04-09T13:17:10.561" v="1598" actId="1076"/>
          <ac:spMkLst>
            <pc:docMk/>
            <pc:sldMk cId="3896265366" sldId="301"/>
            <ac:spMk id="8" creationId="{D0C7157D-0898-3544-0FD8-A31C647DB8D5}"/>
          </ac:spMkLst>
        </pc:spChg>
        <pc:spChg chg="add mod">
          <ac:chgData name="蕭又瑜 HSIAO, YU-YU" userId="c5b0ba1c-d079-4945-ac8c-b522266d3b39" providerId="ADAL" clId="{00BCF0C7-164E-6C4A-9734-A106735F2BCC}" dt="2023-04-09T13:19:21.743" v="1616" actId="207"/>
          <ac:spMkLst>
            <pc:docMk/>
            <pc:sldMk cId="3896265366" sldId="301"/>
            <ac:spMk id="9" creationId="{EAB34D48-974A-B7DB-AC0B-2AE4CDB9A80B}"/>
          </ac:spMkLst>
        </pc:spChg>
        <pc:spChg chg="add del mod">
          <ac:chgData name="蕭又瑜 HSIAO, YU-YU" userId="c5b0ba1c-d079-4945-ac8c-b522266d3b39" providerId="ADAL" clId="{00BCF0C7-164E-6C4A-9734-A106735F2BCC}" dt="2023-04-09T10:40:35.111" v="1292"/>
          <ac:spMkLst>
            <pc:docMk/>
            <pc:sldMk cId="3896265366" sldId="301"/>
            <ac:spMk id="12" creationId="{B98B38D7-68DE-F32F-87B6-3C641F4C83EF}"/>
          </ac:spMkLst>
        </pc:spChg>
        <pc:spChg chg="add mod">
          <ac:chgData name="蕭又瑜 HSIAO, YU-YU" userId="c5b0ba1c-d079-4945-ac8c-b522266d3b39" providerId="ADAL" clId="{00BCF0C7-164E-6C4A-9734-A106735F2BCC}" dt="2023-04-09T13:19:26.120" v="1617" actId="207"/>
          <ac:spMkLst>
            <pc:docMk/>
            <pc:sldMk cId="3896265366" sldId="301"/>
            <ac:spMk id="14" creationId="{3948A724-E2E6-0234-406B-947173025FD7}"/>
          </ac:spMkLst>
        </pc:spChg>
        <pc:spChg chg="add mod">
          <ac:chgData name="蕭又瑜 HSIAO, YU-YU" userId="c5b0ba1c-d079-4945-ac8c-b522266d3b39" providerId="ADAL" clId="{00BCF0C7-164E-6C4A-9734-A106735F2BCC}" dt="2023-04-09T13:19:12.963" v="1615" actId="1076"/>
          <ac:spMkLst>
            <pc:docMk/>
            <pc:sldMk cId="3896265366" sldId="301"/>
            <ac:spMk id="15" creationId="{DC4B4CC2-7FB0-FE4F-7192-610F8527C627}"/>
          </ac:spMkLst>
        </pc:spChg>
        <pc:graphicFrameChg chg="add del mod modGraphic">
          <ac:chgData name="蕭又瑜 HSIAO, YU-YU" userId="c5b0ba1c-d079-4945-ac8c-b522266d3b39" providerId="ADAL" clId="{00BCF0C7-164E-6C4A-9734-A106735F2BCC}" dt="2023-04-09T10:40:33.888" v="1291" actId="21"/>
          <ac:graphicFrameMkLst>
            <pc:docMk/>
            <pc:sldMk cId="3896265366" sldId="301"/>
            <ac:graphicFrameMk id="10" creationId="{999C1DFD-6459-E099-E825-2CFBB90D1DE4}"/>
          </ac:graphicFrameMkLst>
        </pc:graphicFrameChg>
        <pc:graphicFrameChg chg="add mod modGraphic">
          <ac:chgData name="蕭又瑜 HSIAO, YU-YU" userId="c5b0ba1c-d079-4945-ac8c-b522266d3b39" providerId="ADAL" clId="{00BCF0C7-164E-6C4A-9734-A106735F2BCC}" dt="2023-04-10T10:13:35.042" v="5986" actId="14734"/>
          <ac:graphicFrameMkLst>
            <pc:docMk/>
            <pc:sldMk cId="3896265366" sldId="301"/>
            <ac:graphicFrameMk id="13" creationId="{0A2F325E-0FBE-B1AC-4443-17B13378158C}"/>
          </ac:graphicFrameMkLst>
        </pc:graphicFrameChg>
        <pc:picChg chg="add del mod">
          <ac:chgData name="蕭又瑜 HSIAO, YU-YU" userId="c5b0ba1c-d079-4945-ac8c-b522266d3b39" providerId="ADAL" clId="{00BCF0C7-164E-6C4A-9734-A106735F2BCC}" dt="2023-04-09T10:21:25.305" v="1064"/>
          <ac:picMkLst>
            <pc:docMk/>
            <pc:sldMk cId="3896265366" sldId="301"/>
            <ac:picMk id="6" creationId="{CF132950-A314-4C90-C99E-D858EDB03BE3}"/>
          </ac:picMkLst>
        </pc:picChg>
        <pc:picChg chg="add del mod">
          <ac:chgData name="蕭又瑜 HSIAO, YU-YU" userId="c5b0ba1c-d079-4945-ac8c-b522266d3b39" providerId="ADAL" clId="{00BCF0C7-164E-6C4A-9734-A106735F2BCC}" dt="2023-04-09T10:40:31.179" v="1290" actId="478"/>
          <ac:picMkLst>
            <pc:docMk/>
            <pc:sldMk cId="3896265366" sldId="301"/>
            <ac:picMk id="7" creationId="{6946BE04-9E5C-6F1E-EB50-ABFF75F234CF}"/>
          </ac:picMkLst>
        </pc:picChg>
      </pc:sldChg>
      <pc:sldChg chg="addSp delSp modSp new mod">
        <pc:chgData name="蕭又瑜 HSIAO, YU-YU" userId="c5b0ba1c-d079-4945-ac8c-b522266d3b39" providerId="ADAL" clId="{00BCF0C7-164E-6C4A-9734-A106735F2BCC}" dt="2023-04-09T14:08:28.678" v="1700" actId="1076"/>
        <pc:sldMkLst>
          <pc:docMk/>
          <pc:sldMk cId="563120867" sldId="302"/>
        </pc:sldMkLst>
        <pc:spChg chg="mod">
          <ac:chgData name="蕭又瑜 HSIAO, YU-YU" userId="c5b0ba1c-d079-4945-ac8c-b522266d3b39" providerId="ADAL" clId="{00BCF0C7-164E-6C4A-9734-A106735F2BCC}" dt="2023-04-09T10:23:08.572" v="1089" actId="20577"/>
          <ac:spMkLst>
            <pc:docMk/>
            <pc:sldMk cId="563120867" sldId="302"/>
            <ac:spMk id="2" creationId="{A115B403-F106-7E5C-90B9-3AF8740902A6}"/>
          </ac:spMkLst>
        </pc:spChg>
        <pc:spChg chg="mod">
          <ac:chgData name="蕭又瑜 HSIAO, YU-YU" userId="c5b0ba1c-d079-4945-ac8c-b522266d3b39" providerId="ADAL" clId="{00BCF0C7-164E-6C4A-9734-A106735F2BCC}" dt="2023-04-09T14:07:44.841" v="1694" actId="20577"/>
          <ac:spMkLst>
            <pc:docMk/>
            <pc:sldMk cId="563120867" sldId="302"/>
            <ac:spMk id="3" creationId="{3439966C-8143-4B34-0EE5-54F3348392F1}"/>
          </ac:spMkLst>
        </pc:spChg>
        <pc:picChg chg="add del mod">
          <ac:chgData name="蕭又瑜 HSIAO, YU-YU" userId="c5b0ba1c-d079-4945-ac8c-b522266d3b39" providerId="ADAL" clId="{00BCF0C7-164E-6C4A-9734-A106735F2BCC}" dt="2023-04-09T14:04:24.801" v="1680" actId="478"/>
          <ac:picMkLst>
            <pc:docMk/>
            <pc:sldMk cId="563120867" sldId="302"/>
            <ac:picMk id="6" creationId="{1C3D9190-CF83-EC9E-0D78-9C3B6F30DFBD}"/>
          </ac:picMkLst>
        </pc:picChg>
        <pc:picChg chg="add mod">
          <ac:chgData name="蕭又瑜 HSIAO, YU-YU" userId="c5b0ba1c-d079-4945-ac8c-b522266d3b39" providerId="ADAL" clId="{00BCF0C7-164E-6C4A-9734-A106735F2BCC}" dt="2023-04-09T14:08:20.561" v="1699" actId="14100"/>
          <ac:picMkLst>
            <pc:docMk/>
            <pc:sldMk cId="563120867" sldId="302"/>
            <ac:picMk id="7" creationId="{213F6799-5C84-33EC-B0E2-0B58AA986CAA}"/>
          </ac:picMkLst>
        </pc:picChg>
        <pc:picChg chg="add mod">
          <ac:chgData name="蕭又瑜 HSIAO, YU-YU" userId="c5b0ba1c-d079-4945-ac8c-b522266d3b39" providerId="ADAL" clId="{00BCF0C7-164E-6C4A-9734-A106735F2BCC}" dt="2023-04-09T14:08:28.678" v="1700" actId="1076"/>
          <ac:picMkLst>
            <pc:docMk/>
            <pc:sldMk cId="563120867" sldId="302"/>
            <ac:picMk id="8" creationId="{A8817FF3-616A-070B-9619-47FF9ECC078B}"/>
          </ac:picMkLst>
        </pc:picChg>
      </pc:sldChg>
      <pc:sldChg chg="addSp modSp new mod ord">
        <pc:chgData name="蕭又瑜 HSIAO, YU-YU" userId="c5b0ba1c-d079-4945-ac8c-b522266d3b39" providerId="ADAL" clId="{00BCF0C7-164E-6C4A-9734-A106735F2BCC}" dt="2023-04-11T01:22:55.517" v="13404" actId="57"/>
        <pc:sldMkLst>
          <pc:docMk/>
          <pc:sldMk cId="2912066450" sldId="303"/>
        </pc:sldMkLst>
        <pc:spChg chg="mod">
          <ac:chgData name="蕭又瑜 HSIAO, YU-YU" userId="c5b0ba1c-d079-4945-ac8c-b522266d3b39" providerId="ADAL" clId="{00BCF0C7-164E-6C4A-9734-A106735F2BCC}" dt="2023-04-09T14:48:55.017" v="2054" actId="20577"/>
          <ac:spMkLst>
            <pc:docMk/>
            <pc:sldMk cId="2912066450" sldId="303"/>
            <ac:spMk id="2" creationId="{C0A2A1C0-6AF2-53A6-4773-118FFD64EF83}"/>
          </ac:spMkLst>
        </pc:spChg>
        <pc:spChg chg="mod">
          <ac:chgData name="蕭又瑜 HSIAO, YU-YU" userId="c5b0ba1c-d079-4945-ac8c-b522266d3b39" providerId="ADAL" clId="{00BCF0C7-164E-6C4A-9734-A106735F2BCC}" dt="2023-04-11T01:22:55.517" v="13404" actId="57"/>
          <ac:spMkLst>
            <pc:docMk/>
            <pc:sldMk cId="2912066450" sldId="303"/>
            <ac:spMk id="3" creationId="{2BCBDEA1-81D3-971B-E4F1-DCCD9C75341A}"/>
          </ac:spMkLst>
        </pc:spChg>
        <pc:picChg chg="add mod">
          <ac:chgData name="蕭又瑜 HSIAO, YU-YU" userId="c5b0ba1c-d079-4945-ac8c-b522266d3b39" providerId="ADAL" clId="{00BCF0C7-164E-6C4A-9734-A106735F2BCC}" dt="2023-04-09T23:43:26.899" v="2871" actId="1076"/>
          <ac:picMkLst>
            <pc:docMk/>
            <pc:sldMk cId="2912066450" sldId="303"/>
            <ac:picMk id="2050" creationId="{82E143C1-C784-AF6F-F77C-E28EC5CCFD23}"/>
          </ac:picMkLst>
        </pc:picChg>
      </pc:sldChg>
      <pc:sldChg chg="modSp add mod">
        <pc:chgData name="蕭又瑜 HSIAO, YU-YU" userId="c5b0ba1c-d079-4945-ac8c-b522266d3b39" providerId="ADAL" clId="{00BCF0C7-164E-6C4A-9734-A106735F2BCC}" dt="2023-04-11T03:12:26.420" v="14892"/>
        <pc:sldMkLst>
          <pc:docMk/>
          <pc:sldMk cId="2277341320" sldId="304"/>
        </pc:sldMkLst>
        <pc:spChg chg="mod">
          <ac:chgData name="蕭又瑜 HSIAO, YU-YU" userId="c5b0ba1c-d079-4945-ac8c-b522266d3b39" providerId="ADAL" clId="{00BCF0C7-164E-6C4A-9734-A106735F2BCC}" dt="2023-04-09T14:47:41.046" v="1990" actId="20577"/>
          <ac:spMkLst>
            <pc:docMk/>
            <pc:sldMk cId="2277341320" sldId="304"/>
            <ac:spMk id="2" creationId="{C0A2A1C0-6AF2-53A6-4773-118FFD64EF83}"/>
          </ac:spMkLst>
        </pc:spChg>
        <pc:spChg chg="mod">
          <ac:chgData name="蕭又瑜 HSIAO, YU-YU" userId="c5b0ba1c-d079-4945-ac8c-b522266d3b39" providerId="ADAL" clId="{00BCF0C7-164E-6C4A-9734-A106735F2BCC}" dt="2023-04-11T03:12:26.420" v="14892"/>
          <ac:spMkLst>
            <pc:docMk/>
            <pc:sldMk cId="2277341320" sldId="304"/>
            <ac:spMk id="3" creationId="{2BCBDEA1-81D3-971B-E4F1-DCCD9C75341A}"/>
          </ac:spMkLst>
        </pc:spChg>
      </pc:sldChg>
      <pc:sldChg chg="addSp modSp new mod">
        <pc:chgData name="蕭又瑜 HSIAO, YU-YU" userId="c5b0ba1c-d079-4945-ac8c-b522266d3b39" providerId="ADAL" clId="{00BCF0C7-164E-6C4A-9734-A106735F2BCC}" dt="2023-04-11T01:26:07.851" v="13406" actId="113"/>
        <pc:sldMkLst>
          <pc:docMk/>
          <pc:sldMk cId="2341548319" sldId="305"/>
        </pc:sldMkLst>
        <pc:spChg chg="mod">
          <ac:chgData name="蕭又瑜 HSIAO, YU-YU" userId="c5b0ba1c-d079-4945-ac8c-b522266d3b39" providerId="ADAL" clId="{00BCF0C7-164E-6C4A-9734-A106735F2BCC}" dt="2023-04-09T15:39:13.373" v="2679" actId="20577"/>
          <ac:spMkLst>
            <pc:docMk/>
            <pc:sldMk cId="2341548319" sldId="305"/>
            <ac:spMk id="2" creationId="{91F25981-212A-120A-0C6D-378808485779}"/>
          </ac:spMkLst>
        </pc:spChg>
        <pc:spChg chg="mod">
          <ac:chgData name="蕭又瑜 HSIAO, YU-YU" userId="c5b0ba1c-d079-4945-ac8c-b522266d3b39" providerId="ADAL" clId="{00BCF0C7-164E-6C4A-9734-A106735F2BCC}" dt="2023-04-11T01:26:07.851" v="13406" actId="113"/>
          <ac:spMkLst>
            <pc:docMk/>
            <pc:sldMk cId="2341548319" sldId="305"/>
            <ac:spMk id="3" creationId="{CAD6F86D-67BE-A55D-3E8C-C83CE976FF0C}"/>
          </ac:spMkLst>
        </pc:spChg>
        <pc:picChg chg="add mod">
          <ac:chgData name="蕭又瑜 HSIAO, YU-YU" userId="c5b0ba1c-d079-4945-ac8c-b522266d3b39" providerId="ADAL" clId="{00BCF0C7-164E-6C4A-9734-A106735F2BCC}" dt="2023-04-09T15:08:20.505" v="2325" actId="1076"/>
          <ac:picMkLst>
            <pc:docMk/>
            <pc:sldMk cId="2341548319" sldId="305"/>
            <ac:picMk id="6" creationId="{C2D29F04-13BC-9B16-8128-B7F46A265159}"/>
          </ac:picMkLst>
        </pc:picChg>
      </pc:sldChg>
      <pc:sldChg chg="addSp delSp modSp add mod modTransition">
        <pc:chgData name="蕭又瑜 HSIAO, YU-YU" userId="c5b0ba1c-d079-4945-ac8c-b522266d3b39" providerId="ADAL" clId="{00BCF0C7-164E-6C4A-9734-A106735F2BCC}" dt="2023-04-10T00:10:29.321" v="3153" actId="114"/>
        <pc:sldMkLst>
          <pc:docMk/>
          <pc:sldMk cId="767988563" sldId="306"/>
        </pc:sldMkLst>
        <pc:spChg chg="mod">
          <ac:chgData name="蕭又瑜 HSIAO, YU-YU" userId="c5b0ba1c-d079-4945-ac8c-b522266d3b39" providerId="ADAL" clId="{00BCF0C7-164E-6C4A-9734-A106735F2BCC}" dt="2023-04-09T15:39:17.820" v="2681" actId="20577"/>
          <ac:spMkLst>
            <pc:docMk/>
            <pc:sldMk cId="767988563" sldId="306"/>
            <ac:spMk id="2" creationId="{91F25981-212A-120A-0C6D-378808485779}"/>
          </ac:spMkLst>
        </pc:spChg>
        <pc:spChg chg="mod">
          <ac:chgData name="蕭又瑜 HSIAO, YU-YU" userId="c5b0ba1c-d079-4945-ac8c-b522266d3b39" providerId="ADAL" clId="{00BCF0C7-164E-6C4A-9734-A106735F2BCC}" dt="2023-04-10T00:10:29.321" v="3153" actId="114"/>
          <ac:spMkLst>
            <pc:docMk/>
            <pc:sldMk cId="767988563" sldId="306"/>
            <ac:spMk id="3" creationId="{CAD6F86D-67BE-A55D-3E8C-C83CE976FF0C}"/>
          </ac:spMkLst>
        </pc:spChg>
        <pc:picChg chg="del">
          <ac:chgData name="蕭又瑜 HSIAO, YU-YU" userId="c5b0ba1c-d079-4945-ac8c-b522266d3b39" providerId="ADAL" clId="{00BCF0C7-164E-6C4A-9734-A106735F2BCC}" dt="2023-04-09T15:09:10.554" v="2335" actId="478"/>
          <ac:picMkLst>
            <pc:docMk/>
            <pc:sldMk cId="767988563" sldId="306"/>
            <ac:picMk id="6" creationId="{C2D29F04-13BC-9B16-8128-B7F46A265159}"/>
          </ac:picMkLst>
        </pc:picChg>
        <pc:picChg chg="add del mod">
          <ac:chgData name="蕭又瑜 HSIAO, YU-YU" userId="c5b0ba1c-d079-4945-ac8c-b522266d3b39" providerId="ADAL" clId="{00BCF0C7-164E-6C4A-9734-A106735F2BCC}" dt="2023-04-09T15:32:37.359" v="2610" actId="478"/>
          <ac:picMkLst>
            <pc:docMk/>
            <pc:sldMk cId="767988563" sldId="306"/>
            <ac:picMk id="7" creationId="{02AEA1CC-FBA2-155E-769D-D52D46D0B7C3}"/>
          </ac:picMkLst>
        </pc:picChg>
        <pc:picChg chg="add mod">
          <ac:chgData name="蕭又瑜 HSIAO, YU-YU" userId="c5b0ba1c-d079-4945-ac8c-b522266d3b39" providerId="ADAL" clId="{00BCF0C7-164E-6C4A-9734-A106735F2BCC}" dt="2023-04-09T15:33:27.226" v="2614" actId="14100"/>
          <ac:picMkLst>
            <pc:docMk/>
            <pc:sldMk cId="767988563" sldId="306"/>
            <ac:picMk id="8" creationId="{021873CB-A102-4302-EB14-919BAD384D3D}"/>
          </ac:picMkLst>
        </pc:picChg>
        <pc:picChg chg="add del mod">
          <ac:chgData name="蕭又瑜 HSIAO, YU-YU" userId="c5b0ba1c-d079-4945-ac8c-b522266d3b39" providerId="ADAL" clId="{00BCF0C7-164E-6C4A-9734-A106735F2BCC}" dt="2023-04-09T15:34:55.584" v="2637"/>
          <ac:picMkLst>
            <pc:docMk/>
            <pc:sldMk cId="767988563" sldId="306"/>
            <ac:picMk id="9" creationId="{EB302DBC-1C3E-B8BB-7581-C2AFA13EA90D}"/>
          </ac:picMkLst>
        </pc:picChg>
      </pc:sldChg>
      <pc:sldChg chg="addSp delSp modSp new mod modTransition">
        <pc:chgData name="蕭又瑜 HSIAO, YU-YU" userId="c5b0ba1c-d079-4945-ac8c-b522266d3b39" providerId="ADAL" clId="{00BCF0C7-164E-6C4A-9734-A106735F2BCC}" dt="2023-04-11T03:16:40.518" v="14898" actId="20577"/>
        <pc:sldMkLst>
          <pc:docMk/>
          <pc:sldMk cId="1310414727" sldId="307"/>
        </pc:sldMkLst>
        <pc:spChg chg="mod">
          <ac:chgData name="蕭又瑜 HSIAO, YU-YU" userId="c5b0ba1c-d079-4945-ac8c-b522266d3b39" providerId="ADAL" clId="{00BCF0C7-164E-6C4A-9734-A106735F2BCC}" dt="2023-04-09T15:39:21.969" v="2683" actId="20577"/>
          <ac:spMkLst>
            <pc:docMk/>
            <pc:sldMk cId="1310414727" sldId="307"/>
            <ac:spMk id="2" creationId="{827744A6-D911-77F9-8C42-CD846A8ED641}"/>
          </ac:spMkLst>
        </pc:spChg>
        <pc:spChg chg="add del">
          <ac:chgData name="蕭又瑜 HSIAO, YU-YU" userId="c5b0ba1c-d079-4945-ac8c-b522266d3b39" providerId="ADAL" clId="{00BCF0C7-164E-6C4A-9734-A106735F2BCC}" dt="2023-04-09T15:17:01.015" v="2443"/>
          <ac:spMkLst>
            <pc:docMk/>
            <pc:sldMk cId="1310414727" sldId="307"/>
            <ac:spMk id="3" creationId="{7511322D-528D-E104-C2CD-E50E604E5DEA}"/>
          </ac:spMkLst>
        </pc:spChg>
        <pc:spChg chg="add mod">
          <ac:chgData name="蕭又瑜 HSIAO, YU-YU" userId="c5b0ba1c-d079-4945-ac8c-b522266d3b39" providerId="ADAL" clId="{00BCF0C7-164E-6C4A-9734-A106735F2BCC}" dt="2023-04-11T03:16:40.518" v="14898" actId="20577"/>
          <ac:spMkLst>
            <pc:docMk/>
            <pc:sldMk cId="1310414727" sldId="307"/>
            <ac:spMk id="8" creationId="{92DEBC45-0AD6-96E3-552C-414916EDDDDE}"/>
          </ac:spMkLst>
        </pc:spChg>
        <pc:picChg chg="add del mod">
          <ac:chgData name="蕭又瑜 HSIAO, YU-YU" userId="c5b0ba1c-d079-4945-ac8c-b522266d3b39" providerId="ADAL" clId="{00BCF0C7-164E-6C4A-9734-A106735F2BCC}" dt="2023-04-09T15:17:03.815" v="2444" actId="21"/>
          <ac:picMkLst>
            <pc:docMk/>
            <pc:sldMk cId="1310414727" sldId="307"/>
            <ac:picMk id="6" creationId="{5CECE934-13D7-7EAA-9172-44BE92C1A25E}"/>
          </ac:picMkLst>
        </pc:picChg>
        <pc:picChg chg="add mod">
          <ac:chgData name="蕭又瑜 HSIAO, YU-YU" userId="c5b0ba1c-d079-4945-ac8c-b522266d3b39" providerId="ADAL" clId="{00BCF0C7-164E-6C4A-9734-A106735F2BCC}" dt="2023-04-09T23:36:23.144" v="2770" actId="1076"/>
          <ac:picMkLst>
            <pc:docMk/>
            <pc:sldMk cId="1310414727" sldId="307"/>
            <ac:picMk id="9" creationId="{3130DA18-AA41-3543-FEAD-6CE66720EC9B}"/>
          </ac:picMkLst>
        </pc:picChg>
        <pc:picChg chg="add mod">
          <ac:chgData name="蕭又瑜 HSIAO, YU-YU" userId="c5b0ba1c-d079-4945-ac8c-b522266d3b39" providerId="ADAL" clId="{00BCF0C7-164E-6C4A-9734-A106735F2BCC}" dt="2023-04-09T23:36:25.897" v="2771" actId="1076"/>
          <ac:picMkLst>
            <pc:docMk/>
            <pc:sldMk cId="1310414727" sldId="307"/>
            <ac:picMk id="10" creationId="{EA945979-EA7F-1401-BC7A-EB573712B12F}"/>
          </ac:picMkLst>
        </pc:picChg>
      </pc:sldChg>
      <pc:sldChg chg="addSp modSp new mod modNotesTx">
        <pc:chgData name="蕭又瑜 HSIAO, YU-YU" userId="c5b0ba1c-d079-4945-ac8c-b522266d3b39" providerId="ADAL" clId="{00BCF0C7-164E-6C4A-9734-A106735F2BCC}" dt="2023-04-10T01:36:25.253" v="3249" actId="20577"/>
        <pc:sldMkLst>
          <pc:docMk/>
          <pc:sldMk cId="1627022631" sldId="308"/>
        </pc:sldMkLst>
        <pc:spChg chg="mod">
          <ac:chgData name="蕭又瑜 HSIAO, YU-YU" userId="c5b0ba1c-d079-4945-ac8c-b522266d3b39" providerId="ADAL" clId="{00BCF0C7-164E-6C4A-9734-A106735F2BCC}" dt="2023-04-09T15:39:48.196" v="2695"/>
          <ac:spMkLst>
            <pc:docMk/>
            <pc:sldMk cId="1627022631" sldId="308"/>
            <ac:spMk id="2" creationId="{17D22B09-3F56-39B6-4223-52FF29C07F56}"/>
          </ac:spMkLst>
        </pc:spChg>
        <pc:spChg chg="mod">
          <ac:chgData name="蕭又瑜 HSIAO, YU-YU" userId="c5b0ba1c-d079-4945-ac8c-b522266d3b39" providerId="ADAL" clId="{00BCF0C7-164E-6C4A-9734-A106735F2BCC}" dt="2023-04-09T16:03:41.300" v="2728" actId="20577"/>
          <ac:spMkLst>
            <pc:docMk/>
            <pc:sldMk cId="1627022631" sldId="308"/>
            <ac:spMk id="3" creationId="{C91F383F-9A97-7DD8-30D1-FFA67F9BE6FF}"/>
          </ac:spMkLst>
        </pc:spChg>
        <pc:spChg chg="add mod">
          <ac:chgData name="蕭又瑜 HSIAO, YU-YU" userId="c5b0ba1c-d079-4945-ac8c-b522266d3b39" providerId="ADAL" clId="{00BCF0C7-164E-6C4A-9734-A106735F2BCC}" dt="2023-04-09T23:42:48.977" v="2868" actId="207"/>
          <ac:spMkLst>
            <pc:docMk/>
            <pc:sldMk cId="1627022631" sldId="308"/>
            <ac:spMk id="7" creationId="{A44734D6-721B-BBB0-AC77-3FF5A3F10CCA}"/>
          </ac:spMkLst>
        </pc:spChg>
        <pc:spChg chg="add mod">
          <ac:chgData name="蕭又瑜 HSIAO, YU-YU" userId="c5b0ba1c-d079-4945-ac8c-b522266d3b39" providerId="ADAL" clId="{00BCF0C7-164E-6C4A-9734-A106735F2BCC}" dt="2023-04-09T23:42:52.318" v="2869" actId="207"/>
          <ac:spMkLst>
            <pc:docMk/>
            <pc:sldMk cId="1627022631" sldId="308"/>
            <ac:spMk id="8" creationId="{D4E7A5DC-4CFB-89A8-52D3-03BF192BFF2E}"/>
          </ac:spMkLst>
        </pc:spChg>
        <pc:spChg chg="add mod">
          <ac:chgData name="蕭又瑜 HSIAO, YU-YU" userId="c5b0ba1c-d079-4945-ac8c-b522266d3b39" providerId="ADAL" clId="{00BCF0C7-164E-6C4A-9734-A106735F2BCC}" dt="2023-04-09T23:54:27.359" v="2981" actId="14100"/>
          <ac:spMkLst>
            <pc:docMk/>
            <pc:sldMk cId="1627022631" sldId="308"/>
            <ac:spMk id="9" creationId="{E5367A41-3881-66C1-EB46-95C68A142B2C}"/>
          </ac:spMkLst>
        </pc:spChg>
        <pc:picChg chg="add mod">
          <ac:chgData name="蕭又瑜 HSIAO, YU-YU" userId="c5b0ba1c-d079-4945-ac8c-b522266d3b39" providerId="ADAL" clId="{00BCF0C7-164E-6C4A-9734-A106735F2BCC}" dt="2023-04-09T23:42:08.096" v="2857" actId="1076"/>
          <ac:picMkLst>
            <pc:docMk/>
            <pc:sldMk cId="1627022631" sldId="308"/>
            <ac:picMk id="6" creationId="{461E5E59-9E6D-5799-EC03-FC654583F1A8}"/>
          </ac:picMkLst>
        </pc:picChg>
      </pc:sldChg>
      <pc:sldChg chg="addSp modSp new mod">
        <pc:chgData name="蕭又瑜 HSIAO, YU-YU" userId="c5b0ba1c-d079-4945-ac8c-b522266d3b39" providerId="ADAL" clId="{00BCF0C7-164E-6C4A-9734-A106735F2BCC}" dt="2023-04-09T23:38:34.126" v="2803" actId="114"/>
        <pc:sldMkLst>
          <pc:docMk/>
          <pc:sldMk cId="1168701379" sldId="309"/>
        </pc:sldMkLst>
        <pc:spChg chg="mod">
          <ac:chgData name="蕭又瑜 HSIAO, YU-YU" userId="c5b0ba1c-d079-4945-ac8c-b522266d3b39" providerId="ADAL" clId="{00BCF0C7-164E-6C4A-9734-A106735F2BCC}" dt="2023-04-09T23:34:34.436" v="2756" actId="20577"/>
          <ac:spMkLst>
            <pc:docMk/>
            <pc:sldMk cId="1168701379" sldId="309"/>
            <ac:spMk id="2" creationId="{0322E707-1972-2D7C-03FA-7167A9BE75E4}"/>
          </ac:spMkLst>
        </pc:spChg>
        <pc:spChg chg="mod">
          <ac:chgData name="蕭又瑜 HSIAO, YU-YU" userId="c5b0ba1c-d079-4945-ac8c-b522266d3b39" providerId="ADAL" clId="{00BCF0C7-164E-6C4A-9734-A106735F2BCC}" dt="2023-04-09T23:38:34.126" v="2803" actId="114"/>
          <ac:spMkLst>
            <pc:docMk/>
            <pc:sldMk cId="1168701379" sldId="309"/>
            <ac:spMk id="3" creationId="{B72435DA-E03E-4033-4F07-116F16D2F1C8}"/>
          </ac:spMkLst>
        </pc:spChg>
        <pc:picChg chg="add mod">
          <ac:chgData name="蕭又瑜 HSIAO, YU-YU" userId="c5b0ba1c-d079-4945-ac8c-b522266d3b39" providerId="ADAL" clId="{00BCF0C7-164E-6C4A-9734-A106735F2BCC}" dt="2023-04-09T23:36:58.402" v="2790" actId="1076"/>
          <ac:picMkLst>
            <pc:docMk/>
            <pc:sldMk cId="1168701379" sldId="309"/>
            <ac:picMk id="6" creationId="{22D26BF5-6BA0-5DF9-1718-340D45C07440}"/>
          </ac:picMkLst>
        </pc:picChg>
      </pc:sldChg>
      <pc:sldChg chg="modSp add mod">
        <pc:chgData name="蕭又瑜 HSIAO, YU-YU" userId="c5b0ba1c-d079-4945-ac8c-b522266d3b39" providerId="ADAL" clId="{00BCF0C7-164E-6C4A-9734-A106735F2BCC}" dt="2023-04-09T23:46:06.716" v="2877" actId="20577"/>
        <pc:sldMkLst>
          <pc:docMk/>
          <pc:sldMk cId="4101129480" sldId="310"/>
        </pc:sldMkLst>
        <pc:spChg chg="mod">
          <ac:chgData name="蕭又瑜 HSIAO, YU-YU" userId="c5b0ba1c-d079-4945-ac8c-b522266d3b39" providerId="ADAL" clId="{00BCF0C7-164E-6C4A-9734-A106735F2BCC}" dt="2023-04-09T23:46:06.716" v="2877" actId="20577"/>
          <ac:spMkLst>
            <pc:docMk/>
            <pc:sldMk cId="4101129480" sldId="310"/>
            <ac:spMk id="3" creationId="{D2842C9E-D524-3E9B-1871-85354EF1809A}"/>
          </ac:spMkLst>
        </pc:spChg>
      </pc:sldChg>
      <pc:sldChg chg="modSp new mod">
        <pc:chgData name="蕭又瑜 HSIAO, YU-YU" userId="c5b0ba1c-d079-4945-ac8c-b522266d3b39" providerId="ADAL" clId="{00BCF0C7-164E-6C4A-9734-A106735F2BCC}" dt="2023-04-10T00:00:56.894" v="3130" actId="115"/>
        <pc:sldMkLst>
          <pc:docMk/>
          <pc:sldMk cId="4015680973" sldId="311"/>
        </pc:sldMkLst>
        <pc:spChg chg="mod">
          <ac:chgData name="蕭又瑜 HSIAO, YU-YU" userId="c5b0ba1c-d079-4945-ac8c-b522266d3b39" providerId="ADAL" clId="{00BCF0C7-164E-6C4A-9734-A106735F2BCC}" dt="2023-04-09T23:56:00.531" v="3008" actId="20577"/>
          <ac:spMkLst>
            <pc:docMk/>
            <pc:sldMk cId="4015680973" sldId="311"/>
            <ac:spMk id="2" creationId="{3434557C-767A-60FB-2625-78ADA31ED286}"/>
          </ac:spMkLst>
        </pc:spChg>
        <pc:spChg chg="mod">
          <ac:chgData name="蕭又瑜 HSIAO, YU-YU" userId="c5b0ba1c-d079-4945-ac8c-b522266d3b39" providerId="ADAL" clId="{00BCF0C7-164E-6C4A-9734-A106735F2BCC}" dt="2023-04-10T00:00:56.894" v="3130" actId="115"/>
          <ac:spMkLst>
            <pc:docMk/>
            <pc:sldMk cId="4015680973" sldId="311"/>
            <ac:spMk id="3" creationId="{A4460E0E-9CA3-4249-6EB2-B8556299AF83}"/>
          </ac:spMkLst>
        </pc:spChg>
      </pc:sldChg>
      <pc:sldChg chg="addSp modSp new mod">
        <pc:chgData name="蕭又瑜 HSIAO, YU-YU" userId="c5b0ba1c-d079-4945-ac8c-b522266d3b39" providerId="ADAL" clId="{00BCF0C7-164E-6C4A-9734-A106735F2BCC}" dt="2023-04-09T23:51:53.147" v="2932" actId="20577"/>
        <pc:sldMkLst>
          <pc:docMk/>
          <pc:sldMk cId="2731379442" sldId="312"/>
        </pc:sldMkLst>
        <pc:spChg chg="mod">
          <ac:chgData name="蕭又瑜 HSIAO, YU-YU" userId="c5b0ba1c-d079-4945-ac8c-b522266d3b39" providerId="ADAL" clId="{00BCF0C7-164E-6C4A-9734-A106735F2BCC}" dt="2023-04-09T23:48:25.957" v="2918" actId="20577"/>
          <ac:spMkLst>
            <pc:docMk/>
            <pc:sldMk cId="2731379442" sldId="312"/>
            <ac:spMk id="2" creationId="{B89398CE-7E2F-0225-F572-39C709AC0DC9}"/>
          </ac:spMkLst>
        </pc:spChg>
        <pc:spChg chg="mod">
          <ac:chgData name="蕭又瑜 HSIAO, YU-YU" userId="c5b0ba1c-d079-4945-ac8c-b522266d3b39" providerId="ADAL" clId="{00BCF0C7-164E-6C4A-9734-A106735F2BCC}" dt="2023-04-09T23:51:53.147" v="2932" actId="20577"/>
          <ac:spMkLst>
            <pc:docMk/>
            <pc:sldMk cId="2731379442" sldId="312"/>
            <ac:spMk id="3" creationId="{1D2D9F95-56E8-BE8D-C285-ADFF9D514B98}"/>
          </ac:spMkLst>
        </pc:spChg>
        <pc:picChg chg="add mod">
          <ac:chgData name="蕭又瑜 HSIAO, YU-YU" userId="c5b0ba1c-d079-4945-ac8c-b522266d3b39" providerId="ADAL" clId="{00BCF0C7-164E-6C4A-9734-A106735F2BCC}" dt="2023-04-09T23:51:26.801" v="2924" actId="1076"/>
          <ac:picMkLst>
            <pc:docMk/>
            <pc:sldMk cId="2731379442" sldId="312"/>
            <ac:picMk id="6" creationId="{FC89C51F-AF79-1D67-0C89-C1FFDDC7BA1E}"/>
          </ac:picMkLst>
        </pc:picChg>
      </pc:sldChg>
      <pc:sldChg chg="modSp new mod">
        <pc:chgData name="蕭又瑜 HSIAO, YU-YU" userId="c5b0ba1c-d079-4945-ac8c-b522266d3b39" providerId="ADAL" clId="{00BCF0C7-164E-6C4A-9734-A106735F2BCC}" dt="2023-04-09T23:53:52.921" v="2980" actId="20577"/>
        <pc:sldMkLst>
          <pc:docMk/>
          <pc:sldMk cId="2029367587" sldId="313"/>
        </pc:sldMkLst>
        <pc:spChg chg="mod">
          <ac:chgData name="蕭又瑜 HSIAO, YU-YU" userId="c5b0ba1c-d079-4945-ac8c-b522266d3b39" providerId="ADAL" clId="{00BCF0C7-164E-6C4A-9734-A106735F2BCC}" dt="2023-04-09T23:52:39.833" v="2939" actId="20577"/>
          <ac:spMkLst>
            <pc:docMk/>
            <pc:sldMk cId="2029367587" sldId="313"/>
            <ac:spMk id="2" creationId="{5502C1DA-0D54-A2F5-A6DB-51B8C8D0CA67}"/>
          </ac:spMkLst>
        </pc:spChg>
        <pc:spChg chg="mod">
          <ac:chgData name="蕭又瑜 HSIAO, YU-YU" userId="c5b0ba1c-d079-4945-ac8c-b522266d3b39" providerId="ADAL" clId="{00BCF0C7-164E-6C4A-9734-A106735F2BCC}" dt="2023-04-09T23:53:52.921" v="2980" actId="20577"/>
          <ac:spMkLst>
            <pc:docMk/>
            <pc:sldMk cId="2029367587" sldId="313"/>
            <ac:spMk id="3" creationId="{43C22636-1853-CAA4-6D96-94BCE779BE8F}"/>
          </ac:spMkLst>
        </pc:spChg>
      </pc:sldChg>
      <pc:sldChg chg="addSp delSp modSp new mod">
        <pc:chgData name="蕭又瑜 HSIAO, YU-YU" userId="c5b0ba1c-d079-4945-ac8c-b522266d3b39" providerId="ADAL" clId="{00BCF0C7-164E-6C4A-9734-A106735F2BCC}" dt="2023-04-10T10:28:58.545" v="6003" actId="478"/>
        <pc:sldMkLst>
          <pc:docMk/>
          <pc:sldMk cId="2718278996" sldId="314"/>
        </pc:sldMkLst>
        <pc:spChg chg="mod">
          <ac:chgData name="蕭又瑜 HSIAO, YU-YU" userId="c5b0ba1c-d079-4945-ac8c-b522266d3b39" providerId="ADAL" clId="{00BCF0C7-164E-6C4A-9734-A106735F2BCC}" dt="2023-04-10T00:00:25.492" v="3123" actId="27636"/>
          <ac:spMkLst>
            <pc:docMk/>
            <pc:sldMk cId="2718278996" sldId="314"/>
            <ac:spMk id="2" creationId="{D26F6CC6-3DA5-30A2-FC4C-8CA961BB8433}"/>
          </ac:spMkLst>
        </pc:spChg>
        <pc:spChg chg="mod">
          <ac:chgData name="蕭又瑜 HSIAO, YU-YU" userId="c5b0ba1c-d079-4945-ac8c-b522266d3b39" providerId="ADAL" clId="{00BCF0C7-164E-6C4A-9734-A106735F2BCC}" dt="2023-04-10T00:37:53.940" v="3182" actId="115"/>
          <ac:spMkLst>
            <pc:docMk/>
            <pc:sldMk cId="2718278996" sldId="314"/>
            <ac:spMk id="3" creationId="{52BCC315-F05A-D3B5-8135-2CAD3DDF738C}"/>
          </ac:spMkLst>
        </pc:spChg>
        <pc:picChg chg="add del mod">
          <ac:chgData name="蕭又瑜 HSIAO, YU-YU" userId="c5b0ba1c-d079-4945-ac8c-b522266d3b39" providerId="ADAL" clId="{00BCF0C7-164E-6C4A-9734-A106735F2BCC}" dt="2023-04-10T10:28:58.545" v="6003" actId="478"/>
          <ac:picMkLst>
            <pc:docMk/>
            <pc:sldMk cId="2718278996" sldId="314"/>
            <ac:picMk id="6" creationId="{F4556F3D-84E8-FB93-B64C-8860627F0033}"/>
          </ac:picMkLst>
        </pc:picChg>
        <pc:picChg chg="add del mod">
          <ac:chgData name="蕭又瑜 HSIAO, YU-YU" userId="c5b0ba1c-d079-4945-ac8c-b522266d3b39" providerId="ADAL" clId="{00BCF0C7-164E-6C4A-9734-A106735F2BCC}" dt="2023-04-10T10:28:58.036" v="6002"/>
          <ac:picMkLst>
            <pc:docMk/>
            <pc:sldMk cId="2718278996" sldId="314"/>
            <ac:picMk id="7" creationId="{28E1FBBF-B330-1A60-E8D6-878D1A52CE98}"/>
          </ac:picMkLst>
        </pc:picChg>
      </pc:sldChg>
      <pc:sldChg chg="addSp delSp modSp new mod ord">
        <pc:chgData name="蕭又瑜 HSIAO, YU-YU" userId="c5b0ba1c-d079-4945-ac8c-b522266d3b39" providerId="ADAL" clId="{00BCF0C7-164E-6C4A-9734-A106735F2BCC}" dt="2023-04-10T06:42:24.636" v="4382" actId="1076"/>
        <pc:sldMkLst>
          <pc:docMk/>
          <pc:sldMk cId="2607525384" sldId="315"/>
        </pc:sldMkLst>
        <pc:spChg chg="mod">
          <ac:chgData name="蕭又瑜 HSIAO, YU-YU" userId="c5b0ba1c-d079-4945-ac8c-b522266d3b39" providerId="ADAL" clId="{00BCF0C7-164E-6C4A-9734-A106735F2BCC}" dt="2023-04-10T02:03:11.819" v="3378" actId="20577"/>
          <ac:spMkLst>
            <pc:docMk/>
            <pc:sldMk cId="2607525384" sldId="315"/>
            <ac:spMk id="2" creationId="{86D140A7-0E06-DBDB-1296-0ABB1CCCB653}"/>
          </ac:spMkLst>
        </pc:spChg>
        <pc:spChg chg="del">
          <ac:chgData name="蕭又瑜 HSIAO, YU-YU" userId="c5b0ba1c-d079-4945-ac8c-b522266d3b39" providerId="ADAL" clId="{00BCF0C7-164E-6C4A-9734-A106735F2BCC}" dt="2023-04-10T00:07:23.623" v="3147"/>
          <ac:spMkLst>
            <pc:docMk/>
            <pc:sldMk cId="2607525384" sldId="315"/>
            <ac:spMk id="3" creationId="{2EC6DF37-72FC-9C30-8FFC-8ED659452909}"/>
          </ac:spMkLst>
        </pc:spChg>
        <pc:spChg chg="add del">
          <ac:chgData name="蕭又瑜 HSIAO, YU-YU" userId="c5b0ba1c-d079-4945-ac8c-b522266d3b39" providerId="ADAL" clId="{00BCF0C7-164E-6C4A-9734-A106735F2BCC}" dt="2023-04-10T00:07:01.060" v="3140" actId="22"/>
          <ac:spMkLst>
            <pc:docMk/>
            <pc:sldMk cId="2607525384" sldId="315"/>
            <ac:spMk id="7" creationId="{E4F11FB8-10AD-DCD9-2D91-508E5CB6F54A}"/>
          </ac:spMkLst>
        </pc:spChg>
        <pc:spChg chg="add mod">
          <ac:chgData name="蕭又瑜 HSIAO, YU-YU" userId="c5b0ba1c-d079-4945-ac8c-b522266d3b39" providerId="ADAL" clId="{00BCF0C7-164E-6C4A-9734-A106735F2BCC}" dt="2023-04-10T06:42:16.943" v="4380" actId="403"/>
          <ac:spMkLst>
            <pc:docMk/>
            <pc:sldMk cId="2607525384" sldId="315"/>
            <ac:spMk id="10" creationId="{0EA01AB0-E766-7AE8-6132-6EF7782B8328}"/>
          </ac:spMkLst>
        </pc:spChg>
        <pc:spChg chg="add del mod">
          <ac:chgData name="蕭又瑜 HSIAO, YU-YU" userId="c5b0ba1c-d079-4945-ac8c-b522266d3b39" providerId="ADAL" clId="{00BCF0C7-164E-6C4A-9734-A106735F2BCC}" dt="2023-04-10T02:39:21.604" v="3904"/>
          <ac:spMkLst>
            <pc:docMk/>
            <pc:sldMk cId="2607525384" sldId="315"/>
            <ac:spMk id="11" creationId="{0C38C025-3407-976B-9F94-7381B6211701}"/>
          </ac:spMkLst>
        </pc:spChg>
        <pc:picChg chg="add del mod">
          <ac:chgData name="蕭又瑜 HSIAO, YU-YU" userId="c5b0ba1c-d079-4945-ac8c-b522266d3b39" providerId="ADAL" clId="{00BCF0C7-164E-6C4A-9734-A106735F2BCC}" dt="2023-04-10T00:11:00.400" v="3160" actId="21"/>
          <ac:picMkLst>
            <pc:docMk/>
            <pc:sldMk cId="2607525384" sldId="315"/>
            <ac:picMk id="8" creationId="{312FD1B5-A488-66AA-F0C7-C69708B2A20E}"/>
          </ac:picMkLst>
        </pc:picChg>
        <pc:picChg chg="add mod">
          <ac:chgData name="蕭又瑜 HSIAO, YU-YU" userId="c5b0ba1c-d079-4945-ac8c-b522266d3b39" providerId="ADAL" clId="{00BCF0C7-164E-6C4A-9734-A106735F2BCC}" dt="2023-04-10T06:42:24.636" v="4382" actId="1076"/>
          <ac:picMkLst>
            <pc:docMk/>
            <pc:sldMk cId="2607525384" sldId="315"/>
            <ac:picMk id="12" creationId="{6F145115-E555-2221-8EFD-EE8541707DB9}"/>
          </ac:picMkLst>
        </pc:picChg>
      </pc:sldChg>
      <pc:sldChg chg="addSp modSp new mod modNotesTx">
        <pc:chgData name="蕭又瑜 HSIAO, YU-YU" userId="c5b0ba1c-d079-4945-ac8c-b522266d3b39" providerId="ADAL" clId="{00BCF0C7-164E-6C4A-9734-A106735F2BCC}" dt="2023-04-11T01:32:32.784" v="13452" actId="20577"/>
        <pc:sldMkLst>
          <pc:docMk/>
          <pc:sldMk cId="50990482" sldId="316"/>
        </pc:sldMkLst>
        <pc:spChg chg="mod">
          <ac:chgData name="蕭又瑜 HSIAO, YU-YU" userId="c5b0ba1c-d079-4945-ac8c-b522266d3b39" providerId="ADAL" clId="{00BCF0C7-164E-6C4A-9734-A106735F2BCC}" dt="2023-04-10T00:11:08.123" v="3163"/>
          <ac:spMkLst>
            <pc:docMk/>
            <pc:sldMk cId="50990482" sldId="316"/>
            <ac:spMk id="2" creationId="{CEC04561-214F-025A-EE71-D16DDFDDA05C}"/>
          </ac:spMkLst>
        </pc:spChg>
        <pc:spChg chg="mod">
          <ac:chgData name="蕭又瑜 HSIAO, YU-YU" userId="c5b0ba1c-d079-4945-ac8c-b522266d3b39" providerId="ADAL" clId="{00BCF0C7-164E-6C4A-9734-A106735F2BCC}" dt="2023-04-10T00:11:48.432" v="3181" actId="115"/>
          <ac:spMkLst>
            <pc:docMk/>
            <pc:sldMk cId="50990482" sldId="316"/>
            <ac:spMk id="3" creationId="{B43D60EB-0F6C-8A9E-7F29-3B726E188D73}"/>
          </ac:spMkLst>
        </pc:spChg>
        <pc:picChg chg="add mod">
          <ac:chgData name="蕭又瑜 HSIAO, YU-YU" userId="c5b0ba1c-d079-4945-ac8c-b522266d3b39" providerId="ADAL" clId="{00BCF0C7-164E-6C4A-9734-A106735F2BCC}" dt="2023-04-10T00:11:34.940" v="3174" actId="1076"/>
          <ac:picMkLst>
            <pc:docMk/>
            <pc:sldMk cId="50990482" sldId="316"/>
            <ac:picMk id="6" creationId="{E66000C0-7AE4-F509-2CAF-BC8104C43ED1}"/>
          </ac:picMkLst>
        </pc:picChg>
      </pc:sldChg>
      <pc:sldChg chg="addSp delSp modSp new mod">
        <pc:chgData name="蕭又瑜 HSIAO, YU-YU" userId="c5b0ba1c-d079-4945-ac8c-b522266d3b39" providerId="ADAL" clId="{00BCF0C7-164E-6C4A-9734-A106735F2BCC}" dt="2023-04-10T01:34:58.006" v="3190" actId="20577"/>
        <pc:sldMkLst>
          <pc:docMk/>
          <pc:sldMk cId="832053977" sldId="317"/>
        </pc:sldMkLst>
        <pc:spChg chg="mod">
          <ac:chgData name="蕭又瑜 HSIAO, YU-YU" userId="c5b0ba1c-d079-4945-ac8c-b522266d3b39" providerId="ADAL" clId="{00BCF0C7-164E-6C4A-9734-A106735F2BCC}" dt="2023-04-10T01:34:58.006" v="3190" actId="20577"/>
          <ac:spMkLst>
            <pc:docMk/>
            <pc:sldMk cId="832053977" sldId="317"/>
            <ac:spMk id="2" creationId="{C1967995-DD31-3B0B-1753-62F209E0C0AA}"/>
          </ac:spMkLst>
        </pc:spChg>
        <pc:spChg chg="del">
          <ac:chgData name="蕭又瑜 HSIAO, YU-YU" userId="c5b0ba1c-d079-4945-ac8c-b522266d3b39" providerId="ADAL" clId="{00BCF0C7-164E-6C4A-9734-A106735F2BCC}" dt="2023-04-10T01:34:41.754" v="3184"/>
          <ac:spMkLst>
            <pc:docMk/>
            <pc:sldMk cId="832053977" sldId="317"/>
            <ac:spMk id="3" creationId="{3B160AC3-9EE9-61D7-55BE-D60B4EA221B7}"/>
          </ac:spMkLst>
        </pc:spChg>
        <pc:picChg chg="add mod">
          <ac:chgData name="蕭又瑜 HSIAO, YU-YU" userId="c5b0ba1c-d079-4945-ac8c-b522266d3b39" providerId="ADAL" clId="{00BCF0C7-164E-6C4A-9734-A106735F2BCC}" dt="2023-04-10T01:34:41.754" v="3184"/>
          <ac:picMkLst>
            <pc:docMk/>
            <pc:sldMk cId="832053977" sldId="317"/>
            <ac:picMk id="6" creationId="{48B313D7-72D0-53B5-C381-0D1B4FCD227A}"/>
          </ac:picMkLst>
        </pc:picChg>
      </pc:sldChg>
      <pc:sldChg chg="modSp new mod ord modNotesTx">
        <pc:chgData name="蕭又瑜 HSIAO, YU-YU" userId="c5b0ba1c-d079-4945-ac8c-b522266d3b39" providerId="ADAL" clId="{00BCF0C7-164E-6C4A-9734-A106735F2BCC}" dt="2023-04-11T01:32:19.849" v="13432" actId="20577"/>
        <pc:sldMkLst>
          <pc:docMk/>
          <pc:sldMk cId="2206015148" sldId="318"/>
        </pc:sldMkLst>
        <pc:spChg chg="mod">
          <ac:chgData name="蕭又瑜 HSIAO, YU-YU" userId="c5b0ba1c-d079-4945-ac8c-b522266d3b39" providerId="ADAL" clId="{00BCF0C7-164E-6C4A-9734-A106735F2BCC}" dt="2023-04-10T02:20:13.332" v="3719" actId="20577"/>
          <ac:spMkLst>
            <pc:docMk/>
            <pc:sldMk cId="2206015148" sldId="318"/>
            <ac:spMk id="2" creationId="{DF201D2F-015E-5712-1753-BB77D4F40EC4}"/>
          </ac:spMkLst>
        </pc:spChg>
        <pc:spChg chg="mod">
          <ac:chgData name="蕭又瑜 HSIAO, YU-YU" userId="c5b0ba1c-d079-4945-ac8c-b522266d3b39" providerId="ADAL" clId="{00BCF0C7-164E-6C4A-9734-A106735F2BCC}" dt="2023-04-10T02:21:17.998" v="3720" actId="115"/>
          <ac:spMkLst>
            <pc:docMk/>
            <pc:sldMk cId="2206015148" sldId="318"/>
            <ac:spMk id="3" creationId="{56195342-BAC1-CF71-7ECB-0435FC75184D}"/>
          </ac:spMkLst>
        </pc:spChg>
      </pc:sldChg>
      <pc:sldChg chg="modSp new del mod">
        <pc:chgData name="蕭又瑜 HSIAO, YU-YU" userId="c5b0ba1c-d079-4945-ac8c-b522266d3b39" providerId="ADAL" clId="{00BCF0C7-164E-6C4A-9734-A106735F2BCC}" dt="2023-04-10T02:27:31.342" v="3803" actId="2696"/>
        <pc:sldMkLst>
          <pc:docMk/>
          <pc:sldMk cId="167945620" sldId="319"/>
        </pc:sldMkLst>
        <pc:spChg chg="mod">
          <ac:chgData name="蕭又瑜 HSIAO, YU-YU" userId="c5b0ba1c-d079-4945-ac8c-b522266d3b39" providerId="ADAL" clId="{00BCF0C7-164E-6C4A-9734-A106735F2BCC}" dt="2023-04-10T02:26:29.983" v="3734" actId="20577"/>
          <ac:spMkLst>
            <pc:docMk/>
            <pc:sldMk cId="167945620" sldId="319"/>
            <ac:spMk id="2" creationId="{455D61EE-7D2A-C8F9-1F44-81ABEE9A26AC}"/>
          </ac:spMkLst>
        </pc:spChg>
        <pc:spChg chg="mod">
          <ac:chgData name="蕭又瑜 HSIAO, YU-YU" userId="c5b0ba1c-d079-4945-ac8c-b522266d3b39" providerId="ADAL" clId="{00BCF0C7-164E-6C4A-9734-A106735F2BCC}" dt="2023-04-10T02:26:51.535" v="3802" actId="20577"/>
          <ac:spMkLst>
            <pc:docMk/>
            <pc:sldMk cId="167945620" sldId="319"/>
            <ac:spMk id="3" creationId="{00E73F92-8F83-CE0B-8D25-D59648399406}"/>
          </ac:spMkLst>
        </pc:spChg>
      </pc:sldChg>
      <pc:sldChg chg="modSp new mod">
        <pc:chgData name="蕭又瑜 HSIAO, YU-YU" userId="c5b0ba1c-d079-4945-ac8c-b522266d3b39" providerId="ADAL" clId="{00BCF0C7-164E-6C4A-9734-A106735F2BCC}" dt="2023-04-10T06:34:31.395" v="4356" actId="115"/>
        <pc:sldMkLst>
          <pc:docMk/>
          <pc:sldMk cId="3865157133" sldId="319"/>
        </pc:sldMkLst>
        <pc:spChg chg="mod">
          <ac:chgData name="蕭又瑜 HSIAO, YU-YU" userId="c5b0ba1c-d079-4945-ac8c-b522266d3b39" providerId="ADAL" clId="{00BCF0C7-164E-6C4A-9734-A106735F2BCC}" dt="2023-04-10T02:36:56.152" v="3896" actId="20577"/>
          <ac:spMkLst>
            <pc:docMk/>
            <pc:sldMk cId="3865157133" sldId="319"/>
            <ac:spMk id="2" creationId="{3A60E64A-6FB3-957F-778D-7526D7752BDE}"/>
          </ac:spMkLst>
        </pc:spChg>
        <pc:spChg chg="mod">
          <ac:chgData name="蕭又瑜 HSIAO, YU-YU" userId="c5b0ba1c-d079-4945-ac8c-b522266d3b39" providerId="ADAL" clId="{00BCF0C7-164E-6C4A-9734-A106735F2BCC}" dt="2023-04-10T06:34:31.395" v="4356" actId="115"/>
          <ac:spMkLst>
            <pc:docMk/>
            <pc:sldMk cId="3865157133" sldId="319"/>
            <ac:spMk id="3" creationId="{33A2EC3B-B20E-A924-BC77-E5A6D61C46AF}"/>
          </ac:spMkLst>
        </pc:spChg>
      </pc:sldChg>
      <pc:sldChg chg="addSp delSp modSp add mod modTransition">
        <pc:chgData name="蕭又瑜 HSIAO, YU-YU" userId="c5b0ba1c-d079-4945-ac8c-b522266d3b39" providerId="ADAL" clId="{00BCF0C7-164E-6C4A-9734-A106735F2BCC}" dt="2023-04-10T02:38:32.262" v="3900"/>
        <pc:sldMkLst>
          <pc:docMk/>
          <pc:sldMk cId="3310133713" sldId="320"/>
        </pc:sldMkLst>
        <pc:spChg chg="del mod">
          <ac:chgData name="蕭又瑜 HSIAO, YU-YU" userId="c5b0ba1c-d079-4945-ac8c-b522266d3b39" providerId="ADAL" clId="{00BCF0C7-164E-6C4A-9734-A106735F2BCC}" dt="2023-04-10T02:38:06.838" v="3899"/>
          <ac:spMkLst>
            <pc:docMk/>
            <pc:sldMk cId="3310133713" sldId="320"/>
            <ac:spMk id="3" creationId="{33A2EC3B-B20E-A924-BC77-E5A6D61C46AF}"/>
          </ac:spMkLst>
        </pc:spChg>
        <pc:picChg chg="add mod">
          <ac:chgData name="蕭又瑜 HSIAO, YU-YU" userId="c5b0ba1c-d079-4945-ac8c-b522266d3b39" providerId="ADAL" clId="{00BCF0C7-164E-6C4A-9734-A106735F2BCC}" dt="2023-04-10T02:38:06.838" v="3899"/>
          <ac:picMkLst>
            <pc:docMk/>
            <pc:sldMk cId="3310133713" sldId="320"/>
            <ac:picMk id="6" creationId="{E5493648-01F6-95E5-123A-34B3CB14B40A}"/>
          </ac:picMkLst>
        </pc:picChg>
      </pc:sldChg>
      <pc:sldChg chg="addSp modSp add mod">
        <pc:chgData name="蕭又瑜 HSIAO, YU-YU" userId="c5b0ba1c-d079-4945-ac8c-b522266d3b39" providerId="ADAL" clId="{00BCF0C7-164E-6C4A-9734-A106735F2BCC}" dt="2023-04-10T11:00:48.946" v="6471" actId="57"/>
        <pc:sldMkLst>
          <pc:docMk/>
          <pc:sldMk cId="2742225307" sldId="321"/>
        </pc:sldMkLst>
        <pc:spChg chg="add mod">
          <ac:chgData name="蕭又瑜 HSIAO, YU-YU" userId="c5b0ba1c-d079-4945-ac8c-b522266d3b39" providerId="ADAL" clId="{00BCF0C7-164E-6C4A-9734-A106735F2BCC}" dt="2023-04-10T02:39:54.663" v="3912" actId="1582"/>
          <ac:spMkLst>
            <pc:docMk/>
            <pc:sldMk cId="2742225307" sldId="321"/>
            <ac:spMk id="3" creationId="{0A9A5418-AEB8-E633-0E8F-26351185184F}"/>
          </ac:spMkLst>
        </pc:spChg>
        <pc:spChg chg="add mod">
          <ac:chgData name="蕭又瑜 HSIAO, YU-YU" userId="c5b0ba1c-d079-4945-ac8c-b522266d3b39" providerId="ADAL" clId="{00BCF0C7-164E-6C4A-9734-A106735F2BCC}" dt="2023-04-10T02:46:08.005" v="4051" actId="1076"/>
          <ac:spMkLst>
            <pc:docMk/>
            <pc:sldMk cId="2742225307" sldId="321"/>
            <ac:spMk id="7" creationId="{772EDC50-477B-EADD-DBD5-0747ADAD0009}"/>
          </ac:spMkLst>
        </pc:spChg>
        <pc:spChg chg="add mod">
          <ac:chgData name="蕭又瑜 HSIAO, YU-YU" userId="c5b0ba1c-d079-4945-ac8c-b522266d3b39" providerId="ADAL" clId="{00BCF0C7-164E-6C4A-9734-A106735F2BCC}" dt="2023-04-10T11:00:48.946" v="6471" actId="57"/>
          <ac:spMkLst>
            <pc:docMk/>
            <pc:sldMk cId="2742225307" sldId="321"/>
            <ac:spMk id="8" creationId="{2D5BA363-243C-DFE2-A142-83AEA776309F}"/>
          </ac:spMkLst>
        </pc:spChg>
      </pc:sldChg>
      <pc:sldChg chg="modSp add mod">
        <pc:chgData name="蕭又瑜 HSIAO, YU-YU" userId="c5b0ba1c-d079-4945-ac8c-b522266d3b39" providerId="ADAL" clId="{00BCF0C7-164E-6C4A-9734-A106735F2BCC}" dt="2023-04-10T02:40:16.348" v="3915" actId="14100"/>
        <pc:sldMkLst>
          <pc:docMk/>
          <pc:sldMk cId="1709733968" sldId="322"/>
        </pc:sldMkLst>
        <pc:spChg chg="mod">
          <ac:chgData name="蕭又瑜 HSIAO, YU-YU" userId="c5b0ba1c-d079-4945-ac8c-b522266d3b39" providerId="ADAL" clId="{00BCF0C7-164E-6C4A-9734-A106735F2BCC}" dt="2023-04-10T02:40:16.348" v="3915" actId="14100"/>
          <ac:spMkLst>
            <pc:docMk/>
            <pc:sldMk cId="1709733968" sldId="322"/>
            <ac:spMk id="3" creationId="{0A9A5418-AEB8-E633-0E8F-26351185184F}"/>
          </ac:spMkLst>
        </pc:spChg>
      </pc:sldChg>
      <pc:sldChg chg="addSp modSp add mod modAnim">
        <pc:chgData name="蕭又瑜 HSIAO, YU-YU" userId="c5b0ba1c-d079-4945-ac8c-b522266d3b39" providerId="ADAL" clId="{00BCF0C7-164E-6C4A-9734-A106735F2BCC}" dt="2023-04-11T03:35:00.186" v="14907" actId="20577"/>
        <pc:sldMkLst>
          <pc:docMk/>
          <pc:sldMk cId="364048401" sldId="323"/>
        </pc:sldMkLst>
        <pc:spChg chg="mod">
          <ac:chgData name="蕭又瑜 HSIAO, YU-YU" userId="c5b0ba1c-d079-4945-ac8c-b522266d3b39" providerId="ADAL" clId="{00BCF0C7-164E-6C4A-9734-A106735F2BCC}" dt="2023-04-10T02:48:22.598" v="4100" actId="14100"/>
          <ac:spMkLst>
            <pc:docMk/>
            <pc:sldMk cId="364048401" sldId="323"/>
            <ac:spMk id="3" creationId="{0A9A5418-AEB8-E633-0E8F-26351185184F}"/>
          </ac:spMkLst>
        </pc:spChg>
        <pc:spChg chg="add mod">
          <ac:chgData name="蕭又瑜 HSIAO, YU-YU" userId="c5b0ba1c-d079-4945-ac8c-b522266d3b39" providerId="ADAL" clId="{00BCF0C7-164E-6C4A-9734-A106735F2BCC}" dt="2023-04-11T03:35:00.186" v="14907" actId="20577"/>
          <ac:spMkLst>
            <pc:docMk/>
            <pc:sldMk cId="364048401" sldId="323"/>
            <ac:spMk id="7" creationId="{2D50E7B8-7FD3-1635-12CA-E306DB8BCF83}"/>
          </ac:spMkLst>
        </pc:spChg>
      </pc:sldChg>
      <pc:sldChg chg="addSp modSp add mod">
        <pc:chgData name="蕭又瑜 HSIAO, YU-YU" userId="c5b0ba1c-d079-4945-ac8c-b522266d3b39" providerId="ADAL" clId="{00BCF0C7-164E-6C4A-9734-A106735F2BCC}" dt="2023-04-10T02:50:02.792" v="4217" actId="1076"/>
        <pc:sldMkLst>
          <pc:docMk/>
          <pc:sldMk cId="959998090" sldId="324"/>
        </pc:sldMkLst>
        <pc:spChg chg="mod">
          <ac:chgData name="蕭又瑜 HSIAO, YU-YU" userId="c5b0ba1c-d079-4945-ac8c-b522266d3b39" providerId="ADAL" clId="{00BCF0C7-164E-6C4A-9734-A106735F2BCC}" dt="2023-04-10T02:41:21.245" v="3921" actId="14100"/>
          <ac:spMkLst>
            <pc:docMk/>
            <pc:sldMk cId="959998090" sldId="324"/>
            <ac:spMk id="3" creationId="{0A9A5418-AEB8-E633-0E8F-26351185184F}"/>
          </ac:spMkLst>
        </pc:spChg>
        <pc:spChg chg="add mod">
          <ac:chgData name="蕭又瑜 HSIAO, YU-YU" userId="c5b0ba1c-d079-4945-ac8c-b522266d3b39" providerId="ADAL" clId="{00BCF0C7-164E-6C4A-9734-A106735F2BCC}" dt="2023-04-10T02:50:02.792" v="4217" actId="1076"/>
          <ac:spMkLst>
            <pc:docMk/>
            <pc:sldMk cId="959998090" sldId="324"/>
            <ac:spMk id="7" creationId="{F7EFC4E7-0084-F381-CBC2-79B420D5B6DE}"/>
          </ac:spMkLst>
        </pc:spChg>
      </pc:sldChg>
      <pc:sldChg chg="modSp add mod">
        <pc:chgData name="蕭又瑜 HSIAO, YU-YU" userId="c5b0ba1c-d079-4945-ac8c-b522266d3b39" providerId="ADAL" clId="{00BCF0C7-164E-6C4A-9734-A106735F2BCC}" dt="2023-04-10T02:54:28.767" v="4255" actId="1076"/>
        <pc:sldMkLst>
          <pc:docMk/>
          <pc:sldMk cId="1155597779" sldId="325"/>
        </pc:sldMkLst>
        <pc:spChg chg="mod">
          <ac:chgData name="蕭又瑜 HSIAO, YU-YU" userId="c5b0ba1c-d079-4945-ac8c-b522266d3b39" providerId="ADAL" clId="{00BCF0C7-164E-6C4A-9734-A106735F2BCC}" dt="2023-04-10T02:44:41.683" v="4002" actId="14100"/>
          <ac:spMkLst>
            <pc:docMk/>
            <pc:sldMk cId="1155597779" sldId="325"/>
            <ac:spMk id="3" creationId="{0A9A5418-AEB8-E633-0E8F-26351185184F}"/>
          </ac:spMkLst>
        </pc:spChg>
        <pc:spChg chg="mod">
          <ac:chgData name="蕭又瑜 HSIAO, YU-YU" userId="c5b0ba1c-d079-4945-ac8c-b522266d3b39" providerId="ADAL" clId="{00BCF0C7-164E-6C4A-9734-A106735F2BCC}" dt="2023-04-10T02:54:28.767" v="4255" actId="1076"/>
          <ac:spMkLst>
            <pc:docMk/>
            <pc:sldMk cId="1155597779" sldId="325"/>
            <ac:spMk id="7" creationId="{F7EFC4E7-0084-F381-CBC2-79B420D5B6DE}"/>
          </ac:spMkLst>
        </pc:spChg>
      </pc:sldChg>
      <pc:sldChg chg="addSp delSp modSp add mod">
        <pc:chgData name="蕭又瑜 HSIAO, YU-YU" userId="c5b0ba1c-d079-4945-ac8c-b522266d3b39" providerId="ADAL" clId="{00BCF0C7-164E-6C4A-9734-A106735F2BCC}" dt="2023-04-10T11:01:04.468" v="6473" actId="57"/>
        <pc:sldMkLst>
          <pc:docMk/>
          <pc:sldMk cId="2830618525" sldId="326"/>
        </pc:sldMkLst>
        <pc:spChg chg="mod">
          <ac:chgData name="蕭又瑜 HSIAO, YU-YU" userId="c5b0ba1c-d079-4945-ac8c-b522266d3b39" providerId="ADAL" clId="{00BCF0C7-164E-6C4A-9734-A106735F2BCC}" dt="2023-04-10T02:59:43.273" v="4258" actId="14100"/>
          <ac:spMkLst>
            <pc:docMk/>
            <pc:sldMk cId="2830618525" sldId="326"/>
            <ac:spMk id="3" creationId="{0A9A5418-AEB8-E633-0E8F-26351185184F}"/>
          </ac:spMkLst>
        </pc:spChg>
        <pc:spChg chg="mod">
          <ac:chgData name="蕭又瑜 HSIAO, YU-YU" userId="c5b0ba1c-d079-4945-ac8c-b522266d3b39" providerId="ADAL" clId="{00BCF0C7-164E-6C4A-9734-A106735F2BCC}" dt="2023-04-10T03:00:00.050" v="4264" actId="1076"/>
          <ac:spMkLst>
            <pc:docMk/>
            <pc:sldMk cId="2830618525" sldId="326"/>
            <ac:spMk id="7" creationId="{F7EFC4E7-0084-F381-CBC2-79B420D5B6DE}"/>
          </ac:spMkLst>
        </pc:spChg>
        <pc:spChg chg="add mod">
          <ac:chgData name="蕭又瑜 HSIAO, YU-YU" userId="c5b0ba1c-d079-4945-ac8c-b522266d3b39" providerId="ADAL" clId="{00BCF0C7-164E-6C4A-9734-A106735F2BCC}" dt="2023-04-10T11:01:04.468" v="6473" actId="57"/>
          <ac:spMkLst>
            <pc:docMk/>
            <pc:sldMk cId="2830618525" sldId="326"/>
            <ac:spMk id="8" creationId="{44E9117D-F6A1-0468-83BC-B71E28DD200B}"/>
          </ac:spMkLst>
        </pc:spChg>
        <pc:spChg chg="add del mod">
          <ac:chgData name="蕭又瑜 HSIAO, YU-YU" userId="c5b0ba1c-d079-4945-ac8c-b522266d3b39" providerId="ADAL" clId="{00BCF0C7-164E-6C4A-9734-A106735F2BCC}" dt="2023-04-10T03:01:23.383" v="4347"/>
          <ac:spMkLst>
            <pc:docMk/>
            <pc:sldMk cId="2830618525" sldId="326"/>
            <ac:spMk id="9" creationId="{99470A91-3375-4C4F-CF3F-DC24E55C4E2C}"/>
          </ac:spMkLst>
        </pc:spChg>
      </pc:sldChg>
      <pc:sldChg chg="addSp delSp modSp add mod">
        <pc:chgData name="蕭又瑜 HSIAO, YU-YU" userId="c5b0ba1c-d079-4945-ac8c-b522266d3b39" providerId="ADAL" clId="{00BCF0C7-164E-6C4A-9734-A106735F2BCC}" dt="2023-04-10T07:03:53.698" v="4470" actId="478"/>
        <pc:sldMkLst>
          <pc:docMk/>
          <pc:sldMk cId="513450537" sldId="327"/>
        </pc:sldMkLst>
        <pc:spChg chg="mod">
          <ac:chgData name="蕭又瑜 HSIAO, YU-YU" userId="c5b0ba1c-d079-4945-ac8c-b522266d3b39" providerId="ADAL" clId="{00BCF0C7-164E-6C4A-9734-A106735F2BCC}" dt="2023-04-10T06:37:19.938" v="4370" actId="20577"/>
          <ac:spMkLst>
            <pc:docMk/>
            <pc:sldMk cId="513450537" sldId="327"/>
            <ac:spMk id="2" creationId="{86D140A7-0E06-DBDB-1296-0ABB1CCCB653}"/>
          </ac:spMkLst>
        </pc:spChg>
        <pc:spChg chg="add del mod">
          <ac:chgData name="蕭又瑜 HSIAO, YU-YU" userId="c5b0ba1c-d079-4945-ac8c-b522266d3b39" providerId="ADAL" clId="{00BCF0C7-164E-6C4A-9734-A106735F2BCC}" dt="2023-04-10T06:37:03.247" v="4368"/>
          <ac:spMkLst>
            <pc:docMk/>
            <pc:sldMk cId="513450537" sldId="327"/>
            <ac:spMk id="7" creationId="{7AF9679B-6B66-C9C9-4091-72B6F0C01D07}"/>
          </ac:spMkLst>
        </pc:spChg>
        <pc:spChg chg="del mod">
          <ac:chgData name="蕭又瑜 HSIAO, YU-YU" userId="c5b0ba1c-d079-4945-ac8c-b522266d3b39" providerId="ADAL" clId="{00BCF0C7-164E-6C4A-9734-A106735F2BCC}" dt="2023-04-10T06:36:22.907" v="4359"/>
          <ac:spMkLst>
            <pc:docMk/>
            <pc:sldMk cId="513450537" sldId="327"/>
            <ac:spMk id="10" creationId="{0EA01AB0-E766-7AE8-6132-6EF7782B8328}"/>
          </ac:spMkLst>
        </pc:spChg>
        <pc:spChg chg="add del mod">
          <ac:chgData name="蕭又瑜 HSIAO, YU-YU" userId="c5b0ba1c-d079-4945-ac8c-b522266d3b39" providerId="ADAL" clId="{00BCF0C7-164E-6C4A-9734-A106735F2BCC}" dt="2023-04-10T06:42:02.110" v="4374" actId="21"/>
          <ac:spMkLst>
            <pc:docMk/>
            <pc:sldMk cId="513450537" sldId="327"/>
            <ac:spMk id="11" creationId="{1CCDAAF2-73C0-789D-AB5F-5D49DE4FD577}"/>
          </ac:spMkLst>
        </pc:spChg>
        <pc:spChg chg="add del mod">
          <ac:chgData name="蕭又瑜 HSIAO, YU-YU" userId="c5b0ba1c-d079-4945-ac8c-b522266d3b39" providerId="ADAL" clId="{00BCF0C7-164E-6C4A-9734-A106735F2BCC}" dt="2023-04-10T06:43:17.658" v="4385"/>
          <ac:spMkLst>
            <pc:docMk/>
            <pc:sldMk cId="513450537" sldId="327"/>
            <ac:spMk id="13" creationId="{20AB1CB7-28DC-B1B1-5F19-2880E46B95BA}"/>
          </ac:spMkLst>
        </pc:spChg>
        <pc:spChg chg="add del mod">
          <ac:chgData name="蕭又瑜 HSIAO, YU-YU" userId="c5b0ba1c-d079-4945-ac8c-b522266d3b39" providerId="ADAL" clId="{00BCF0C7-164E-6C4A-9734-A106735F2BCC}" dt="2023-04-10T07:03:50.662" v="4469" actId="478"/>
          <ac:spMkLst>
            <pc:docMk/>
            <pc:sldMk cId="513450537" sldId="327"/>
            <ac:spMk id="16" creationId="{C2067FF2-34DA-BE40-642C-A4FAFD26F27E}"/>
          </ac:spMkLst>
        </pc:spChg>
        <pc:spChg chg="add del mod">
          <ac:chgData name="蕭又瑜 HSIAO, YU-YU" userId="c5b0ba1c-d079-4945-ac8c-b522266d3b39" providerId="ADAL" clId="{00BCF0C7-164E-6C4A-9734-A106735F2BCC}" dt="2023-04-10T07:03:53.698" v="4470" actId="478"/>
          <ac:spMkLst>
            <pc:docMk/>
            <pc:sldMk cId="513450537" sldId="327"/>
            <ac:spMk id="17" creationId="{04483984-5A99-CCF6-F240-B53210F97E49}"/>
          </ac:spMkLst>
        </pc:spChg>
        <pc:picChg chg="add del mod">
          <ac:chgData name="蕭又瑜 HSIAO, YU-YU" userId="c5b0ba1c-d079-4945-ac8c-b522266d3b39" providerId="ADAL" clId="{00BCF0C7-164E-6C4A-9734-A106735F2BCC}" dt="2023-04-10T06:36:44.891" v="4367" actId="478"/>
          <ac:picMkLst>
            <pc:docMk/>
            <pc:sldMk cId="513450537" sldId="327"/>
            <ac:picMk id="3" creationId="{BA7ADA71-6ADA-464D-FD7B-362BE1871247}"/>
          </ac:picMkLst>
        </pc:picChg>
        <pc:picChg chg="add del mod">
          <ac:chgData name="蕭又瑜 HSIAO, YU-YU" userId="c5b0ba1c-d079-4945-ac8c-b522266d3b39" providerId="ADAL" clId="{00BCF0C7-164E-6C4A-9734-A106735F2BCC}" dt="2023-04-10T06:42:03.326" v="4375" actId="21"/>
          <ac:picMkLst>
            <pc:docMk/>
            <pc:sldMk cId="513450537" sldId="327"/>
            <ac:picMk id="8" creationId="{FBC0772F-96F3-2E6A-71EE-722FB3377D96}"/>
          </ac:picMkLst>
        </pc:picChg>
        <pc:picChg chg="add del mod">
          <ac:chgData name="蕭又瑜 HSIAO, YU-YU" userId="c5b0ba1c-d079-4945-ac8c-b522266d3b39" providerId="ADAL" clId="{00BCF0C7-164E-6C4A-9734-A106735F2BCC}" dt="2023-04-10T06:42:57.711" v="4384"/>
          <ac:picMkLst>
            <pc:docMk/>
            <pc:sldMk cId="513450537" sldId="327"/>
            <ac:picMk id="14" creationId="{FE18629A-0B98-24B9-8609-C53CA81F5E6A}"/>
          </ac:picMkLst>
        </pc:picChg>
        <pc:picChg chg="add mod">
          <ac:chgData name="蕭又瑜 HSIAO, YU-YU" userId="c5b0ba1c-d079-4945-ac8c-b522266d3b39" providerId="ADAL" clId="{00BCF0C7-164E-6C4A-9734-A106735F2BCC}" dt="2023-04-10T06:43:17.658" v="4385"/>
          <ac:picMkLst>
            <pc:docMk/>
            <pc:sldMk cId="513450537" sldId="327"/>
            <ac:picMk id="15" creationId="{D4FD5009-533E-E665-FE15-2B6A6F98E5E5}"/>
          </ac:picMkLst>
        </pc:picChg>
      </pc:sldChg>
      <pc:sldChg chg="addSp delSp modSp add del mod">
        <pc:chgData name="蕭又瑜 HSIAO, YU-YU" userId="c5b0ba1c-d079-4945-ac8c-b522266d3b39" providerId="ADAL" clId="{00BCF0C7-164E-6C4A-9734-A106735F2BCC}" dt="2023-04-10T07:42:57.762" v="4904" actId="2696"/>
        <pc:sldMkLst>
          <pc:docMk/>
          <pc:sldMk cId="2369623184" sldId="328"/>
        </pc:sldMkLst>
        <pc:spChg chg="mod">
          <ac:chgData name="蕭又瑜 HSIAO, YU-YU" userId="c5b0ba1c-d079-4945-ac8c-b522266d3b39" providerId="ADAL" clId="{00BCF0C7-164E-6C4A-9734-A106735F2BCC}" dt="2023-04-10T07:27:51.162" v="4815" actId="20577"/>
          <ac:spMkLst>
            <pc:docMk/>
            <pc:sldMk cId="2369623184" sldId="328"/>
            <ac:spMk id="2" creationId="{86D140A7-0E06-DBDB-1296-0ABB1CCCB653}"/>
          </ac:spMkLst>
        </pc:spChg>
        <pc:spChg chg="add del mod">
          <ac:chgData name="蕭又瑜 HSIAO, YU-YU" userId="c5b0ba1c-d079-4945-ac8c-b522266d3b39" providerId="ADAL" clId="{00BCF0C7-164E-6C4A-9734-A106735F2BCC}" dt="2023-04-10T07:35:04.939" v="4846" actId="14100"/>
          <ac:spMkLst>
            <pc:docMk/>
            <pc:sldMk cId="2369623184" sldId="328"/>
            <ac:spMk id="6" creationId="{4D93952B-6979-426A-1C0B-DB9285851D3C}"/>
          </ac:spMkLst>
        </pc:spChg>
        <pc:picChg chg="add del mod">
          <ac:chgData name="蕭又瑜 HSIAO, YU-YU" userId="c5b0ba1c-d079-4945-ac8c-b522266d3b39" providerId="ADAL" clId="{00BCF0C7-164E-6C4A-9734-A106735F2BCC}" dt="2023-04-10T07:01:50.074" v="4449" actId="21"/>
          <ac:picMkLst>
            <pc:docMk/>
            <pc:sldMk cId="2369623184" sldId="328"/>
            <ac:picMk id="7" creationId="{C500294B-44B9-B756-6BEB-9F5593B1DB70}"/>
          </ac:picMkLst>
        </pc:picChg>
        <pc:picChg chg="add del mod">
          <ac:chgData name="蕭又瑜 HSIAO, YU-YU" userId="c5b0ba1c-d079-4945-ac8c-b522266d3b39" providerId="ADAL" clId="{00BCF0C7-164E-6C4A-9734-A106735F2BCC}" dt="2023-04-10T07:01:50.074" v="4449" actId="21"/>
          <ac:picMkLst>
            <pc:docMk/>
            <pc:sldMk cId="2369623184" sldId="328"/>
            <ac:picMk id="8" creationId="{271CF6EE-BCB6-43E9-C2D7-853F12EAA5D9}"/>
          </ac:picMkLst>
        </pc:picChg>
        <pc:picChg chg="add del mod">
          <ac:chgData name="蕭又瑜 HSIAO, YU-YU" userId="c5b0ba1c-d079-4945-ac8c-b522266d3b39" providerId="ADAL" clId="{00BCF0C7-164E-6C4A-9734-A106735F2BCC}" dt="2023-04-10T07:00:33.364" v="4419" actId="478"/>
          <ac:picMkLst>
            <pc:docMk/>
            <pc:sldMk cId="2369623184" sldId="328"/>
            <ac:picMk id="9" creationId="{A7AA4134-4330-E201-6CE8-46F8A54766A2}"/>
          </ac:picMkLst>
        </pc:picChg>
        <pc:picChg chg="add del mod">
          <ac:chgData name="蕭又瑜 HSIAO, YU-YU" userId="c5b0ba1c-d079-4945-ac8c-b522266d3b39" providerId="ADAL" clId="{00BCF0C7-164E-6C4A-9734-A106735F2BCC}" dt="2023-04-10T07:37:31.752" v="4847" actId="21"/>
          <ac:picMkLst>
            <pc:docMk/>
            <pc:sldMk cId="2369623184" sldId="328"/>
            <ac:picMk id="10" creationId="{97E4D7F8-DB2E-674A-BFA3-D443C3F3221B}"/>
          </ac:picMkLst>
        </pc:picChg>
        <pc:picChg chg="del">
          <ac:chgData name="蕭又瑜 HSIAO, YU-YU" userId="c5b0ba1c-d079-4945-ac8c-b522266d3b39" providerId="ADAL" clId="{00BCF0C7-164E-6C4A-9734-A106735F2BCC}" dt="2023-04-10T06:58:25.895" v="4387" actId="478"/>
          <ac:picMkLst>
            <pc:docMk/>
            <pc:sldMk cId="2369623184" sldId="328"/>
            <ac:picMk id="15" creationId="{D4FD5009-533E-E665-FE15-2B6A6F98E5E5}"/>
          </ac:picMkLst>
        </pc:picChg>
      </pc:sldChg>
      <pc:sldChg chg="add del">
        <pc:chgData name="蕭又瑜 HSIAO, YU-YU" userId="c5b0ba1c-d079-4945-ac8c-b522266d3b39" providerId="ADAL" clId="{00BCF0C7-164E-6C4A-9734-A106735F2BCC}" dt="2023-04-10T06:42:00.270" v="4373"/>
        <pc:sldMkLst>
          <pc:docMk/>
          <pc:sldMk cId="2909168712" sldId="328"/>
        </pc:sldMkLst>
      </pc:sldChg>
      <pc:sldChg chg="delSp modSp add del mod">
        <pc:chgData name="蕭又瑜 HSIAO, YU-YU" userId="c5b0ba1c-d079-4945-ac8c-b522266d3b39" providerId="ADAL" clId="{00BCF0C7-164E-6C4A-9734-A106735F2BCC}" dt="2023-04-10T07:42:57.748" v="4903" actId="2696"/>
        <pc:sldMkLst>
          <pc:docMk/>
          <pc:sldMk cId="773998284" sldId="329"/>
        </pc:sldMkLst>
        <pc:spChg chg="mod">
          <ac:chgData name="蕭又瑜 HSIAO, YU-YU" userId="c5b0ba1c-d079-4945-ac8c-b522266d3b39" providerId="ADAL" clId="{00BCF0C7-164E-6C4A-9734-A106735F2BCC}" dt="2023-04-10T07:00:24.565" v="4416" actId="14100"/>
          <ac:spMkLst>
            <pc:docMk/>
            <pc:sldMk cId="773998284" sldId="329"/>
            <ac:spMk id="6" creationId="{4D93952B-6979-426A-1C0B-DB9285851D3C}"/>
          </ac:spMkLst>
        </pc:spChg>
        <pc:picChg chg="del">
          <ac:chgData name="蕭又瑜 HSIAO, YU-YU" userId="c5b0ba1c-d079-4945-ac8c-b522266d3b39" providerId="ADAL" clId="{00BCF0C7-164E-6C4A-9734-A106735F2BCC}" dt="2023-04-10T07:00:10.874" v="4412" actId="478"/>
          <ac:picMkLst>
            <pc:docMk/>
            <pc:sldMk cId="773998284" sldId="329"/>
            <ac:picMk id="7" creationId="{C500294B-44B9-B756-6BEB-9F5593B1DB70}"/>
          </ac:picMkLst>
        </pc:picChg>
        <pc:picChg chg="del">
          <ac:chgData name="蕭又瑜 HSIAO, YU-YU" userId="c5b0ba1c-d079-4945-ac8c-b522266d3b39" providerId="ADAL" clId="{00BCF0C7-164E-6C4A-9734-A106735F2BCC}" dt="2023-04-10T07:00:12.302" v="4413" actId="478"/>
          <ac:picMkLst>
            <pc:docMk/>
            <pc:sldMk cId="773998284" sldId="329"/>
            <ac:picMk id="8" creationId="{271CF6EE-BCB6-43E9-C2D7-853F12EAA5D9}"/>
          </ac:picMkLst>
        </pc:picChg>
        <pc:picChg chg="mod">
          <ac:chgData name="蕭又瑜 HSIAO, YU-YU" userId="c5b0ba1c-d079-4945-ac8c-b522266d3b39" providerId="ADAL" clId="{00BCF0C7-164E-6C4A-9734-A106735F2BCC}" dt="2023-04-10T07:00:30.774" v="4418" actId="1076"/>
          <ac:picMkLst>
            <pc:docMk/>
            <pc:sldMk cId="773998284" sldId="329"/>
            <ac:picMk id="9" creationId="{A7AA4134-4330-E201-6CE8-46F8A54766A2}"/>
          </ac:picMkLst>
        </pc:picChg>
      </pc:sldChg>
      <pc:sldChg chg="addSp modSp new mod modNotesTx">
        <pc:chgData name="蕭又瑜 HSIAO, YU-YU" userId="c5b0ba1c-d079-4945-ac8c-b522266d3b39" providerId="ADAL" clId="{00BCF0C7-164E-6C4A-9734-A106735F2BCC}" dt="2023-04-10T08:20:20.519" v="5378" actId="20577"/>
        <pc:sldMkLst>
          <pc:docMk/>
          <pc:sldMk cId="954973706" sldId="330"/>
        </pc:sldMkLst>
        <pc:spChg chg="mod">
          <ac:chgData name="蕭又瑜 HSIAO, YU-YU" userId="c5b0ba1c-d079-4945-ac8c-b522266d3b39" providerId="ADAL" clId="{00BCF0C7-164E-6C4A-9734-A106735F2BCC}" dt="2023-04-10T07:27:43.635" v="4814" actId="20577"/>
          <ac:spMkLst>
            <pc:docMk/>
            <pc:sldMk cId="954973706" sldId="330"/>
            <ac:spMk id="2" creationId="{1C4BDD76-3630-10F8-8B10-E1663AF10BDB}"/>
          </ac:spMkLst>
        </pc:spChg>
        <pc:spChg chg="mod">
          <ac:chgData name="蕭又瑜 HSIAO, YU-YU" userId="c5b0ba1c-d079-4945-ac8c-b522266d3b39" providerId="ADAL" clId="{00BCF0C7-164E-6C4A-9734-A106735F2BCC}" dt="2023-04-10T07:43:53.764" v="4929" actId="20577"/>
          <ac:spMkLst>
            <pc:docMk/>
            <pc:sldMk cId="954973706" sldId="330"/>
            <ac:spMk id="3" creationId="{AE7E5580-919D-73BA-F105-F49D40C4E8C5}"/>
          </ac:spMkLst>
        </pc:spChg>
        <pc:picChg chg="add mod">
          <ac:chgData name="蕭又瑜 HSIAO, YU-YU" userId="c5b0ba1c-d079-4945-ac8c-b522266d3b39" providerId="ADAL" clId="{00BCF0C7-164E-6C4A-9734-A106735F2BCC}" dt="2023-04-10T07:39:00.721" v="4866" actId="1076"/>
          <ac:picMkLst>
            <pc:docMk/>
            <pc:sldMk cId="954973706" sldId="330"/>
            <ac:picMk id="6" creationId="{D599CED3-8E54-5349-716E-D3605FEA60B4}"/>
          </ac:picMkLst>
        </pc:picChg>
        <pc:picChg chg="add mod">
          <ac:chgData name="蕭又瑜 HSIAO, YU-YU" userId="c5b0ba1c-d079-4945-ac8c-b522266d3b39" providerId="ADAL" clId="{00BCF0C7-164E-6C4A-9734-A106735F2BCC}" dt="2023-04-10T07:39:00.721" v="4866" actId="1076"/>
          <ac:picMkLst>
            <pc:docMk/>
            <pc:sldMk cId="954973706" sldId="330"/>
            <ac:picMk id="7" creationId="{EE627D38-D190-9BBD-FA0F-E8F943EBDDE0}"/>
          </ac:picMkLst>
        </pc:picChg>
        <pc:picChg chg="add mod modCrop">
          <ac:chgData name="蕭又瑜 HSIAO, YU-YU" userId="c5b0ba1c-d079-4945-ac8c-b522266d3b39" providerId="ADAL" clId="{00BCF0C7-164E-6C4A-9734-A106735F2BCC}" dt="2023-04-10T07:39:00.721" v="4866" actId="1076"/>
          <ac:picMkLst>
            <pc:docMk/>
            <pc:sldMk cId="954973706" sldId="330"/>
            <ac:picMk id="8" creationId="{79464DDC-E1E2-E793-AC32-241FF4DEBBF4}"/>
          </ac:picMkLst>
        </pc:picChg>
      </pc:sldChg>
      <pc:sldChg chg="addSp delSp modSp add mod modTransition">
        <pc:chgData name="蕭又瑜 HSIAO, YU-YU" userId="c5b0ba1c-d079-4945-ac8c-b522266d3b39" providerId="ADAL" clId="{00BCF0C7-164E-6C4A-9734-A106735F2BCC}" dt="2023-04-10T09:18:15.819" v="5874" actId="478"/>
        <pc:sldMkLst>
          <pc:docMk/>
          <pc:sldMk cId="2216904764" sldId="331"/>
        </pc:sldMkLst>
        <pc:spChg chg="add mod">
          <ac:chgData name="蕭又瑜 HSIAO, YU-YU" userId="c5b0ba1c-d079-4945-ac8c-b522266d3b39" providerId="ADAL" clId="{00BCF0C7-164E-6C4A-9734-A106735F2BCC}" dt="2023-04-10T07:24:08.790" v="4786" actId="20577"/>
          <ac:spMkLst>
            <pc:docMk/>
            <pc:sldMk cId="2216904764" sldId="331"/>
            <ac:spMk id="3" creationId="{9FA5FB88-B3B9-9262-8550-CEA77DCBCD20}"/>
          </ac:spMkLst>
        </pc:spChg>
        <pc:spChg chg="add del mod">
          <ac:chgData name="蕭又瑜 HSIAO, YU-YU" userId="c5b0ba1c-d079-4945-ac8c-b522266d3b39" providerId="ADAL" clId="{00BCF0C7-164E-6C4A-9734-A106735F2BCC}" dt="2023-04-10T09:18:15.819" v="5874" actId="478"/>
          <ac:spMkLst>
            <pc:docMk/>
            <pc:sldMk cId="2216904764" sldId="331"/>
            <ac:spMk id="6" creationId="{5C46431B-B66E-356E-F91D-037C4FD7E58A}"/>
          </ac:spMkLst>
        </pc:spChg>
        <pc:spChg chg="mod">
          <ac:chgData name="蕭又瑜 HSIAO, YU-YU" userId="c5b0ba1c-d079-4945-ac8c-b522266d3b39" providerId="ADAL" clId="{00BCF0C7-164E-6C4A-9734-A106735F2BCC}" dt="2023-04-10T09:18:11.944" v="5872" actId="1076"/>
          <ac:spMkLst>
            <pc:docMk/>
            <pc:sldMk cId="2216904764" sldId="331"/>
            <ac:spMk id="17" creationId="{04483984-5A99-CCF6-F240-B53210F97E49}"/>
          </ac:spMkLst>
        </pc:spChg>
      </pc:sldChg>
      <pc:sldChg chg="addSp delSp modSp add mod modTransition">
        <pc:chgData name="蕭又瑜 HSIAO, YU-YU" userId="c5b0ba1c-d079-4945-ac8c-b522266d3b39" providerId="ADAL" clId="{00BCF0C7-164E-6C4A-9734-A106735F2BCC}" dt="2023-04-10T07:05:26.627" v="4488"/>
        <pc:sldMkLst>
          <pc:docMk/>
          <pc:sldMk cId="75477401" sldId="332"/>
        </pc:sldMkLst>
        <pc:spChg chg="add del mod">
          <ac:chgData name="蕭又瑜 HSIAO, YU-YU" userId="c5b0ba1c-d079-4945-ac8c-b522266d3b39" providerId="ADAL" clId="{00BCF0C7-164E-6C4A-9734-A106735F2BCC}" dt="2023-04-10T07:04:36.341" v="4475" actId="478"/>
          <ac:spMkLst>
            <pc:docMk/>
            <pc:sldMk cId="75477401" sldId="332"/>
            <ac:spMk id="3" creationId="{D7714173-1F01-ADD0-89B7-B612D4D20565}"/>
          </ac:spMkLst>
        </pc:spChg>
        <pc:spChg chg="mod">
          <ac:chgData name="蕭又瑜 HSIAO, YU-YU" userId="c5b0ba1c-d079-4945-ac8c-b522266d3b39" providerId="ADAL" clId="{00BCF0C7-164E-6C4A-9734-A106735F2BCC}" dt="2023-04-10T07:04:53.834" v="4486" actId="14100"/>
          <ac:spMkLst>
            <pc:docMk/>
            <pc:sldMk cId="75477401" sldId="332"/>
            <ac:spMk id="16" creationId="{C2067FF2-34DA-BE40-642C-A4FAFD26F27E}"/>
          </ac:spMkLst>
        </pc:spChg>
        <pc:spChg chg="mod">
          <ac:chgData name="蕭又瑜 HSIAO, YU-YU" userId="c5b0ba1c-d079-4945-ac8c-b522266d3b39" providerId="ADAL" clId="{00BCF0C7-164E-6C4A-9734-A106735F2BCC}" dt="2023-04-10T07:04:56.027" v="4487" actId="1076"/>
          <ac:spMkLst>
            <pc:docMk/>
            <pc:sldMk cId="75477401" sldId="332"/>
            <ac:spMk id="17" creationId="{04483984-5A99-CCF6-F240-B53210F97E49}"/>
          </ac:spMkLst>
        </pc:spChg>
      </pc:sldChg>
      <pc:sldChg chg="addSp delSp modSp add mod">
        <pc:chgData name="蕭又瑜 HSIAO, YU-YU" userId="c5b0ba1c-d079-4945-ac8c-b522266d3b39" providerId="ADAL" clId="{00BCF0C7-164E-6C4A-9734-A106735F2BCC}" dt="2023-04-10T09:18:03.016" v="5870" actId="478"/>
        <pc:sldMkLst>
          <pc:docMk/>
          <pc:sldMk cId="50216737" sldId="333"/>
        </pc:sldMkLst>
        <pc:spChg chg="add del mod">
          <ac:chgData name="蕭又瑜 HSIAO, YU-YU" userId="c5b0ba1c-d079-4945-ac8c-b522266d3b39" providerId="ADAL" clId="{00BCF0C7-164E-6C4A-9734-A106735F2BCC}" dt="2023-04-10T09:18:03.016" v="5870" actId="478"/>
          <ac:spMkLst>
            <pc:docMk/>
            <pc:sldMk cId="50216737" sldId="333"/>
            <ac:spMk id="3" creationId="{9838AA2E-131A-320A-81E5-DF67C6B2BC40}"/>
          </ac:spMkLst>
        </pc:spChg>
        <pc:spChg chg="mod">
          <ac:chgData name="蕭又瑜 HSIAO, YU-YU" userId="c5b0ba1c-d079-4945-ac8c-b522266d3b39" providerId="ADAL" clId="{00BCF0C7-164E-6C4A-9734-A106735F2BCC}" dt="2023-04-10T07:28:08.432" v="4816" actId="14100"/>
          <ac:spMkLst>
            <pc:docMk/>
            <pc:sldMk cId="50216737" sldId="333"/>
            <ac:spMk id="16" creationId="{C2067FF2-34DA-BE40-642C-A4FAFD26F27E}"/>
          </ac:spMkLst>
        </pc:spChg>
        <pc:spChg chg="mod">
          <ac:chgData name="蕭又瑜 HSIAO, YU-YU" userId="c5b0ba1c-d079-4945-ac8c-b522266d3b39" providerId="ADAL" clId="{00BCF0C7-164E-6C4A-9734-A106735F2BCC}" dt="2023-04-10T09:18:00.282" v="5869" actId="1076"/>
          <ac:spMkLst>
            <pc:docMk/>
            <pc:sldMk cId="50216737" sldId="333"/>
            <ac:spMk id="17" creationId="{04483984-5A99-CCF6-F240-B53210F97E49}"/>
          </ac:spMkLst>
        </pc:spChg>
        <pc:picChg chg="mod">
          <ac:chgData name="蕭又瑜 HSIAO, YU-YU" userId="c5b0ba1c-d079-4945-ac8c-b522266d3b39" providerId="ADAL" clId="{00BCF0C7-164E-6C4A-9734-A106735F2BCC}" dt="2023-04-10T07:06:00.249" v="4492" actId="1076"/>
          <ac:picMkLst>
            <pc:docMk/>
            <pc:sldMk cId="50216737" sldId="333"/>
            <ac:picMk id="15" creationId="{D4FD5009-533E-E665-FE15-2B6A6F98E5E5}"/>
          </ac:picMkLst>
        </pc:picChg>
      </pc:sldChg>
      <pc:sldChg chg="addSp delSp modSp add mod delAnim modAnim">
        <pc:chgData name="蕭又瑜 HSIAO, YU-YU" userId="c5b0ba1c-d079-4945-ac8c-b522266d3b39" providerId="ADAL" clId="{00BCF0C7-164E-6C4A-9734-A106735F2BCC}" dt="2023-04-10T07:23:00.201" v="4782" actId="478"/>
        <pc:sldMkLst>
          <pc:docMk/>
          <pc:sldMk cId="655239710" sldId="334"/>
        </pc:sldMkLst>
        <pc:spChg chg="mod">
          <ac:chgData name="蕭又瑜 HSIAO, YU-YU" userId="c5b0ba1c-d079-4945-ac8c-b522266d3b39" providerId="ADAL" clId="{00BCF0C7-164E-6C4A-9734-A106735F2BCC}" dt="2023-04-10T07:09:04.401" v="4579" actId="1076"/>
          <ac:spMkLst>
            <pc:docMk/>
            <pc:sldMk cId="655239710" sldId="334"/>
            <ac:spMk id="16" creationId="{C2067FF2-34DA-BE40-642C-A4FAFD26F27E}"/>
          </ac:spMkLst>
        </pc:spChg>
        <pc:spChg chg="mod">
          <ac:chgData name="蕭又瑜 HSIAO, YU-YU" userId="c5b0ba1c-d079-4945-ac8c-b522266d3b39" providerId="ADAL" clId="{00BCF0C7-164E-6C4A-9734-A106735F2BCC}" dt="2023-04-10T07:09:21.113" v="4598" actId="1076"/>
          <ac:spMkLst>
            <pc:docMk/>
            <pc:sldMk cId="655239710" sldId="334"/>
            <ac:spMk id="17" creationId="{04483984-5A99-CCF6-F240-B53210F97E49}"/>
          </ac:spMkLst>
        </pc:spChg>
        <pc:cxnChg chg="add del mod">
          <ac:chgData name="蕭又瑜 HSIAO, YU-YU" userId="c5b0ba1c-d079-4945-ac8c-b522266d3b39" providerId="ADAL" clId="{00BCF0C7-164E-6C4A-9734-A106735F2BCC}" dt="2023-04-10T07:23:00.201" v="4782" actId="478"/>
          <ac:cxnSpMkLst>
            <pc:docMk/>
            <pc:sldMk cId="655239710" sldId="334"/>
            <ac:cxnSpMk id="6" creationId="{2047477E-C651-FB26-1B84-0C14CD26FD5E}"/>
          </ac:cxnSpMkLst>
        </pc:cxnChg>
      </pc:sldChg>
      <pc:sldChg chg="addSp delSp modSp add del mod delAnim">
        <pc:chgData name="蕭又瑜 HSIAO, YU-YU" userId="c5b0ba1c-d079-4945-ac8c-b522266d3b39" providerId="ADAL" clId="{00BCF0C7-164E-6C4A-9734-A106735F2BCC}" dt="2023-04-10T07:27:12.506" v="4811" actId="2696"/>
        <pc:sldMkLst>
          <pc:docMk/>
          <pc:sldMk cId="2168070682" sldId="335"/>
        </pc:sldMkLst>
        <pc:spChg chg="add del mod">
          <ac:chgData name="蕭又瑜 HSIAO, YU-YU" userId="c5b0ba1c-d079-4945-ac8c-b522266d3b39" providerId="ADAL" clId="{00BCF0C7-164E-6C4A-9734-A106735F2BCC}" dt="2023-04-10T07:23:53.154" v="4783" actId="478"/>
          <ac:spMkLst>
            <pc:docMk/>
            <pc:sldMk cId="2168070682" sldId="335"/>
            <ac:spMk id="3" creationId="{9EA2DB9F-2CDF-F778-0A4A-D85D46329A83}"/>
          </ac:spMkLst>
        </pc:spChg>
        <pc:spChg chg="mod">
          <ac:chgData name="蕭又瑜 HSIAO, YU-YU" userId="c5b0ba1c-d079-4945-ac8c-b522266d3b39" providerId="ADAL" clId="{00BCF0C7-164E-6C4A-9734-A106735F2BCC}" dt="2023-04-10T07:11:20.305" v="4628" actId="14100"/>
          <ac:spMkLst>
            <pc:docMk/>
            <pc:sldMk cId="2168070682" sldId="335"/>
            <ac:spMk id="16" creationId="{C2067FF2-34DA-BE40-642C-A4FAFD26F27E}"/>
          </ac:spMkLst>
        </pc:spChg>
        <pc:spChg chg="mod">
          <ac:chgData name="蕭又瑜 HSIAO, YU-YU" userId="c5b0ba1c-d079-4945-ac8c-b522266d3b39" providerId="ADAL" clId="{00BCF0C7-164E-6C4A-9734-A106735F2BCC}" dt="2023-04-10T07:27:02.357" v="4810" actId="1076"/>
          <ac:spMkLst>
            <pc:docMk/>
            <pc:sldMk cId="2168070682" sldId="335"/>
            <ac:spMk id="17" creationId="{04483984-5A99-CCF6-F240-B53210F97E49}"/>
          </ac:spMkLst>
        </pc:spChg>
        <pc:cxnChg chg="del">
          <ac:chgData name="蕭又瑜 HSIAO, YU-YU" userId="c5b0ba1c-d079-4945-ac8c-b522266d3b39" providerId="ADAL" clId="{00BCF0C7-164E-6C4A-9734-A106735F2BCC}" dt="2023-04-10T07:10:48.980" v="4604" actId="478"/>
          <ac:cxnSpMkLst>
            <pc:docMk/>
            <pc:sldMk cId="2168070682" sldId="335"/>
            <ac:cxnSpMk id="6" creationId="{2047477E-C651-FB26-1B84-0C14CD26FD5E}"/>
          </ac:cxnSpMkLst>
        </pc:cxnChg>
      </pc:sldChg>
      <pc:sldChg chg="addSp delSp modSp add mod delAnim modAnim">
        <pc:chgData name="蕭又瑜 HSIAO, YU-YU" userId="c5b0ba1c-d079-4945-ac8c-b522266d3b39" providerId="ADAL" clId="{00BCF0C7-164E-6C4A-9734-A106735F2BCC}" dt="2023-04-10T07:27:21.737" v="4812" actId="1076"/>
        <pc:sldMkLst>
          <pc:docMk/>
          <pc:sldMk cId="1477688811" sldId="336"/>
        </pc:sldMkLst>
        <pc:spChg chg="mod">
          <ac:chgData name="蕭又瑜 HSIAO, YU-YU" userId="c5b0ba1c-d079-4945-ac8c-b522266d3b39" providerId="ADAL" clId="{00BCF0C7-164E-6C4A-9734-A106735F2BCC}" dt="2023-04-10T07:27:21.737" v="4812" actId="1076"/>
          <ac:spMkLst>
            <pc:docMk/>
            <pc:sldMk cId="1477688811" sldId="336"/>
            <ac:spMk id="3" creationId="{9EA2DB9F-2CDF-F778-0A4A-D85D46329A83}"/>
          </ac:spMkLst>
        </pc:spChg>
        <pc:spChg chg="add del mod">
          <ac:chgData name="蕭又瑜 HSIAO, YU-YU" userId="c5b0ba1c-d079-4945-ac8c-b522266d3b39" providerId="ADAL" clId="{00BCF0C7-164E-6C4A-9734-A106735F2BCC}" dt="2023-04-10T07:20:50.296" v="4781" actId="478"/>
          <ac:spMkLst>
            <pc:docMk/>
            <pc:sldMk cId="1477688811" sldId="336"/>
            <ac:spMk id="6" creationId="{DA28FE0D-3D76-D05F-FBB9-A3DA6D840F13}"/>
          </ac:spMkLst>
        </pc:spChg>
        <pc:spChg chg="mod">
          <ac:chgData name="蕭又瑜 HSIAO, YU-YU" userId="c5b0ba1c-d079-4945-ac8c-b522266d3b39" providerId="ADAL" clId="{00BCF0C7-164E-6C4A-9734-A106735F2BCC}" dt="2023-04-10T07:12:50.151" v="4649" actId="14100"/>
          <ac:spMkLst>
            <pc:docMk/>
            <pc:sldMk cId="1477688811" sldId="336"/>
            <ac:spMk id="16" creationId="{C2067FF2-34DA-BE40-642C-A4FAFD26F27E}"/>
          </ac:spMkLst>
        </pc:spChg>
        <pc:spChg chg="mod">
          <ac:chgData name="蕭又瑜 HSIAO, YU-YU" userId="c5b0ba1c-d079-4945-ac8c-b522266d3b39" providerId="ADAL" clId="{00BCF0C7-164E-6C4A-9734-A106735F2BCC}" dt="2023-04-10T07:16:28.550" v="4777" actId="1076"/>
          <ac:spMkLst>
            <pc:docMk/>
            <pc:sldMk cId="1477688811" sldId="336"/>
            <ac:spMk id="17" creationId="{04483984-5A99-CCF6-F240-B53210F97E49}"/>
          </ac:spMkLst>
        </pc:spChg>
      </pc:sldChg>
      <pc:sldChg chg="addSp delSp modSp new add del mod">
        <pc:chgData name="蕭又瑜 HSIAO, YU-YU" userId="c5b0ba1c-d079-4945-ac8c-b522266d3b39" providerId="ADAL" clId="{00BCF0C7-164E-6C4A-9734-A106735F2BCC}" dt="2023-04-10T09:35:55.327" v="5918" actId="20577"/>
        <pc:sldMkLst>
          <pc:docMk/>
          <pc:sldMk cId="277277241" sldId="337"/>
        </pc:sldMkLst>
        <pc:spChg chg="mod">
          <ac:chgData name="蕭又瑜 HSIAO, YU-YU" userId="c5b0ba1c-d079-4945-ac8c-b522266d3b39" providerId="ADAL" clId="{00BCF0C7-164E-6C4A-9734-A106735F2BCC}" dt="2023-04-10T09:35:55.327" v="5918" actId="20577"/>
          <ac:spMkLst>
            <pc:docMk/>
            <pc:sldMk cId="277277241" sldId="337"/>
            <ac:spMk id="2" creationId="{3C84DA0A-867D-B19A-A451-C10B44CC7E8D}"/>
          </ac:spMkLst>
        </pc:spChg>
        <pc:spChg chg="add del mod">
          <ac:chgData name="蕭又瑜 HSIAO, YU-YU" userId="c5b0ba1c-d079-4945-ac8c-b522266d3b39" providerId="ADAL" clId="{00BCF0C7-164E-6C4A-9734-A106735F2BCC}" dt="2023-04-10T07:49:52.129" v="4986"/>
          <ac:spMkLst>
            <pc:docMk/>
            <pc:sldMk cId="277277241" sldId="337"/>
            <ac:spMk id="3" creationId="{9FC66760-60FE-7221-5FCF-18E012FCA9F4}"/>
          </ac:spMkLst>
        </pc:spChg>
        <pc:picChg chg="add del mod">
          <ac:chgData name="蕭又瑜 HSIAO, YU-YU" userId="c5b0ba1c-d079-4945-ac8c-b522266d3b39" providerId="ADAL" clId="{00BCF0C7-164E-6C4A-9734-A106735F2BCC}" dt="2023-04-10T07:42:50.093" v="4897"/>
          <ac:picMkLst>
            <pc:docMk/>
            <pc:sldMk cId="277277241" sldId="337"/>
            <ac:picMk id="6" creationId="{2DE86B09-4524-0B13-4D77-B949C9B42BE6}"/>
          </ac:picMkLst>
        </pc:picChg>
        <pc:picChg chg="add del mod">
          <ac:chgData name="蕭又瑜 HSIAO, YU-YU" userId="c5b0ba1c-d079-4945-ac8c-b522266d3b39" providerId="ADAL" clId="{00BCF0C7-164E-6C4A-9734-A106735F2BCC}" dt="2023-04-10T07:49:48.680" v="4984" actId="21"/>
          <ac:picMkLst>
            <pc:docMk/>
            <pc:sldMk cId="277277241" sldId="337"/>
            <ac:picMk id="7" creationId="{2913EA5A-2588-1484-B8A3-5776F88E1191}"/>
          </ac:picMkLst>
        </pc:picChg>
        <pc:picChg chg="add mod">
          <ac:chgData name="蕭又瑜 HSIAO, YU-YU" userId="c5b0ba1c-d079-4945-ac8c-b522266d3b39" providerId="ADAL" clId="{00BCF0C7-164E-6C4A-9734-A106735F2BCC}" dt="2023-04-10T07:49:52.129" v="4986"/>
          <ac:picMkLst>
            <pc:docMk/>
            <pc:sldMk cId="277277241" sldId="337"/>
            <ac:picMk id="8" creationId="{6629DD27-A476-D314-DCA2-29D6515DC30E}"/>
          </ac:picMkLst>
        </pc:picChg>
      </pc:sldChg>
      <pc:sldChg chg="addSp delSp modSp add mod">
        <pc:chgData name="蕭又瑜 HSIAO, YU-YU" userId="c5b0ba1c-d079-4945-ac8c-b522266d3b39" providerId="ADAL" clId="{00BCF0C7-164E-6C4A-9734-A106735F2BCC}" dt="2023-04-11T03:44:31.715" v="14921" actId="20577"/>
        <pc:sldMkLst>
          <pc:docMk/>
          <pc:sldMk cId="2543069351" sldId="338"/>
        </pc:sldMkLst>
        <pc:spChg chg="mod">
          <ac:chgData name="蕭又瑜 HSIAO, YU-YU" userId="c5b0ba1c-d079-4945-ac8c-b522266d3b39" providerId="ADAL" clId="{00BCF0C7-164E-6C4A-9734-A106735F2BCC}" dt="2023-04-10T09:36:00.289" v="5919" actId="20577"/>
          <ac:spMkLst>
            <pc:docMk/>
            <pc:sldMk cId="2543069351" sldId="338"/>
            <ac:spMk id="2" creationId="{3C84DA0A-867D-B19A-A451-C10B44CC7E8D}"/>
          </ac:spMkLst>
        </pc:spChg>
        <pc:spChg chg="mod">
          <ac:chgData name="蕭又瑜 HSIAO, YU-YU" userId="c5b0ba1c-d079-4945-ac8c-b522266d3b39" providerId="ADAL" clId="{00BCF0C7-164E-6C4A-9734-A106735F2BCC}" dt="2023-04-11T03:44:31.715" v="14921" actId="20577"/>
          <ac:spMkLst>
            <pc:docMk/>
            <pc:sldMk cId="2543069351" sldId="338"/>
            <ac:spMk id="3" creationId="{9FC66760-60FE-7221-5FCF-18E012FCA9F4}"/>
          </ac:spMkLst>
        </pc:spChg>
        <pc:picChg chg="add del mod">
          <ac:chgData name="蕭又瑜 HSIAO, YU-YU" userId="c5b0ba1c-d079-4945-ac8c-b522266d3b39" providerId="ADAL" clId="{00BCF0C7-164E-6C4A-9734-A106735F2BCC}" dt="2023-04-10T07:48:41.307" v="4935" actId="478"/>
          <ac:picMkLst>
            <pc:docMk/>
            <pc:sldMk cId="2543069351" sldId="338"/>
            <ac:picMk id="6" creationId="{3E405DB6-205B-02C2-C983-048AB89FFFCD}"/>
          </ac:picMkLst>
        </pc:picChg>
        <pc:picChg chg="del">
          <ac:chgData name="蕭又瑜 HSIAO, YU-YU" userId="c5b0ba1c-d079-4945-ac8c-b522266d3b39" providerId="ADAL" clId="{00BCF0C7-164E-6C4A-9734-A106735F2BCC}" dt="2023-04-10T07:47:51.412" v="4932" actId="478"/>
          <ac:picMkLst>
            <pc:docMk/>
            <pc:sldMk cId="2543069351" sldId="338"/>
            <ac:picMk id="7" creationId="{2913EA5A-2588-1484-B8A3-5776F88E1191}"/>
          </ac:picMkLst>
        </pc:picChg>
        <pc:picChg chg="add mod">
          <ac:chgData name="蕭又瑜 HSIAO, YU-YU" userId="c5b0ba1c-d079-4945-ac8c-b522266d3b39" providerId="ADAL" clId="{00BCF0C7-164E-6C4A-9734-A106735F2BCC}" dt="2023-04-10T07:48:48.001" v="4937" actId="1076"/>
          <ac:picMkLst>
            <pc:docMk/>
            <pc:sldMk cId="2543069351" sldId="338"/>
            <ac:picMk id="8" creationId="{91FA841C-A6BC-4355-1A5C-2C86E0487EAF}"/>
          </ac:picMkLst>
        </pc:picChg>
      </pc:sldChg>
      <pc:sldChg chg="addSp delSp modSp add mod ord">
        <pc:chgData name="蕭又瑜 HSIAO, YU-YU" userId="c5b0ba1c-d079-4945-ac8c-b522266d3b39" providerId="ADAL" clId="{00BCF0C7-164E-6C4A-9734-A106735F2BCC}" dt="2023-04-10T09:36:02.401" v="5920" actId="20577"/>
        <pc:sldMkLst>
          <pc:docMk/>
          <pc:sldMk cId="3998209498" sldId="339"/>
        </pc:sldMkLst>
        <pc:spChg chg="mod">
          <ac:chgData name="蕭又瑜 HSIAO, YU-YU" userId="c5b0ba1c-d079-4945-ac8c-b522266d3b39" providerId="ADAL" clId="{00BCF0C7-164E-6C4A-9734-A106735F2BCC}" dt="2023-04-10T09:36:02.401" v="5920" actId="20577"/>
          <ac:spMkLst>
            <pc:docMk/>
            <pc:sldMk cId="3998209498" sldId="339"/>
            <ac:spMk id="2" creationId="{3C84DA0A-867D-B19A-A451-C10B44CC7E8D}"/>
          </ac:spMkLst>
        </pc:spChg>
        <pc:spChg chg="add del mod">
          <ac:chgData name="蕭又瑜 HSIAO, YU-YU" userId="c5b0ba1c-d079-4945-ac8c-b522266d3b39" providerId="ADAL" clId="{00BCF0C7-164E-6C4A-9734-A106735F2BCC}" dt="2023-04-10T07:54:04.493" v="5064"/>
          <ac:spMkLst>
            <pc:docMk/>
            <pc:sldMk cId="3998209498" sldId="339"/>
            <ac:spMk id="6" creationId="{A1E55AEA-AD3E-C7AC-5665-9E9392E8D3BD}"/>
          </ac:spMkLst>
        </pc:spChg>
        <pc:picChg chg="add del mod">
          <ac:chgData name="蕭又瑜 HSIAO, YU-YU" userId="c5b0ba1c-d079-4945-ac8c-b522266d3b39" providerId="ADAL" clId="{00BCF0C7-164E-6C4A-9734-A106735F2BCC}" dt="2023-04-10T07:54:03.427" v="5063"/>
          <ac:picMkLst>
            <pc:docMk/>
            <pc:sldMk cId="3998209498" sldId="339"/>
            <ac:picMk id="7" creationId="{115D6D5A-BED4-8D89-7810-079FDD5495E4}"/>
          </ac:picMkLst>
        </pc:picChg>
        <pc:picChg chg="del">
          <ac:chgData name="蕭又瑜 HSIAO, YU-YU" userId="c5b0ba1c-d079-4945-ac8c-b522266d3b39" providerId="ADAL" clId="{00BCF0C7-164E-6C4A-9734-A106735F2BCC}" dt="2023-04-10T07:54:02.276" v="5061" actId="478"/>
          <ac:picMkLst>
            <pc:docMk/>
            <pc:sldMk cId="3998209498" sldId="339"/>
            <ac:picMk id="8" creationId="{6629DD27-A476-D314-DCA2-29D6515DC30E}"/>
          </ac:picMkLst>
        </pc:picChg>
        <pc:picChg chg="add mod">
          <ac:chgData name="蕭又瑜 HSIAO, YU-YU" userId="c5b0ba1c-d079-4945-ac8c-b522266d3b39" providerId="ADAL" clId="{00BCF0C7-164E-6C4A-9734-A106735F2BCC}" dt="2023-04-10T07:54:04.493" v="5064"/>
          <ac:picMkLst>
            <pc:docMk/>
            <pc:sldMk cId="3998209498" sldId="339"/>
            <ac:picMk id="9" creationId="{B6AF25EB-5FA5-421C-077C-4C66A3C14C2E}"/>
          </ac:picMkLst>
        </pc:picChg>
      </pc:sldChg>
      <pc:sldChg chg="addSp delSp modSp add mod ord">
        <pc:chgData name="蕭又瑜 HSIAO, YU-YU" userId="c5b0ba1c-d079-4945-ac8c-b522266d3b39" providerId="ADAL" clId="{00BCF0C7-164E-6C4A-9734-A106735F2BCC}" dt="2023-04-10T09:36:04.561" v="5921" actId="20577"/>
        <pc:sldMkLst>
          <pc:docMk/>
          <pc:sldMk cId="3494511891" sldId="340"/>
        </pc:sldMkLst>
        <pc:spChg chg="mod">
          <ac:chgData name="蕭又瑜 HSIAO, YU-YU" userId="c5b0ba1c-d079-4945-ac8c-b522266d3b39" providerId="ADAL" clId="{00BCF0C7-164E-6C4A-9734-A106735F2BCC}" dt="2023-04-10T09:36:04.561" v="5921" actId="20577"/>
          <ac:spMkLst>
            <pc:docMk/>
            <pc:sldMk cId="3494511891" sldId="340"/>
            <ac:spMk id="2" creationId="{3C84DA0A-867D-B19A-A451-C10B44CC7E8D}"/>
          </ac:spMkLst>
        </pc:spChg>
        <pc:spChg chg="mod">
          <ac:chgData name="蕭又瑜 HSIAO, YU-YU" userId="c5b0ba1c-d079-4945-ac8c-b522266d3b39" providerId="ADAL" clId="{00BCF0C7-164E-6C4A-9734-A106735F2BCC}" dt="2023-04-10T07:55:19.035" v="5081" actId="20577"/>
          <ac:spMkLst>
            <pc:docMk/>
            <pc:sldMk cId="3494511891" sldId="340"/>
            <ac:spMk id="3" creationId="{9FC66760-60FE-7221-5FCF-18E012FCA9F4}"/>
          </ac:spMkLst>
        </pc:spChg>
        <pc:picChg chg="add mod">
          <ac:chgData name="蕭又瑜 HSIAO, YU-YU" userId="c5b0ba1c-d079-4945-ac8c-b522266d3b39" providerId="ADAL" clId="{00BCF0C7-164E-6C4A-9734-A106735F2BCC}" dt="2023-04-10T07:55:42.217" v="5083" actId="1076"/>
          <ac:picMkLst>
            <pc:docMk/>
            <pc:sldMk cId="3494511891" sldId="340"/>
            <ac:picMk id="6" creationId="{E3A61068-39B5-6971-A0B8-475A5B7A386A}"/>
          </ac:picMkLst>
        </pc:picChg>
        <pc:picChg chg="del">
          <ac:chgData name="蕭又瑜 HSIAO, YU-YU" userId="c5b0ba1c-d079-4945-ac8c-b522266d3b39" providerId="ADAL" clId="{00BCF0C7-164E-6C4A-9734-A106735F2BCC}" dt="2023-04-10T07:54:15.860" v="5067" actId="478"/>
          <ac:picMkLst>
            <pc:docMk/>
            <pc:sldMk cId="3494511891" sldId="340"/>
            <ac:picMk id="8" creationId="{91FA841C-A6BC-4355-1A5C-2C86E0487EAF}"/>
          </ac:picMkLst>
        </pc:picChg>
      </pc:sldChg>
      <pc:sldChg chg="delSp modSp add mod">
        <pc:chgData name="蕭又瑜 HSIAO, YU-YU" userId="c5b0ba1c-d079-4945-ac8c-b522266d3b39" providerId="ADAL" clId="{00BCF0C7-164E-6C4A-9734-A106735F2BCC}" dt="2023-04-10T09:16:36.216" v="5867" actId="20577"/>
        <pc:sldMkLst>
          <pc:docMk/>
          <pc:sldMk cId="318748279" sldId="341"/>
        </pc:sldMkLst>
        <pc:spChg chg="mod">
          <ac:chgData name="蕭又瑜 HSIAO, YU-YU" userId="c5b0ba1c-d079-4945-ac8c-b522266d3b39" providerId="ADAL" clId="{00BCF0C7-164E-6C4A-9734-A106735F2BCC}" dt="2023-04-10T08:38:47.290" v="5596"/>
          <ac:spMkLst>
            <pc:docMk/>
            <pc:sldMk cId="318748279" sldId="341"/>
            <ac:spMk id="2" creationId="{86D140A7-0E06-DBDB-1296-0ABB1CCCB653}"/>
          </ac:spMkLst>
        </pc:spChg>
        <pc:spChg chg="mod">
          <ac:chgData name="蕭又瑜 HSIAO, YU-YU" userId="c5b0ba1c-d079-4945-ac8c-b522266d3b39" providerId="ADAL" clId="{00BCF0C7-164E-6C4A-9734-A106735F2BCC}" dt="2023-04-10T09:16:36.216" v="5867" actId="20577"/>
          <ac:spMkLst>
            <pc:docMk/>
            <pc:sldMk cId="318748279" sldId="341"/>
            <ac:spMk id="10" creationId="{0EA01AB0-E766-7AE8-6132-6EF7782B8328}"/>
          </ac:spMkLst>
        </pc:spChg>
        <pc:picChg chg="del">
          <ac:chgData name="蕭又瑜 HSIAO, YU-YU" userId="c5b0ba1c-d079-4945-ac8c-b522266d3b39" providerId="ADAL" clId="{00BCF0C7-164E-6C4A-9734-A106735F2BCC}" dt="2023-04-10T08:00:47.781" v="5118" actId="478"/>
          <ac:picMkLst>
            <pc:docMk/>
            <pc:sldMk cId="318748279" sldId="341"/>
            <ac:picMk id="12" creationId="{6F145115-E555-2221-8EFD-EE8541707DB9}"/>
          </ac:picMkLst>
        </pc:picChg>
      </pc:sldChg>
      <pc:sldChg chg="addSp delSp modSp add mod modTransition">
        <pc:chgData name="蕭又瑜 HSIAO, YU-YU" userId="c5b0ba1c-d079-4945-ac8c-b522266d3b39" providerId="ADAL" clId="{00BCF0C7-164E-6C4A-9734-A106735F2BCC}" dt="2023-04-10T09:20:07.888" v="5876"/>
        <pc:sldMkLst>
          <pc:docMk/>
          <pc:sldMk cId="550537006" sldId="342"/>
        </pc:sldMkLst>
        <pc:spChg chg="mod">
          <ac:chgData name="蕭又瑜 HSIAO, YU-YU" userId="c5b0ba1c-d079-4945-ac8c-b522266d3b39" providerId="ADAL" clId="{00BCF0C7-164E-6C4A-9734-A106735F2BCC}" dt="2023-04-10T09:20:02.372" v="5875" actId="20577"/>
          <ac:spMkLst>
            <pc:docMk/>
            <pc:sldMk cId="550537006" sldId="342"/>
            <ac:spMk id="2" creationId="{86D140A7-0E06-DBDB-1296-0ABB1CCCB653}"/>
          </ac:spMkLst>
        </pc:spChg>
        <pc:spChg chg="add del mod">
          <ac:chgData name="蕭又瑜 HSIAO, YU-YU" userId="c5b0ba1c-d079-4945-ac8c-b522266d3b39" providerId="ADAL" clId="{00BCF0C7-164E-6C4A-9734-A106735F2BCC}" dt="2023-04-10T08:14:03.271" v="5316"/>
          <ac:spMkLst>
            <pc:docMk/>
            <pc:sldMk cId="550537006" sldId="342"/>
            <ac:spMk id="7" creationId="{CCD6CF0A-8862-CD31-B7AC-CB8745DEF3B8}"/>
          </ac:spMkLst>
        </pc:spChg>
        <pc:spChg chg="add mod">
          <ac:chgData name="蕭又瑜 HSIAO, YU-YU" userId="c5b0ba1c-d079-4945-ac8c-b522266d3b39" providerId="ADAL" clId="{00BCF0C7-164E-6C4A-9734-A106735F2BCC}" dt="2023-04-10T08:32:06.285" v="5533" actId="14100"/>
          <ac:spMkLst>
            <pc:docMk/>
            <pc:sldMk cId="550537006" sldId="342"/>
            <ac:spMk id="9" creationId="{B8607ADC-B93A-0B88-45A3-71B306EE9043}"/>
          </ac:spMkLst>
        </pc:spChg>
        <pc:spChg chg="del mod">
          <ac:chgData name="蕭又瑜 HSIAO, YU-YU" userId="c5b0ba1c-d079-4945-ac8c-b522266d3b39" providerId="ADAL" clId="{00BCF0C7-164E-6C4A-9734-A106735F2BCC}" dt="2023-04-10T08:13:34.278" v="5314"/>
          <ac:spMkLst>
            <pc:docMk/>
            <pc:sldMk cId="550537006" sldId="342"/>
            <ac:spMk id="10" creationId="{0EA01AB0-E766-7AE8-6132-6EF7782B8328}"/>
          </ac:spMkLst>
        </pc:spChg>
        <pc:picChg chg="add del mod">
          <ac:chgData name="蕭又瑜 HSIAO, YU-YU" userId="c5b0ba1c-d079-4945-ac8c-b522266d3b39" providerId="ADAL" clId="{00BCF0C7-164E-6C4A-9734-A106735F2BCC}" dt="2023-04-10T08:14:01.833" v="5315" actId="478"/>
          <ac:picMkLst>
            <pc:docMk/>
            <pc:sldMk cId="550537006" sldId="342"/>
            <ac:picMk id="3" creationId="{A78EC868-F162-5D8F-8466-E8E0F3EEF69E}"/>
          </ac:picMkLst>
        </pc:picChg>
        <pc:picChg chg="add mod">
          <ac:chgData name="蕭又瑜 HSIAO, YU-YU" userId="c5b0ba1c-d079-4945-ac8c-b522266d3b39" providerId="ADAL" clId="{00BCF0C7-164E-6C4A-9734-A106735F2BCC}" dt="2023-04-10T08:14:03.271" v="5316"/>
          <ac:picMkLst>
            <pc:docMk/>
            <pc:sldMk cId="550537006" sldId="342"/>
            <ac:picMk id="8" creationId="{9F92F7D7-CEAF-D57B-184B-E19316DEA8C6}"/>
          </ac:picMkLst>
        </pc:picChg>
      </pc:sldChg>
      <pc:sldChg chg="addSp delSp modSp add mod">
        <pc:chgData name="蕭又瑜 HSIAO, YU-YU" userId="c5b0ba1c-d079-4945-ac8c-b522266d3b39" providerId="ADAL" clId="{00BCF0C7-164E-6C4A-9734-A106735F2BCC}" dt="2023-04-10T09:20:45.363" v="5877" actId="20577"/>
        <pc:sldMkLst>
          <pc:docMk/>
          <pc:sldMk cId="3909764655" sldId="343"/>
        </pc:sldMkLst>
        <pc:spChg chg="mod">
          <ac:chgData name="蕭又瑜 HSIAO, YU-YU" userId="c5b0ba1c-d079-4945-ac8c-b522266d3b39" providerId="ADAL" clId="{00BCF0C7-164E-6C4A-9734-A106735F2BCC}" dt="2023-04-10T09:20:45.363" v="5877" actId="20577"/>
          <ac:spMkLst>
            <pc:docMk/>
            <pc:sldMk cId="3909764655" sldId="343"/>
            <ac:spMk id="2" creationId="{86D140A7-0E06-DBDB-1296-0ABB1CCCB653}"/>
          </ac:spMkLst>
        </pc:spChg>
        <pc:spChg chg="add mod">
          <ac:chgData name="蕭又瑜 HSIAO, YU-YU" userId="c5b0ba1c-d079-4945-ac8c-b522266d3b39" providerId="ADAL" clId="{00BCF0C7-164E-6C4A-9734-A106735F2BCC}" dt="2023-04-10T08:44:03.812" v="5648" actId="20577"/>
          <ac:spMkLst>
            <pc:docMk/>
            <pc:sldMk cId="3909764655" sldId="343"/>
            <ac:spMk id="6" creationId="{8BF465FC-396C-DEE6-89CC-5F9A299C2F04}"/>
          </ac:spMkLst>
        </pc:spChg>
        <pc:picChg chg="add mod">
          <ac:chgData name="蕭又瑜 HSIAO, YU-YU" userId="c5b0ba1c-d079-4945-ac8c-b522266d3b39" providerId="ADAL" clId="{00BCF0C7-164E-6C4A-9734-A106735F2BCC}" dt="2023-04-10T08:44:12.120" v="5650" actId="14100"/>
          <ac:picMkLst>
            <pc:docMk/>
            <pc:sldMk cId="3909764655" sldId="343"/>
            <ac:picMk id="7" creationId="{902F27EB-3AFE-E085-2EDE-C9C1FA298C64}"/>
          </ac:picMkLst>
        </pc:picChg>
        <pc:picChg chg="del">
          <ac:chgData name="蕭又瑜 HSIAO, YU-YU" userId="c5b0ba1c-d079-4945-ac8c-b522266d3b39" providerId="ADAL" clId="{00BCF0C7-164E-6C4A-9734-A106735F2BCC}" dt="2023-04-10T08:14:34.168" v="5324" actId="478"/>
          <ac:picMkLst>
            <pc:docMk/>
            <pc:sldMk cId="3909764655" sldId="343"/>
            <ac:picMk id="8" creationId="{9F92F7D7-CEAF-D57B-184B-E19316DEA8C6}"/>
          </ac:picMkLst>
        </pc:picChg>
        <pc:picChg chg="add mod">
          <ac:chgData name="蕭又瑜 HSIAO, YU-YU" userId="c5b0ba1c-d079-4945-ac8c-b522266d3b39" providerId="ADAL" clId="{00BCF0C7-164E-6C4A-9734-A106735F2BCC}" dt="2023-04-10T08:44:17.504" v="5653" actId="14100"/>
          <ac:picMkLst>
            <pc:docMk/>
            <pc:sldMk cId="3909764655" sldId="343"/>
            <ac:picMk id="9" creationId="{57216196-E8B1-4AEE-EA93-EDF235271D70}"/>
          </ac:picMkLst>
        </pc:picChg>
        <pc:picChg chg="add del mod">
          <ac:chgData name="蕭又瑜 HSIAO, YU-YU" userId="c5b0ba1c-d079-4945-ac8c-b522266d3b39" providerId="ADAL" clId="{00BCF0C7-164E-6C4A-9734-A106735F2BCC}" dt="2023-04-10T08:43:24.802" v="5610" actId="478"/>
          <ac:picMkLst>
            <pc:docMk/>
            <pc:sldMk cId="3909764655" sldId="343"/>
            <ac:picMk id="10" creationId="{D4868075-B392-EA11-7C63-B532CF3AC8FB}"/>
          </ac:picMkLst>
        </pc:picChg>
      </pc:sldChg>
      <pc:sldChg chg="modSp new mod">
        <pc:chgData name="蕭又瑜 HSIAO, YU-YU" userId="c5b0ba1c-d079-4945-ac8c-b522266d3b39" providerId="ADAL" clId="{00BCF0C7-164E-6C4A-9734-A106735F2BCC}" dt="2023-04-10T08:32:44.082" v="5549" actId="20577"/>
        <pc:sldMkLst>
          <pc:docMk/>
          <pc:sldMk cId="1592047129" sldId="344"/>
        </pc:sldMkLst>
        <pc:spChg chg="mod">
          <ac:chgData name="蕭又瑜 HSIAO, YU-YU" userId="c5b0ba1c-d079-4945-ac8c-b522266d3b39" providerId="ADAL" clId="{00BCF0C7-164E-6C4A-9734-A106735F2BCC}" dt="2023-04-10T08:26:35.370" v="5469" actId="20577"/>
          <ac:spMkLst>
            <pc:docMk/>
            <pc:sldMk cId="1592047129" sldId="344"/>
            <ac:spMk id="2" creationId="{4F05B0EE-9FC9-69D2-D107-E0429B6DC8CA}"/>
          </ac:spMkLst>
        </pc:spChg>
        <pc:spChg chg="mod">
          <ac:chgData name="蕭又瑜 HSIAO, YU-YU" userId="c5b0ba1c-d079-4945-ac8c-b522266d3b39" providerId="ADAL" clId="{00BCF0C7-164E-6C4A-9734-A106735F2BCC}" dt="2023-04-10T08:32:44.082" v="5549" actId="20577"/>
          <ac:spMkLst>
            <pc:docMk/>
            <pc:sldMk cId="1592047129" sldId="344"/>
            <ac:spMk id="3" creationId="{EB9FA689-B15C-780B-BFFF-D0E5C53F761A}"/>
          </ac:spMkLst>
        </pc:spChg>
      </pc:sldChg>
      <pc:sldChg chg="addSp delSp modSp add mod">
        <pc:chgData name="蕭又瑜 HSIAO, YU-YU" userId="c5b0ba1c-d079-4945-ac8c-b522266d3b39" providerId="ADAL" clId="{00BCF0C7-164E-6C4A-9734-A106735F2BCC}" dt="2023-04-10T09:20:54.996" v="5881" actId="20577"/>
        <pc:sldMkLst>
          <pc:docMk/>
          <pc:sldMk cId="1537877459" sldId="345"/>
        </pc:sldMkLst>
        <pc:spChg chg="mod">
          <ac:chgData name="蕭又瑜 HSIAO, YU-YU" userId="c5b0ba1c-d079-4945-ac8c-b522266d3b39" providerId="ADAL" clId="{00BCF0C7-164E-6C4A-9734-A106735F2BCC}" dt="2023-04-10T09:20:54.996" v="5881" actId="20577"/>
          <ac:spMkLst>
            <pc:docMk/>
            <pc:sldMk cId="1537877459" sldId="345"/>
            <ac:spMk id="2" creationId="{86D140A7-0E06-DBDB-1296-0ABB1CCCB653}"/>
          </ac:spMkLst>
        </pc:spChg>
        <pc:spChg chg="mod">
          <ac:chgData name="蕭又瑜 HSIAO, YU-YU" userId="c5b0ba1c-d079-4945-ac8c-b522266d3b39" providerId="ADAL" clId="{00BCF0C7-164E-6C4A-9734-A106735F2BCC}" dt="2023-04-10T09:02:01.479" v="5814" actId="14100"/>
          <ac:spMkLst>
            <pc:docMk/>
            <pc:sldMk cId="1537877459" sldId="345"/>
            <ac:spMk id="6" creationId="{8BF465FC-396C-DEE6-89CC-5F9A299C2F04}"/>
          </ac:spMkLst>
        </pc:spChg>
        <pc:picChg chg="add mod">
          <ac:chgData name="蕭又瑜 HSIAO, YU-YU" userId="c5b0ba1c-d079-4945-ac8c-b522266d3b39" providerId="ADAL" clId="{00BCF0C7-164E-6C4A-9734-A106735F2BCC}" dt="2023-04-10T08:57:07.803" v="5764" actId="208"/>
          <ac:picMkLst>
            <pc:docMk/>
            <pc:sldMk cId="1537877459" sldId="345"/>
            <ac:picMk id="3" creationId="{578CAEF5-C457-2368-762C-C002318FB9A3}"/>
          </ac:picMkLst>
        </pc:picChg>
        <pc:picChg chg="del">
          <ac:chgData name="蕭又瑜 HSIAO, YU-YU" userId="c5b0ba1c-d079-4945-ac8c-b522266d3b39" providerId="ADAL" clId="{00BCF0C7-164E-6C4A-9734-A106735F2BCC}" dt="2023-04-10T08:52:34.462" v="5731" actId="478"/>
          <ac:picMkLst>
            <pc:docMk/>
            <pc:sldMk cId="1537877459" sldId="345"/>
            <ac:picMk id="7" creationId="{902F27EB-3AFE-E085-2EDE-C9C1FA298C64}"/>
          </ac:picMkLst>
        </pc:picChg>
        <pc:picChg chg="add del mod">
          <ac:chgData name="蕭又瑜 HSIAO, YU-YU" userId="c5b0ba1c-d079-4945-ac8c-b522266d3b39" providerId="ADAL" clId="{00BCF0C7-164E-6C4A-9734-A106735F2BCC}" dt="2023-04-10T08:55:48.398" v="5751" actId="478"/>
          <ac:picMkLst>
            <pc:docMk/>
            <pc:sldMk cId="1537877459" sldId="345"/>
            <ac:picMk id="8" creationId="{0E304C45-913F-578A-96EA-F76523DBE9FB}"/>
          </ac:picMkLst>
        </pc:picChg>
        <pc:picChg chg="del">
          <ac:chgData name="蕭又瑜 HSIAO, YU-YU" userId="c5b0ba1c-d079-4945-ac8c-b522266d3b39" providerId="ADAL" clId="{00BCF0C7-164E-6C4A-9734-A106735F2BCC}" dt="2023-04-10T08:52:32.313" v="5730" actId="478"/>
          <ac:picMkLst>
            <pc:docMk/>
            <pc:sldMk cId="1537877459" sldId="345"/>
            <ac:picMk id="9" creationId="{57216196-E8B1-4AEE-EA93-EDF235271D70}"/>
          </ac:picMkLst>
        </pc:picChg>
        <pc:picChg chg="del">
          <ac:chgData name="蕭又瑜 HSIAO, YU-YU" userId="c5b0ba1c-d079-4945-ac8c-b522266d3b39" providerId="ADAL" clId="{00BCF0C7-164E-6C4A-9734-A106735F2BCC}" dt="2023-04-10T08:44:52.162" v="5659" actId="21"/>
          <ac:picMkLst>
            <pc:docMk/>
            <pc:sldMk cId="1537877459" sldId="345"/>
            <ac:picMk id="10" creationId="{D4868075-B392-EA11-7C63-B532CF3AC8FB}"/>
          </ac:picMkLst>
        </pc:picChg>
        <pc:picChg chg="add mod">
          <ac:chgData name="蕭又瑜 HSIAO, YU-YU" userId="c5b0ba1c-d079-4945-ac8c-b522266d3b39" providerId="ADAL" clId="{00BCF0C7-164E-6C4A-9734-A106735F2BCC}" dt="2023-04-10T09:02:08.216" v="5815" actId="1076"/>
          <ac:picMkLst>
            <pc:docMk/>
            <pc:sldMk cId="1537877459" sldId="345"/>
            <ac:picMk id="11" creationId="{5C72FE6C-2AF7-4663-5EA9-7480958CA7C1}"/>
          </ac:picMkLst>
        </pc:picChg>
      </pc:sldChg>
      <pc:sldChg chg="addSp delSp modSp add mod modTransition modAnim">
        <pc:chgData name="蕭又瑜 HSIAO, YU-YU" userId="c5b0ba1c-d079-4945-ac8c-b522266d3b39" providerId="ADAL" clId="{00BCF0C7-164E-6C4A-9734-A106735F2BCC}" dt="2023-04-10T09:20:51.141" v="5878" actId="20577"/>
        <pc:sldMkLst>
          <pc:docMk/>
          <pc:sldMk cId="1019841490" sldId="346"/>
        </pc:sldMkLst>
        <pc:spChg chg="mod">
          <ac:chgData name="蕭又瑜 HSIAO, YU-YU" userId="c5b0ba1c-d079-4945-ac8c-b522266d3b39" providerId="ADAL" clId="{00BCF0C7-164E-6C4A-9734-A106735F2BCC}" dt="2023-04-10T09:20:51.141" v="5878" actId="20577"/>
          <ac:spMkLst>
            <pc:docMk/>
            <pc:sldMk cId="1019841490" sldId="346"/>
            <ac:spMk id="2" creationId="{86D140A7-0E06-DBDB-1296-0ABB1CCCB653}"/>
          </ac:spMkLst>
        </pc:spChg>
        <pc:spChg chg="del">
          <ac:chgData name="蕭又瑜 HSIAO, YU-YU" userId="c5b0ba1c-d079-4945-ac8c-b522266d3b39" providerId="ADAL" clId="{00BCF0C7-164E-6C4A-9734-A106735F2BCC}" dt="2023-04-10T08:44:38.766" v="5655" actId="478"/>
          <ac:spMkLst>
            <pc:docMk/>
            <pc:sldMk cId="1019841490" sldId="346"/>
            <ac:spMk id="6" creationId="{8BF465FC-396C-DEE6-89CC-5F9A299C2F04}"/>
          </ac:spMkLst>
        </pc:spChg>
        <pc:spChg chg="add del mod">
          <ac:chgData name="蕭又瑜 HSIAO, YU-YU" userId="c5b0ba1c-d079-4945-ac8c-b522266d3b39" providerId="ADAL" clId="{00BCF0C7-164E-6C4A-9734-A106735F2BCC}" dt="2023-04-10T08:44:40.723" v="5656" actId="478"/>
          <ac:spMkLst>
            <pc:docMk/>
            <pc:sldMk cId="1019841490" sldId="346"/>
            <ac:spMk id="8" creationId="{568E293F-1672-698B-8338-5180FA7E1AF1}"/>
          </ac:spMkLst>
        </pc:spChg>
        <pc:spChg chg="add mod">
          <ac:chgData name="蕭又瑜 HSIAO, YU-YU" userId="c5b0ba1c-d079-4945-ac8c-b522266d3b39" providerId="ADAL" clId="{00BCF0C7-164E-6C4A-9734-A106735F2BCC}" dt="2023-04-10T08:50:38.692" v="5723" actId="1076"/>
          <ac:spMkLst>
            <pc:docMk/>
            <pc:sldMk cId="1019841490" sldId="346"/>
            <ac:spMk id="39" creationId="{050E7695-C96E-4673-0ED4-71464DA3ECFA}"/>
          </ac:spMkLst>
        </pc:spChg>
        <pc:picChg chg="mod">
          <ac:chgData name="蕭又瑜 HSIAO, YU-YU" userId="c5b0ba1c-d079-4945-ac8c-b522266d3b39" providerId="ADAL" clId="{00BCF0C7-164E-6C4A-9734-A106735F2BCC}" dt="2023-04-10T08:51:45.687" v="5725" actId="1076"/>
          <ac:picMkLst>
            <pc:docMk/>
            <pc:sldMk cId="1019841490" sldId="346"/>
            <ac:picMk id="7" creationId="{902F27EB-3AFE-E085-2EDE-C9C1FA298C64}"/>
          </ac:picMkLst>
        </pc:picChg>
        <pc:picChg chg="mod">
          <ac:chgData name="蕭又瑜 HSIAO, YU-YU" userId="c5b0ba1c-d079-4945-ac8c-b522266d3b39" providerId="ADAL" clId="{00BCF0C7-164E-6C4A-9734-A106735F2BCC}" dt="2023-04-10T08:44:48.354" v="5658" actId="1076"/>
          <ac:picMkLst>
            <pc:docMk/>
            <pc:sldMk cId="1019841490" sldId="346"/>
            <ac:picMk id="9" creationId="{57216196-E8B1-4AEE-EA93-EDF235271D70}"/>
          </ac:picMkLst>
        </pc:picChg>
        <pc:picChg chg="add mod">
          <ac:chgData name="蕭又瑜 HSIAO, YU-YU" userId="c5b0ba1c-d079-4945-ac8c-b522266d3b39" providerId="ADAL" clId="{00BCF0C7-164E-6C4A-9734-A106735F2BCC}" dt="2023-04-10T08:45:03.794" v="5663" actId="1076"/>
          <ac:picMkLst>
            <pc:docMk/>
            <pc:sldMk cId="1019841490" sldId="346"/>
            <ac:picMk id="10" creationId="{FA8972B9-74AA-E195-4673-8AF1A2807D37}"/>
          </ac:picMkLst>
        </pc:picChg>
        <pc:cxnChg chg="add mod">
          <ac:chgData name="蕭又瑜 HSIAO, YU-YU" userId="c5b0ba1c-d079-4945-ac8c-b522266d3b39" providerId="ADAL" clId="{00BCF0C7-164E-6C4A-9734-A106735F2BCC}" dt="2023-04-10T08:51:53.994" v="5728" actId="14100"/>
          <ac:cxnSpMkLst>
            <pc:docMk/>
            <pc:sldMk cId="1019841490" sldId="346"/>
            <ac:cxnSpMk id="12" creationId="{B36F9C2C-73A9-C896-C73E-88A43A8B7114}"/>
          </ac:cxnSpMkLst>
        </pc:cxnChg>
        <pc:cxnChg chg="add mod">
          <ac:chgData name="蕭又瑜 HSIAO, YU-YU" userId="c5b0ba1c-d079-4945-ac8c-b522266d3b39" providerId="ADAL" clId="{00BCF0C7-164E-6C4A-9734-A106735F2BCC}" dt="2023-04-10T08:51:51.579" v="5727" actId="14100"/>
          <ac:cxnSpMkLst>
            <pc:docMk/>
            <pc:sldMk cId="1019841490" sldId="346"/>
            <ac:cxnSpMk id="13" creationId="{032F700B-81ED-0519-1E25-F7746D551E8D}"/>
          </ac:cxnSpMkLst>
        </pc:cxnChg>
        <pc:cxnChg chg="add mod">
          <ac:chgData name="蕭又瑜 HSIAO, YU-YU" userId="c5b0ba1c-d079-4945-ac8c-b522266d3b39" providerId="ADAL" clId="{00BCF0C7-164E-6C4A-9734-A106735F2BCC}" dt="2023-04-10T08:51:49.170" v="5726" actId="14100"/>
          <ac:cxnSpMkLst>
            <pc:docMk/>
            <pc:sldMk cId="1019841490" sldId="346"/>
            <ac:cxnSpMk id="15" creationId="{08CEE7B6-D1EB-BDD5-8D42-C6354B4088F6}"/>
          </ac:cxnSpMkLst>
        </pc:cxnChg>
        <pc:cxnChg chg="add mod">
          <ac:chgData name="蕭又瑜 HSIAO, YU-YU" userId="c5b0ba1c-d079-4945-ac8c-b522266d3b39" providerId="ADAL" clId="{00BCF0C7-164E-6C4A-9734-A106735F2BCC}" dt="2023-04-10T08:46:20.243" v="5674" actId="14100"/>
          <ac:cxnSpMkLst>
            <pc:docMk/>
            <pc:sldMk cId="1019841490" sldId="346"/>
            <ac:cxnSpMk id="18" creationId="{836C48F7-3A1A-4766-43FE-4E268F058C01}"/>
          </ac:cxnSpMkLst>
        </pc:cxnChg>
        <pc:cxnChg chg="add mod">
          <ac:chgData name="蕭又瑜 HSIAO, YU-YU" userId="c5b0ba1c-d079-4945-ac8c-b522266d3b39" providerId="ADAL" clId="{00BCF0C7-164E-6C4A-9734-A106735F2BCC}" dt="2023-04-10T08:47:09.989" v="5686" actId="14100"/>
          <ac:cxnSpMkLst>
            <pc:docMk/>
            <pc:sldMk cId="1019841490" sldId="346"/>
            <ac:cxnSpMk id="21" creationId="{593006E7-B81F-C54F-ADD4-CBA3923FD0A2}"/>
          </ac:cxnSpMkLst>
        </pc:cxnChg>
        <pc:cxnChg chg="add mod">
          <ac:chgData name="蕭又瑜 HSIAO, YU-YU" userId="c5b0ba1c-d079-4945-ac8c-b522266d3b39" providerId="ADAL" clId="{00BCF0C7-164E-6C4A-9734-A106735F2BCC}" dt="2023-04-10T08:47:04.661" v="5684" actId="14100"/>
          <ac:cxnSpMkLst>
            <pc:docMk/>
            <pc:sldMk cId="1019841490" sldId="346"/>
            <ac:cxnSpMk id="24" creationId="{B5F3A140-0CDA-6EF3-9C5F-650741C347C3}"/>
          </ac:cxnSpMkLst>
        </pc:cxnChg>
        <pc:cxnChg chg="add mod">
          <ac:chgData name="蕭又瑜 HSIAO, YU-YU" userId="c5b0ba1c-d079-4945-ac8c-b522266d3b39" providerId="ADAL" clId="{00BCF0C7-164E-6C4A-9734-A106735F2BCC}" dt="2023-04-10T08:47:01.458" v="5683" actId="14100"/>
          <ac:cxnSpMkLst>
            <pc:docMk/>
            <pc:sldMk cId="1019841490" sldId="346"/>
            <ac:cxnSpMk id="27" creationId="{8A096D8B-BD7D-3F5A-E896-F6632D35DA04}"/>
          </ac:cxnSpMkLst>
        </pc:cxnChg>
      </pc:sldChg>
      <pc:sldChg chg="modSp add mod">
        <pc:chgData name="蕭又瑜 HSIAO, YU-YU" userId="c5b0ba1c-d079-4945-ac8c-b522266d3b39" providerId="ADAL" clId="{00BCF0C7-164E-6C4A-9734-A106735F2BCC}" dt="2023-04-10T08:58:25.777" v="5770" actId="108"/>
        <pc:sldMkLst>
          <pc:docMk/>
          <pc:sldMk cId="2552860363" sldId="347"/>
        </pc:sldMkLst>
        <pc:spChg chg="mod">
          <ac:chgData name="蕭又瑜 HSIAO, YU-YU" userId="c5b0ba1c-d079-4945-ac8c-b522266d3b39" providerId="ADAL" clId="{00BCF0C7-164E-6C4A-9734-A106735F2BCC}" dt="2023-04-10T08:58:25.777" v="5770" actId="108"/>
          <ac:spMkLst>
            <pc:docMk/>
            <pc:sldMk cId="2552860363" sldId="347"/>
            <ac:spMk id="3" creationId="{D2842C9E-D524-3E9B-1871-85354EF1809A}"/>
          </ac:spMkLst>
        </pc:spChg>
      </pc:sldChg>
      <pc:sldChg chg="modSp add mod modNotesTx">
        <pc:chgData name="蕭又瑜 HSIAO, YU-YU" userId="c5b0ba1c-d079-4945-ac8c-b522266d3b39" providerId="ADAL" clId="{00BCF0C7-164E-6C4A-9734-A106735F2BCC}" dt="2023-04-11T01:38:04.683" v="13593" actId="20577"/>
        <pc:sldMkLst>
          <pc:docMk/>
          <pc:sldMk cId="2309204788" sldId="348"/>
        </pc:sldMkLst>
        <pc:spChg chg="mod">
          <ac:chgData name="蕭又瑜 HSIAO, YU-YU" userId="c5b0ba1c-d079-4945-ac8c-b522266d3b39" providerId="ADAL" clId="{00BCF0C7-164E-6C4A-9734-A106735F2BCC}" dt="2023-04-10T08:58:39.955" v="5772" actId="108"/>
          <ac:spMkLst>
            <pc:docMk/>
            <pc:sldMk cId="2309204788" sldId="348"/>
            <ac:spMk id="3" creationId="{D2842C9E-D524-3E9B-1871-85354EF1809A}"/>
          </ac:spMkLst>
        </pc:spChg>
      </pc:sldChg>
      <pc:sldChg chg="modSp add mod">
        <pc:chgData name="蕭又瑜 HSIAO, YU-YU" userId="c5b0ba1c-d079-4945-ac8c-b522266d3b39" providerId="ADAL" clId="{00BCF0C7-164E-6C4A-9734-A106735F2BCC}" dt="2023-04-10T08:58:51.590" v="5774" actId="108"/>
        <pc:sldMkLst>
          <pc:docMk/>
          <pc:sldMk cId="4064094368" sldId="349"/>
        </pc:sldMkLst>
        <pc:spChg chg="mod">
          <ac:chgData name="蕭又瑜 HSIAO, YU-YU" userId="c5b0ba1c-d079-4945-ac8c-b522266d3b39" providerId="ADAL" clId="{00BCF0C7-164E-6C4A-9734-A106735F2BCC}" dt="2023-04-10T08:58:51.590" v="5774" actId="108"/>
          <ac:spMkLst>
            <pc:docMk/>
            <pc:sldMk cId="4064094368" sldId="349"/>
            <ac:spMk id="3" creationId="{D2842C9E-D524-3E9B-1871-85354EF1809A}"/>
          </ac:spMkLst>
        </pc:spChg>
      </pc:sldChg>
      <pc:sldChg chg="modSp add mod">
        <pc:chgData name="蕭又瑜 HSIAO, YU-YU" userId="c5b0ba1c-d079-4945-ac8c-b522266d3b39" providerId="ADAL" clId="{00BCF0C7-164E-6C4A-9734-A106735F2BCC}" dt="2023-04-10T08:59:09.034" v="5776" actId="108"/>
        <pc:sldMkLst>
          <pc:docMk/>
          <pc:sldMk cId="1956618232" sldId="350"/>
        </pc:sldMkLst>
        <pc:spChg chg="mod">
          <ac:chgData name="蕭又瑜 HSIAO, YU-YU" userId="c5b0ba1c-d079-4945-ac8c-b522266d3b39" providerId="ADAL" clId="{00BCF0C7-164E-6C4A-9734-A106735F2BCC}" dt="2023-04-10T08:59:09.034" v="5776" actId="108"/>
          <ac:spMkLst>
            <pc:docMk/>
            <pc:sldMk cId="1956618232" sldId="350"/>
            <ac:spMk id="3" creationId="{D2842C9E-D524-3E9B-1871-85354EF1809A}"/>
          </ac:spMkLst>
        </pc:spChg>
      </pc:sldChg>
      <pc:sldChg chg="modSp new mod ord">
        <pc:chgData name="蕭又瑜 HSIAO, YU-YU" userId="c5b0ba1c-d079-4945-ac8c-b522266d3b39" providerId="ADAL" clId="{00BCF0C7-164E-6C4A-9734-A106735F2BCC}" dt="2023-04-11T03:20:41.802" v="14905" actId="20577"/>
        <pc:sldMkLst>
          <pc:docMk/>
          <pc:sldMk cId="3577290873" sldId="351"/>
        </pc:sldMkLst>
        <pc:spChg chg="mod">
          <ac:chgData name="蕭又瑜 HSIAO, YU-YU" userId="c5b0ba1c-d079-4945-ac8c-b522266d3b39" providerId="ADAL" clId="{00BCF0C7-164E-6C4A-9734-A106735F2BCC}" dt="2023-04-11T03:20:41.802" v="14905" actId="20577"/>
          <ac:spMkLst>
            <pc:docMk/>
            <pc:sldMk cId="3577290873" sldId="351"/>
            <ac:spMk id="2" creationId="{59D8FBB3-B78B-7AC6-4080-9ACF7FFAB31F}"/>
          </ac:spMkLst>
        </pc:spChg>
        <pc:spChg chg="mod">
          <ac:chgData name="蕭又瑜 HSIAO, YU-YU" userId="c5b0ba1c-d079-4945-ac8c-b522266d3b39" providerId="ADAL" clId="{00BCF0C7-164E-6C4A-9734-A106735F2BCC}" dt="2023-04-11T02:52:58.751" v="14638" actId="20577"/>
          <ac:spMkLst>
            <pc:docMk/>
            <pc:sldMk cId="3577290873" sldId="351"/>
            <ac:spMk id="3" creationId="{24B7F1C3-2598-5B49-D5E9-A7D4332FF335}"/>
          </ac:spMkLst>
        </pc:spChg>
      </pc:sldChg>
      <pc:sldChg chg="modSp add del mod">
        <pc:chgData name="蕭又瑜 HSIAO, YU-YU" userId="c5b0ba1c-d079-4945-ac8c-b522266d3b39" providerId="ADAL" clId="{00BCF0C7-164E-6C4A-9734-A106735F2BCC}" dt="2023-04-11T02:29:31.120" v="14081" actId="2696"/>
        <pc:sldMkLst>
          <pc:docMk/>
          <pc:sldMk cId="1824939001" sldId="352"/>
        </pc:sldMkLst>
        <pc:spChg chg="mod">
          <ac:chgData name="蕭又瑜 HSIAO, YU-YU" userId="c5b0ba1c-d079-4945-ac8c-b522266d3b39" providerId="ADAL" clId="{00BCF0C7-164E-6C4A-9734-A106735F2BCC}" dt="2023-04-10T09:00:23.704" v="5811" actId="20577"/>
          <ac:spMkLst>
            <pc:docMk/>
            <pc:sldMk cId="1824939001" sldId="352"/>
            <ac:spMk id="2" creationId="{59D8FBB3-B78B-7AC6-4080-9ACF7FFAB31F}"/>
          </ac:spMkLst>
        </pc:spChg>
      </pc:sldChg>
      <pc:sldChg chg="addSp delSp modSp new mod">
        <pc:chgData name="蕭又瑜 HSIAO, YU-YU" userId="c5b0ba1c-d079-4945-ac8c-b522266d3b39" providerId="ADAL" clId="{00BCF0C7-164E-6C4A-9734-A106735F2BCC}" dt="2023-04-10T09:38:39.258" v="5936" actId="20577"/>
        <pc:sldMkLst>
          <pc:docMk/>
          <pc:sldMk cId="2891901794" sldId="353"/>
        </pc:sldMkLst>
        <pc:spChg chg="mod">
          <ac:chgData name="蕭又瑜 HSIAO, YU-YU" userId="c5b0ba1c-d079-4945-ac8c-b522266d3b39" providerId="ADAL" clId="{00BCF0C7-164E-6C4A-9734-A106735F2BCC}" dt="2023-04-10T09:38:39.258" v="5936" actId="20577"/>
          <ac:spMkLst>
            <pc:docMk/>
            <pc:sldMk cId="2891901794" sldId="353"/>
            <ac:spMk id="2" creationId="{4B9A6690-EDE5-414A-682B-16991A5F73E6}"/>
          </ac:spMkLst>
        </pc:spChg>
        <pc:spChg chg="del">
          <ac:chgData name="蕭又瑜 HSIAO, YU-YU" userId="c5b0ba1c-d079-4945-ac8c-b522266d3b39" providerId="ADAL" clId="{00BCF0C7-164E-6C4A-9734-A106735F2BCC}" dt="2023-04-10T09:15:01.289" v="5848"/>
          <ac:spMkLst>
            <pc:docMk/>
            <pc:sldMk cId="2891901794" sldId="353"/>
            <ac:spMk id="3" creationId="{D121878E-4C30-B91C-4D0D-736C14618362}"/>
          </ac:spMkLst>
        </pc:spChg>
        <pc:spChg chg="add del mod">
          <ac:chgData name="蕭又瑜 HSIAO, YU-YU" userId="c5b0ba1c-d079-4945-ac8c-b522266d3b39" providerId="ADAL" clId="{00BCF0C7-164E-6C4A-9734-A106735F2BCC}" dt="2023-04-10T09:15:26.284" v="5850"/>
          <ac:spMkLst>
            <pc:docMk/>
            <pc:sldMk cId="2891901794" sldId="353"/>
            <ac:spMk id="8" creationId="{7CFA7B77-1615-1D8C-40DE-FE4C299CC16E}"/>
          </ac:spMkLst>
        </pc:spChg>
        <pc:picChg chg="add del mod">
          <ac:chgData name="蕭又瑜 HSIAO, YU-YU" userId="c5b0ba1c-d079-4945-ac8c-b522266d3b39" providerId="ADAL" clId="{00BCF0C7-164E-6C4A-9734-A106735F2BCC}" dt="2023-04-10T09:15:24.471" v="5849" actId="478"/>
          <ac:picMkLst>
            <pc:docMk/>
            <pc:sldMk cId="2891901794" sldId="353"/>
            <ac:picMk id="6" creationId="{75CE3C7C-2171-CA49-F6C3-5CF29264FEC0}"/>
          </ac:picMkLst>
        </pc:picChg>
        <pc:picChg chg="add mod">
          <ac:chgData name="蕭又瑜 HSIAO, YU-YU" userId="c5b0ba1c-d079-4945-ac8c-b522266d3b39" providerId="ADAL" clId="{00BCF0C7-164E-6C4A-9734-A106735F2BCC}" dt="2023-04-10T09:15:26.284" v="5850"/>
          <ac:picMkLst>
            <pc:docMk/>
            <pc:sldMk cId="2891901794" sldId="353"/>
            <ac:picMk id="9" creationId="{59C6AA3A-7C3D-C90F-7828-4834442B8185}"/>
          </ac:picMkLst>
        </pc:picChg>
      </pc:sldChg>
      <pc:sldChg chg="addSp delSp modSp new mod">
        <pc:chgData name="蕭又瑜 HSIAO, YU-YU" userId="c5b0ba1c-d079-4945-ac8c-b522266d3b39" providerId="ADAL" clId="{00BCF0C7-164E-6C4A-9734-A106735F2BCC}" dt="2023-04-10T10:31:03.913" v="6068" actId="478"/>
        <pc:sldMkLst>
          <pc:docMk/>
          <pc:sldMk cId="135455148" sldId="354"/>
        </pc:sldMkLst>
        <pc:spChg chg="mod">
          <ac:chgData name="蕭又瑜 HSIAO, YU-YU" userId="c5b0ba1c-d079-4945-ac8c-b522266d3b39" providerId="ADAL" clId="{00BCF0C7-164E-6C4A-9734-A106735F2BCC}" dt="2023-04-10T09:21:07.333" v="5884" actId="20577"/>
          <ac:spMkLst>
            <pc:docMk/>
            <pc:sldMk cId="135455148" sldId="354"/>
            <ac:spMk id="2" creationId="{18ADD6E0-93C0-FB20-D605-937A62952669}"/>
          </ac:spMkLst>
        </pc:spChg>
        <pc:spChg chg="mod">
          <ac:chgData name="蕭又瑜 HSIAO, YU-YU" userId="c5b0ba1c-d079-4945-ac8c-b522266d3b39" providerId="ADAL" clId="{00BCF0C7-164E-6C4A-9734-A106735F2BCC}" dt="2023-04-10T10:27:59.911" v="5990" actId="404"/>
          <ac:spMkLst>
            <pc:docMk/>
            <pc:sldMk cId="135455148" sldId="354"/>
            <ac:spMk id="3" creationId="{142DDB00-9E91-B34E-CC4D-D3AE2C0F5358}"/>
          </ac:spMkLst>
        </pc:spChg>
        <pc:spChg chg="add del mod">
          <ac:chgData name="蕭又瑜 HSIAO, YU-YU" userId="c5b0ba1c-d079-4945-ac8c-b522266d3b39" providerId="ADAL" clId="{00BCF0C7-164E-6C4A-9734-A106735F2BCC}" dt="2023-04-10T10:31:03.913" v="6068" actId="478"/>
          <ac:spMkLst>
            <pc:docMk/>
            <pc:sldMk cId="135455148" sldId="354"/>
            <ac:spMk id="8" creationId="{70A1EE32-F6DD-4CB0-ACE8-9060E6469A32}"/>
          </ac:spMkLst>
        </pc:spChg>
        <pc:spChg chg="add del mod">
          <ac:chgData name="蕭又瑜 HSIAO, YU-YU" userId="c5b0ba1c-d079-4945-ac8c-b522266d3b39" providerId="ADAL" clId="{00BCF0C7-164E-6C4A-9734-A106735F2BCC}" dt="2023-04-10T10:30:57.378" v="6066" actId="478"/>
          <ac:spMkLst>
            <pc:docMk/>
            <pc:sldMk cId="135455148" sldId="354"/>
            <ac:spMk id="9" creationId="{DB69A7D1-EB3C-6B2E-54E0-C8E2CDF2D0FF}"/>
          </ac:spMkLst>
        </pc:spChg>
        <pc:picChg chg="add del mod">
          <ac:chgData name="蕭又瑜 HSIAO, YU-YU" userId="c5b0ba1c-d079-4945-ac8c-b522266d3b39" providerId="ADAL" clId="{00BCF0C7-164E-6C4A-9734-A106735F2BCC}" dt="2023-04-10T10:29:04.247" v="6005" actId="478"/>
          <ac:picMkLst>
            <pc:docMk/>
            <pc:sldMk cId="135455148" sldId="354"/>
            <ac:picMk id="6" creationId="{C811445E-C1D2-DB10-B8A4-E863CAC5103E}"/>
          </ac:picMkLst>
        </pc:picChg>
        <pc:picChg chg="add mod">
          <ac:chgData name="蕭又瑜 HSIAO, YU-YU" userId="c5b0ba1c-d079-4945-ac8c-b522266d3b39" providerId="ADAL" clId="{00BCF0C7-164E-6C4A-9734-A106735F2BCC}" dt="2023-04-10T10:29:12.716" v="6009" actId="1076"/>
          <ac:picMkLst>
            <pc:docMk/>
            <pc:sldMk cId="135455148" sldId="354"/>
            <ac:picMk id="7" creationId="{83BB0BE3-5D83-FE0D-5D01-724BA291D39B}"/>
          </ac:picMkLst>
        </pc:picChg>
      </pc:sldChg>
      <pc:sldChg chg="modSp add mod modTransition">
        <pc:chgData name="蕭又瑜 HSIAO, YU-YU" userId="c5b0ba1c-d079-4945-ac8c-b522266d3b39" providerId="ADAL" clId="{00BCF0C7-164E-6C4A-9734-A106735F2BCC}" dt="2023-04-10T10:31:22.631" v="6070"/>
        <pc:sldMkLst>
          <pc:docMk/>
          <pc:sldMk cId="2510004840" sldId="355"/>
        </pc:sldMkLst>
        <pc:spChg chg="mod">
          <ac:chgData name="蕭又瑜 HSIAO, YU-YU" userId="c5b0ba1c-d079-4945-ac8c-b522266d3b39" providerId="ADAL" clId="{00BCF0C7-164E-6C4A-9734-A106735F2BCC}" dt="2023-04-10T10:30:05.570" v="6018" actId="14100"/>
          <ac:spMkLst>
            <pc:docMk/>
            <pc:sldMk cId="2510004840" sldId="355"/>
            <ac:spMk id="8" creationId="{70A1EE32-F6DD-4CB0-ACE8-9060E6469A32}"/>
          </ac:spMkLst>
        </pc:spChg>
      </pc:sldChg>
      <pc:sldChg chg="add modTransition">
        <pc:chgData name="蕭又瑜 HSIAO, YU-YU" userId="c5b0ba1c-d079-4945-ac8c-b522266d3b39" providerId="ADAL" clId="{00BCF0C7-164E-6C4A-9734-A106735F2BCC}" dt="2023-04-10T10:31:20.524" v="6069"/>
        <pc:sldMkLst>
          <pc:docMk/>
          <pc:sldMk cId="894162057" sldId="356"/>
        </pc:sldMkLst>
      </pc:sldChg>
      <pc:sldChg chg="addSp delSp modSp add mod">
        <pc:chgData name="蕭又瑜 HSIAO, YU-YU" userId="c5b0ba1c-d079-4945-ac8c-b522266d3b39" providerId="ADAL" clId="{00BCF0C7-164E-6C4A-9734-A106735F2BCC}" dt="2023-04-10T10:32:42.779" v="6074"/>
        <pc:sldMkLst>
          <pc:docMk/>
          <pc:sldMk cId="935091649" sldId="357"/>
        </pc:sldMkLst>
        <pc:spChg chg="mod">
          <ac:chgData name="蕭又瑜 HSIAO, YU-YU" userId="c5b0ba1c-d079-4945-ac8c-b522266d3b39" providerId="ADAL" clId="{00BCF0C7-164E-6C4A-9734-A106735F2BCC}" dt="2023-04-10T10:32:14.468" v="6072" actId="20577"/>
          <ac:spMkLst>
            <pc:docMk/>
            <pc:sldMk cId="935091649" sldId="357"/>
            <ac:spMk id="2" creationId="{4B9A6690-EDE5-414A-682B-16991A5F73E6}"/>
          </ac:spMkLst>
        </pc:spChg>
        <pc:spChg chg="add del mod">
          <ac:chgData name="蕭又瑜 HSIAO, YU-YU" userId="c5b0ba1c-d079-4945-ac8c-b522266d3b39" providerId="ADAL" clId="{00BCF0C7-164E-6C4A-9734-A106735F2BCC}" dt="2023-04-10T10:32:42.779" v="6074"/>
          <ac:spMkLst>
            <pc:docMk/>
            <pc:sldMk cId="935091649" sldId="357"/>
            <ac:spMk id="6" creationId="{8CB8FB11-7D8C-D2FA-6AD0-9A26B0D7FC0C}"/>
          </ac:spMkLst>
        </pc:spChg>
        <pc:picChg chg="add mod">
          <ac:chgData name="蕭又瑜 HSIAO, YU-YU" userId="c5b0ba1c-d079-4945-ac8c-b522266d3b39" providerId="ADAL" clId="{00BCF0C7-164E-6C4A-9734-A106735F2BCC}" dt="2023-04-10T10:32:42.779" v="6074"/>
          <ac:picMkLst>
            <pc:docMk/>
            <pc:sldMk cId="935091649" sldId="357"/>
            <ac:picMk id="7" creationId="{1590257A-7178-F66F-C521-809D8CF8055E}"/>
          </ac:picMkLst>
        </pc:picChg>
        <pc:picChg chg="del">
          <ac:chgData name="蕭又瑜 HSIAO, YU-YU" userId="c5b0ba1c-d079-4945-ac8c-b522266d3b39" providerId="ADAL" clId="{00BCF0C7-164E-6C4A-9734-A106735F2BCC}" dt="2023-04-10T10:32:41.025" v="6073" actId="478"/>
          <ac:picMkLst>
            <pc:docMk/>
            <pc:sldMk cId="935091649" sldId="357"/>
            <ac:picMk id="9" creationId="{59C6AA3A-7C3D-C90F-7828-4834442B8185}"/>
          </ac:picMkLst>
        </pc:picChg>
      </pc:sldChg>
      <pc:sldChg chg="addSp modSp new mod">
        <pc:chgData name="蕭又瑜 HSIAO, YU-YU" userId="c5b0ba1c-d079-4945-ac8c-b522266d3b39" providerId="ADAL" clId="{00BCF0C7-164E-6C4A-9734-A106735F2BCC}" dt="2023-04-10T11:00:29.907" v="6467" actId="57"/>
        <pc:sldMkLst>
          <pc:docMk/>
          <pc:sldMk cId="3556787079" sldId="358"/>
        </pc:sldMkLst>
        <pc:spChg chg="mod">
          <ac:chgData name="蕭又瑜 HSIAO, YU-YU" userId="c5b0ba1c-d079-4945-ac8c-b522266d3b39" providerId="ADAL" clId="{00BCF0C7-164E-6C4A-9734-A106735F2BCC}" dt="2023-04-10T10:51:42.193" v="6101" actId="20577"/>
          <ac:spMkLst>
            <pc:docMk/>
            <pc:sldMk cId="3556787079" sldId="358"/>
            <ac:spMk id="2" creationId="{19B37403-6A74-21EC-8C5B-B844574208AC}"/>
          </ac:spMkLst>
        </pc:spChg>
        <pc:spChg chg="mod">
          <ac:chgData name="蕭又瑜 HSIAO, YU-YU" userId="c5b0ba1c-d079-4945-ac8c-b522266d3b39" providerId="ADAL" clId="{00BCF0C7-164E-6C4A-9734-A106735F2BCC}" dt="2023-04-10T11:00:29.907" v="6467" actId="57"/>
          <ac:spMkLst>
            <pc:docMk/>
            <pc:sldMk cId="3556787079" sldId="358"/>
            <ac:spMk id="3" creationId="{FA5BBABB-1CF7-5451-5DDA-7E8241A8B1DC}"/>
          </ac:spMkLst>
        </pc:spChg>
        <pc:picChg chg="add mod">
          <ac:chgData name="蕭又瑜 HSIAO, YU-YU" userId="c5b0ba1c-d079-4945-ac8c-b522266d3b39" providerId="ADAL" clId="{00BCF0C7-164E-6C4A-9734-A106735F2BCC}" dt="2023-04-10T10:53:11.647" v="6125" actId="1076"/>
          <ac:picMkLst>
            <pc:docMk/>
            <pc:sldMk cId="3556787079" sldId="358"/>
            <ac:picMk id="6" creationId="{913CB040-EC93-0A48-F1A3-3E51C7D9C673}"/>
          </ac:picMkLst>
        </pc:picChg>
      </pc:sldChg>
      <pc:sldChg chg="addSp modSp new mod">
        <pc:chgData name="蕭又瑜 HSIAO, YU-YU" userId="c5b0ba1c-d079-4945-ac8c-b522266d3b39" providerId="ADAL" clId="{00BCF0C7-164E-6C4A-9734-A106735F2BCC}" dt="2023-04-10T11:05:27.602" v="6491" actId="1076"/>
        <pc:sldMkLst>
          <pc:docMk/>
          <pc:sldMk cId="1982094409" sldId="359"/>
        </pc:sldMkLst>
        <pc:spChg chg="add mod">
          <ac:chgData name="蕭又瑜 HSIAO, YU-YU" userId="c5b0ba1c-d079-4945-ac8c-b522266d3b39" providerId="ADAL" clId="{00BCF0C7-164E-6C4A-9734-A106735F2BCC}" dt="2023-04-10T11:05:27.602" v="6491" actId="1076"/>
          <ac:spMkLst>
            <pc:docMk/>
            <pc:sldMk cId="1982094409" sldId="359"/>
            <ac:spMk id="5" creationId="{0E6EB12C-8B0D-3E86-7037-652636BE923D}"/>
          </ac:spMkLst>
        </pc:spChg>
        <pc:picChg chg="add mod">
          <ac:chgData name="蕭又瑜 HSIAO, YU-YU" userId="c5b0ba1c-d079-4945-ac8c-b522266d3b39" providerId="ADAL" clId="{00BCF0C7-164E-6C4A-9734-A106735F2BCC}" dt="2023-04-10T11:04:34.831" v="6481" actId="1076"/>
          <ac:picMkLst>
            <pc:docMk/>
            <pc:sldMk cId="1982094409" sldId="359"/>
            <ac:picMk id="4" creationId="{8896432C-5EDD-1B31-59FE-7A697ADB3F21}"/>
          </ac:picMkLst>
        </pc:picChg>
      </pc:sldChg>
      <pc:sldChg chg="modSp new mod ord">
        <pc:chgData name="蕭又瑜 HSIAO, YU-YU" userId="c5b0ba1c-d079-4945-ac8c-b522266d3b39" providerId="ADAL" clId="{00BCF0C7-164E-6C4A-9734-A106735F2BCC}" dt="2023-04-10T11:25:23.089" v="6549" actId="207"/>
        <pc:sldMkLst>
          <pc:docMk/>
          <pc:sldMk cId="2524494035" sldId="360"/>
        </pc:sldMkLst>
        <pc:spChg chg="mod">
          <ac:chgData name="蕭又瑜 HSIAO, YU-YU" userId="c5b0ba1c-d079-4945-ac8c-b522266d3b39" providerId="ADAL" clId="{00BCF0C7-164E-6C4A-9734-A106735F2BCC}" dt="2023-04-10T11:16:54.271" v="6518" actId="20577"/>
          <ac:spMkLst>
            <pc:docMk/>
            <pc:sldMk cId="2524494035" sldId="360"/>
            <ac:spMk id="2" creationId="{70EA982E-3240-E80B-19A6-D4058A6E86AD}"/>
          </ac:spMkLst>
        </pc:spChg>
        <pc:spChg chg="mod">
          <ac:chgData name="蕭又瑜 HSIAO, YU-YU" userId="c5b0ba1c-d079-4945-ac8c-b522266d3b39" providerId="ADAL" clId="{00BCF0C7-164E-6C4A-9734-A106735F2BCC}" dt="2023-04-10T11:25:23.089" v="6549" actId="207"/>
          <ac:spMkLst>
            <pc:docMk/>
            <pc:sldMk cId="2524494035" sldId="360"/>
            <ac:spMk id="3" creationId="{2F8F4612-BE09-3815-7111-E0F3BC70F28A}"/>
          </ac:spMkLst>
        </pc:spChg>
      </pc:sldChg>
      <pc:sldChg chg="addSp modSp new mod">
        <pc:chgData name="蕭又瑜 HSIAO, YU-YU" userId="c5b0ba1c-d079-4945-ac8c-b522266d3b39" providerId="ADAL" clId="{00BCF0C7-164E-6C4A-9734-A106735F2BCC}" dt="2023-04-10T11:22:48.114" v="6541" actId="1076"/>
        <pc:sldMkLst>
          <pc:docMk/>
          <pc:sldMk cId="4226741607" sldId="361"/>
        </pc:sldMkLst>
        <pc:spChg chg="add mod">
          <ac:chgData name="蕭又瑜 HSIAO, YU-YU" userId="c5b0ba1c-d079-4945-ac8c-b522266d3b39" providerId="ADAL" clId="{00BCF0C7-164E-6C4A-9734-A106735F2BCC}" dt="2023-04-10T11:22:41.052" v="6540"/>
          <ac:spMkLst>
            <pc:docMk/>
            <pc:sldMk cId="4226741607" sldId="361"/>
            <ac:spMk id="4" creationId="{BC5E2562-A964-80F8-97F4-E02CA503B58F}"/>
          </ac:spMkLst>
        </pc:spChg>
        <pc:spChg chg="add mod">
          <ac:chgData name="蕭又瑜 HSIAO, YU-YU" userId="c5b0ba1c-d079-4945-ac8c-b522266d3b39" providerId="ADAL" clId="{00BCF0C7-164E-6C4A-9734-A106735F2BCC}" dt="2023-04-10T11:22:41.052" v="6540"/>
          <ac:spMkLst>
            <pc:docMk/>
            <pc:sldMk cId="4226741607" sldId="361"/>
            <ac:spMk id="5" creationId="{628C6749-FD24-8747-9EC0-2B07358E77D4}"/>
          </ac:spMkLst>
        </pc:spChg>
        <pc:spChg chg="add mod">
          <ac:chgData name="蕭又瑜 HSIAO, YU-YU" userId="c5b0ba1c-d079-4945-ac8c-b522266d3b39" providerId="ADAL" clId="{00BCF0C7-164E-6C4A-9734-A106735F2BCC}" dt="2023-04-10T11:22:41.052" v="6540"/>
          <ac:spMkLst>
            <pc:docMk/>
            <pc:sldMk cId="4226741607" sldId="361"/>
            <ac:spMk id="7" creationId="{BE91060D-EC93-9798-06FD-2E96D792815E}"/>
          </ac:spMkLst>
        </pc:spChg>
        <pc:spChg chg="add mod">
          <ac:chgData name="蕭又瑜 HSIAO, YU-YU" userId="c5b0ba1c-d079-4945-ac8c-b522266d3b39" providerId="ADAL" clId="{00BCF0C7-164E-6C4A-9734-A106735F2BCC}" dt="2023-04-10T11:22:41.052" v="6540"/>
          <ac:spMkLst>
            <pc:docMk/>
            <pc:sldMk cId="4226741607" sldId="361"/>
            <ac:spMk id="9" creationId="{02E1AA9F-5862-3771-FCAC-E32EAF995DC2}"/>
          </ac:spMkLst>
        </pc:spChg>
        <pc:spChg chg="add mod">
          <ac:chgData name="蕭又瑜 HSIAO, YU-YU" userId="c5b0ba1c-d079-4945-ac8c-b522266d3b39" providerId="ADAL" clId="{00BCF0C7-164E-6C4A-9734-A106735F2BCC}" dt="2023-04-10T11:22:41.052" v="6540"/>
          <ac:spMkLst>
            <pc:docMk/>
            <pc:sldMk cId="4226741607" sldId="361"/>
            <ac:spMk id="10" creationId="{142B02B7-0D5B-6D50-4020-EBC7F0474984}"/>
          </ac:spMkLst>
        </pc:spChg>
        <pc:picChg chg="add mod">
          <ac:chgData name="蕭又瑜 HSIAO, YU-YU" userId="c5b0ba1c-d079-4945-ac8c-b522266d3b39" providerId="ADAL" clId="{00BCF0C7-164E-6C4A-9734-A106735F2BCC}" dt="2023-04-10T11:22:41.052" v="6540"/>
          <ac:picMkLst>
            <pc:docMk/>
            <pc:sldMk cId="4226741607" sldId="361"/>
            <ac:picMk id="6" creationId="{459C0C9A-8167-5C0E-42F8-8DC09F62870E}"/>
          </ac:picMkLst>
        </pc:picChg>
        <pc:picChg chg="add mod">
          <ac:chgData name="蕭又瑜 HSIAO, YU-YU" userId="c5b0ba1c-d079-4945-ac8c-b522266d3b39" providerId="ADAL" clId="{00BCF0C7-164E-6C4A-9734-A106735F2BCC}" dt="2023-04-10T11:22:48.114" v="6541" actId="1076"/>
          <ac:picMkLst>
            <pc:docMk/>
            <pc:sldMk cId="4226741607" sldId="361"/>
            <ac:picMk id="8" creationId="{A3C341E2-8957-9C4C-E750-6A4D38AE1627}"/>
          </ac:picMkLst>
        </pc:picChg>
      </pc:sldChg>
      <pc:sldChg chg="addSp modSp new mod">
        <pc:chgData name="蕭又瑜 HSIAO, YU-YU" userId="c5b0ba1c-d079-4945-ac8c-b522266d3b39" providerId="ADAL" clId="{00BCF0C7-164E-6C4A-9734-A106735F2BCC}" dt="2023-04-10T14:04:58.044" v="6918" actId="1076"/>
        <pc:sldMkLst>
          <pc:docMk/>
          <pc:sldMk cId="1336009752" sldId="362"/>
        </pc:sldMkLst>
        <pc:spChg chg="mod">
          <ac:chgData name="蕭又瑜 HSIAO, YU-YU" userId="c5b0ba1c-d079-4945-ac8c-b522266d3b39" providerId="ADAL" clId="{00BCF0C7-164E-6C4A-9734-A106735F2BCC}" dt="2023-04-10T14:00:31.773" v="6578" actId="20577"/>
          <ac:spMkLst>
            <pc:docMk/>
            <pc:sldMk cId="1336009752" sldId="362"/>
            <ac:spMk id="2" creationId="{635B74D2-7799-460F-63AF-DDB5022A5042}"/>
          </ac:spMkLst>
        </pc:spChg>
        <pc:spChg chg="mod">
          <ac:chgData name="蕭又瑜 HSIAO, YU-YU" userId="c5b0ba1c-d079-4945-ac8c-b522266d3b39" providerId="ADAL" clId="{00BCF0C7-164E-6C4A-9734-A106735F2BCC}" dt="2023-04-10T14:04:21.701" v="6915" actId="20577"/>
          <ac:spMkLst>
            <pc:docMk/>
            <pc:sldMk cId="1336009752" sldId="362"/>
            <ac:spMk id="3" creationId="{279EDB9B-F26E-2D15-5BF5-2A5E0F7B01AE}"/>
          </ac:spMkLst>
        </pc:spChg>
        <pc:picChg chg="add mod">
          <ac:chgData name="蕭又瑜 HSIAO, YU-YU" userId="c5b0ba1c-d079-4945-ac8c-b522266d3b39" providerId="ADAL" clId="{00BCF0C7-164E-6C4A-9734-A106735F2BCC}" dt="2023-04-10T14:04:58.044" v="6918" actId="1076"/>
          <ac:picMkLst>
            <pc:docMk/>
            <pc:sldMk cId="1336009752" sldId="362"/>
            <ac:picMk id="6" creationId="{0CD962B4-2E28-0825-3979-CCC6CC8327FF}"/>
          </ac:picMkLst>
        </pc:picChg>
      </pc:sldChg>
      <pc:sldChg chg="modSp new mod">
        <pc:chgData name="蕭又瑜 HSIAO, YU-YU" userId="c5b0ba1c-d079-4945-ac8c-b522266d3b39" providerId="ADAL" clId="{00BCF0C7-164E-6C4A-9734-A106735F2BCC}" dt="2023-04-10T14:06:01.347" v="6957"/>
        <pc:sldMkLst>
          <pc:docMk/>
          <pc:sldMk cId="2236646348" sldId="363"/>
        </pc:sldMkLst>
        <pc:spChg chg="mod">
          <ac:chgData name="蕭又瑜 HSIAO, YU-YU" userId="c5b0ba1c-d079-4945-ac8c-b522266d3b39" providerId="ADAL" clId="{00BCF0C7-164E-6C4A-9734-A106735F2BCC}" dt="2023-04-10T14:05:34.074" v="6956" actId="20577"/>
          <ac:spMkLst>
            <pc:docMk/>
            <pc:sldMk cId="2236646348" sldId="363"/>
            <ac:spMk id="2" creationId="{36D35042-8AC7-241B-4D5F-D5176D531494}"/>
          </ac:spMkLst>
        </pc:spChg>
        <pc:spChg chg="mod">
          <ac:chgData name="蕭又瑜 HSIAO, YU-YU" userId="c5b0ba1c-d079-4945-ac8c-b522266d3b39" providerId="ADAL" clId="{00BCF0C7-164E-6C4A-9734-A106735F2BCC}" dt="2023-04-10T14:06:01.347" v="6957"/>
          <ac:spMkLst>
            <pc:docMk/>
            <pc:sldMk cId="2236646348" sldId="363"/>
            <ac:spMk id="3" creationId="{5281189F-C882-8BF2-5B7E-F196900F0AEB}"/>
          </ac:spMkLst>
        </pc:spChg>
      </pc:sldChg>
      <pc:sldChg chg="addSp delSp modSp add del mod modTransition">
        <pc:chgData name="蕭又瑜 HSIAO, YU-YU" userId="c5b0ba1c-d079-4945-ac8c-b522266d3b39" providerId="ADAL" clId="{00BCF0C7-164E-6C4A-9734-A106735F2BCC}" dt="2023-04-10T14:31:13.561" v="7282" actId="2696"/>
        <pc:sldMkLst>
          <pc:docMk/>
          <pc:sldMk cId="1624142190" sldId="364"/>
        </pc:sldMkLst>
        <pc:spChg chg="del mod">
          <ac:chgData name="蕭又瑜 HSIAO, YU-YU" userId="c5b0ba1c-d079-4945-ac8c-b522266d3b39" providerId="ADAL" clId="{00BCF0C7-164E-6C4A-9734-A106735F2BCC}" dt="2023-04-10T14:06:47.585" v="6961" actId="478"/>
          <ac:spMkLst>
            <pc:docMk/>
            <pc:sldMk cId="1624142190" sldId="364"/>
            <ac:spMk id="3" creationId="{5281189F-C882-8BF2-5B7E-F196900F0AEB}"/>
          </ac:spMkLst>
        </pc:spChg>
        <pc:spChg chg="add mod">
          <ac:chgData name="蕭又瑜 HSIAO, YU-YU" userId="c5b0ba1c-d079-4945-ac8c-b522266d3b39" providerId="ADAL" clId="{00BCF0C7-164E-6C4A-9734-A106735F2BCC}" dt="2023-04-10T14:15:32.618" v="7082" actId="165"/>
          <ac:spMkLst>
            <pc:docMk/>
            <pc:sldMk cId="1624142190" sldId="364"/>
            <ac:spMk id="16" creationId="{9168327D-5226-D432-4651-1E9A69F28BA8}"/>
          </ac:spMkLst>
        </pc:spChg>
        <pc:spChg chg="add mod">
          <ac:chgData name="蕭又瑜 HSIAO, YU-YU" userId="c5b0ba1c-d079-4945-ac8c-b522266d3b39" providerId="ADAL" clId="{00BCF0C7-164E-6C4A-9734-A106735F2BCC}" dt="2023-04-10T14:15:32.618" v="7082" actId="165"/>
          <ac:spMkLst>
            <pc:docMk/>
            <pc:sldMk cId="1624142190" sldId="364"/>
            <ac:spMk id="25" creationId="{3997228F-3487-BF34-93FC-AA89D6909434}"/>
          </ac:spMkLst>
        </pc:spChg>
        <pc:spChg chg="add mod">
          <ac:chgData name="蕭又瑜 HSIAO, YU-YU" userId="c5b0ba1c-d079-4945-ac8c-b522266d3b39" providerId="ADAL" clId="{00BCF0C7-164E-6C4A-9734-A106735F2BCC}" dt="2023-04-10T14:15:32.618" v="7082" actId="165"/>
          <ac:spMkLst>
            <pc:docMk/>
            <pc:sldMk cId="1624142190" sldId="364"/>
            <ac:spMk id="31" creationId="{F44AFA19-0E95-73B7-7A83-A775F04B12A5}"/>
          </ac:spMkLst>
        </pc:spChg>
        <pc:spChg chg="add mod">
          <ac:chgData name="蕭又瑜 HSIAO, YU-YU" userId="c5b0ba1c-d079-4945-ac8c-b522266d3b39" providerId="ADAL" clId="{00BCF0C7-164E-6C4A-9734-A106735F2BCC}" dt="2023-04-10T14:15:32.618" v="7082" actId="165"/>
          <ac:spMkLst>
            <pc:docMk/>
            <pc:sldMk cId="1624142190" sldId="364"/>
            <ac:spMk id="32" creationId="{3F0C43B7-6E26-4B89-CA7D-85D85E07F9F4}"/>
          </ac:spMkLst>
        </pc:spChg>
        <pc:spChg chg="add mod topLvl">
          <ac:chgData name="蕭又瑜 HSIAO, YU-YU" userId="c5b0ba1c-d079-4945-ac8c-b522266d3b39" providerId="ADAL" clId="{00BCF0C7-164E-6C4A-9734-A106735F2BCC}" dt="2023-04-10T14:15:40.103" v="7084" actId="164"/>
          <ac:spMkLst>
            <pc:docMk/>
            <pc:sldMk cId="1624142190" sldId="364"/>
            <ac:spMk id="39" creationId="{AB2A10F0-1F43-DBC8-1E8A-01AC4BE1A0BF}"/>
          </ac:spMkLst>
        </pc:spChg>
        <pc:spChg chg="add mod topLvl">
          <ac:chgData name="蕭又瑜 HSIAO, YU-YU" userId="c5b0ba1c-d079-4945-ac8c-b522266d3b39" providerId="ADAL" clId="{00BCF0C7-164E-6C4A-9734-A106735F2BCC}" dt="2023-04-10T14:15:40.103" v="7084" actId="164"/>
          <ac:spMkLst>
            <pc:docMk/>
            <pc:sldMk cId="1624142190" sldId="364"/>
            <ac:spMk id="40" creationId="{260F154A-BE7F-F35F-EF29-3C65FF94F120}"/>
          </ac:spMkLst>
        </pc:spChg>
        <pc:spChg chg="add mod topLvl">
          <ac:chgData name="蕭又瑜 HSIAO, YU-YU" userId="c5b0ba1c-d079-4945-ac8c-b522266d3b39" providerId="ADAL" clId="{00BCF0C7-164E-6C4A-9734-A106735F2BCC}" dt="2023-04-10T14:15:40.103" v="7084" actId="164"/>
          <ac:spMkLst>
            <pc:docMk/>
            <pc:sldMk cId="1624142190" sldId="364"/>
            <ac:spMk id="41" creationId="{CCD3FDA2-DA25-65B8-094A-A1742EB37B9A}"/>
          </ac:spMkLst>
        </pc:spChg>
        <pc:grpChg chg="add mod topLvl">
          <ac:chgData name="蕭又瑜 HSIAO, YU-YU" userId="c5b0ba1c-d079-4945-ac8c-b522266d3b39" providerId="ADAL" clId="{00BCF0C7-164E-6C4A-9734-A106735F2BCC}" dt="2023-04-10T14:16:06.780" v="7088" actId="1076"/>
          <ac:grpSpMkLst>
            <pc:docMk/>
            <pc:sldMk cId="1624142190" sldId="364"/>
            <ac:grpSpMk id="36" creationId="{B5438951-3CA0-BCF1-A391-5BC616E7D0EA}"/>
          </ac:grpSpMkLst>
        </pc:grpChg>
        <pc:grpChg chg="add del mod">
          <ac:chgData name="蕭又瑜 HSIAO, YU-YU" userId="c5b0ba1c-d079-4945-ac8c-b522266d3b39" providerId="ADAL" clId="{00BCF0C7-164E-6C4A-9734-A106735F2BCC}" dt="2023-04-10T14:15:32.618" v="7082" actId="165"/>
          <ac:grpSpMkLst>
            <pc:docMk/>
            <pc:sldMk cId="1624142190" sldId="364"/>
            <ac:grpSpMk id="42" creationId="{7D43D2A7-7CFD-CBE5-EE36-12C2ED99B8AA}"/>
          </ac:grpSpMkLst>
        </pc:grpChg>
        <pc:grpChg chg="add del mod">
          <ac:chgData name="蕭又瑜 HSIAO, YU-YU" userId="c5b0ba1c-d079-4945-ac8c-b522266d3b39" providerId="ADAL" clId="{00BCF0C7-164E-6C4A-9734-A106735F2BCC}" dt="2023-04-10T14:17:07.634" v="7091" actId="478"/>
          <ac:grpSpMkLst>
            <pc:docMk/>
            <pc:sldMk cId="1624142190" sldId="364"/>
            <ac:grpSpMk id="43" creationId="{F6BD9532-FCC1-2FAF-4272-157CE724853C}"/>
          </ac:grpSpMkLst>
        </pc:grpChg>
        <pc:picChg chg="add mod">
          <ac:chgData name="蕭又瑜 HSIAO, YU-YU" userId="c5b0ba1c-d079-4945-ac8c-b522266d3b39" providerId="ADAL" clId="{00BCF0C7-164E-6C4A-9734-A106735F2BCC}" dt="2023-04-10T14:15:32.618" v="7082" actId="165"/>
          <ac:picMkLst>
            <pc:docMk/>
            <pc:sldMk cId="1624142190" sldId="364"/>
            <ac:picMk id="7" creationId="{5C78425F-EC9C-8266-6741-08DDDCBF6D40}"/>
          </ac:picMkLst>
        </pc:picChg>
        <pc:picChg chg="add del mod">
          <ac:chgData name="蕭又瑜 HSIAO, YU-YU" userId="c5b0ba1c-d079-4945-ac8c-b522266d3b39" providerId="ADAL" clId="{00BCF0C7-164E-6C4A-9734-A106735F2BCC}" dt="2023-04-10T14:08:16.954" v="6971" actId="478"/>
          <ac:picMkLst>
            <pc:docMk/>
            <pc:sldMk cId="1624142190" sldId="364"/>
            <ac:picMk id="9" creationId="{3BF1E651-0B0B-70E2-8E9D-123CD640F11D}"/>
          </ac:picMkLst>
        </pc:picChg>
        <pc:picChg chg="add del mod">
          <ac:chgData name="蕭又瑜 HSIAO, YU-YU" userId="c5b0ba1c-d079-4945-ac8c-b522266d3b39" providerId="ADAL" clId="{00BCF0C7-164E-6C4A-9734-A106735F2BCC}" dt="2023-04-10T14:10:05.336" v="6986" actId="478"/>
          <ac:picMkLst>
            <pc:docMk/>
            <pc:sldMk cId="1624142190" sldId="364"/>
            <ac:picMk id="11" creationId="{7FADCF34-FA85-55E9-9760-E32319EDE255}"/>
          </ac:picMkLst>
        </pc:picChg>
        <pc:picChg chg="add del mod">
          <ac:chgData name="蕭又瑜 HSIAO, YU-YU" userId="c5b0ba1c-d079-4945-ac8c-b522266d3b39" providerId="ADAL" clId="{00BCF0C7-164E-6C4A-9734-A106735F2BCC}" dt="2023-04-10T14:08:16.954" v="6971" actId="478"/>
          <ac:picMkLst>
            <pc:docMk/>
            <pc:sldMk cId="1624142190" sldId="364"/>
            <ac:picMk id="13" creationId="{3EA93F0B-6168-14F4-0764-7C50987039C9}"/>
          </ac:picMkLst>
        </pc:picChg>
        <pc:picChg chg="add mod">
          <ac:chgData name="蕭又瑜 HSIAO, YU-YU" userId="c5b0ba1c-d079-4945-ac8c-b522266d3b39" providerId="ADAL" clId="{00BCF0C7-164E-6C4A-9734-A106735F2BCC}" dt="2023-04-10T14:15:32.618" v="7082" actId="165"/>
          <ac:picMkLst>
            <pc:docMk/>
            <pc:sldMk cId="1624142190" sldId="364"/>
            <ac:picMk id="28" creationId="{9E399B5D-CBF0-EC30-7D4D-D1BC007DB21B}"/>
          </ac:picMkLst>
        </pc:picChg>
        <pc:cxnChg chg="add mod">
          <ac:chgData name="蕭又瑜 HSIAO, YU-YU" userId="c5b0ba1c-d079-4945-ac8c-b522266d3b39" providerId="ADAL" clId="{00BCF0C7-164E-6C4A-9734-A106735F2BCC}" dt="2023-04-10T14:15:32.618" v="7082" actId="165"/>
          <ac:cxnSpMkLst>
            <pc:docMk/>
            <pc:sldMk cId="1624142190" sldId="364"/>
            <ac:cxnSpMk id="15" creationId="{E7BDF458-4FF9-8DEA-B254-6DD638C2FB13}"/>
          </ac:cxnSpMkLst>
        </pc:cxnChg>
        <pc:cxnChg chg="add mod">
          <ac:chgData name="蕭又瑜 HSIAO, YU-YU" userId="c5b0ba1c-d079-4945-ac8c-b522266d3b39" providerId="ADAL" clId="{00BCF0C7-164E-6C4A-9734-A106735F2BCC}" dt="2023-04-10T14:15:32.618" v="7082" actId="165"/>
          <ac:cxnSpMkLst>
            <pc:docMk/>
            <pc:sldMk cId="1624142190" sldId="364"/>
            <ac:cxnSpMk id="17" creationId="{BB0D0208-2904-49CF-880D-9E42EA93468F}"/>
          </ac:cxnSpMkLst>
        </pc:cxnChg>
        <pc:cxnChg chg="add mod">
          <ac:chgData name="蕭又瑜 HSIAO, YU-YU" userId="c5b0ba1c-d079-4945-ac8c-b522266d3b39" providerId="ADAL" clId="{00BCF0C7-164E-6C4A-9734-A106735F2BCC}" dt="2023-04-10T14:15:32.618" v="7082" actId="165"/>
          <ac:cxnSpMkLst>
            <pc:docMk/>
            <pc:sldMk cId="1624142190" sldId="364"/>
            <ac:cxnSpMk id="29" creationId="{6207B2BA-AA66-B96D-7C46-0658F8DAC88C}"/>
          </ac:cxnSpMkLst>
        </pc:cxnChg>
        <pc:cxnChg chg="add mod">
          <ac:chgData name="蕭又瑜 HSIAO, YU-YU" userId="c5b0ba1c-d079-4945-ac8c-b522266d3b39" providerId="ADAL" clId="{00BCF0C7-164E-6C4A-9734-A106735F2BCC}" dt="2023-04-10T14:15:32.618" v="7082" actId="165"/>
          <ac:cxnSpMkLst>
            <pc:docMk/>
            <pc:sldMk cId="1624142190" sldId="364"/>
            <ac:cxnSpMk id="30" creationId="{7873CFDC-6DB1-AD8A-24B2-FD9AD5C99849}"/>
          </ac:cxnSpMkLst>
        </pc:cxnChg>
        <pc:cxnChg chg="add mod">
          <ac:chgData name="蕭又瑜 HSIAO, YU-YU" userId="c5b0ba1c-d079-4945-ac8c-b522266d3b39" providerId="ADAL" clId="{00BCF0C7-164E-6C4A-9734-A106735F2BCC}" dt="2023-04-10T14:15:32.618" v="7082" actId="165"/>
          <ac:cxnSpMkLst>
            <pc:docMk/>
            <pc:sldMk cId="1624142190" sldId="364"/>
            <ac:cxnSpMk id="33" creationId="{46BC9F21-CA11-882F-8824-7F61709B1701}"/>
          </ac:cxnSpMkLst>
        </pc:cxnChg>
      </pc:sldChg>
      <pc:sldChg chg="delSp modSp add del mod">
        <pc:chgData name="蕭又瑜 HSIAO, YU-YU" userId="c5b0ba1c-d079-4945-ac8c-b522266d3b39" providerId="ADAL" clId="{00BCF0C7-164E-6C4A-9734-A106735F2BCC}" dt="2023-04-10T14:29:06.057" v="7275" actId="2696"/>
        <pc:sldMkLst>
          <pc:docMk/>
          <pc:sldMk cId="1831619741" sldId="365"/>
        </pc:sldMkLst>
        <pc:spChg chg="mod topLvl">
          <ac:chgData name="蕭又瑜 HSIAO, YU-YU" userId="c5b0ba1c-d079-4945-ac8c-b522266d3b39" providerId="ADAL" clId="{00BCF0C7-164E-6C4A-9734-A106735F2BCC}" dt="2023-04-10T14:18:26.938" v="7122" actId="1076"/>
          <ac:spMkLst>
            <pc:docMk/>
            <pc:sldMk cId="1831619741" sldId="365"/>
            <ac:spMk id="39" creationId="{AB2A10F0-1F43-DBC8-1E8A-01AC4BE1A0BF}"/>
          </ac:spMkLst>
        </pc:spChg>
        <pc:spChg chg="mod topLvl">
          <ac:chgData name="蕭又瑜 HSIAO, YU-YU" userId="c5b0ba1c-d079-4945-ac8c-b522266d3b39" providerId="ADAL" clId="{00BCF0C7-164E-6C4A-9734-A106735F2BCC}" dt="2023-04-10T14:18:02.232" v="7117" actId="165"/>
          <ac:spMkLst>
            <pc:docMk/>
            <pc:sldMk cId="1831619741" sldId="365"/>
            <ac:spMk id="40" creationId="{260F154A-BE7F-F35F-EF29-3C65FF94F120}"/>
          </ac:spMkLst>
        </pc:spChg>
        <pc:spChg chg="mod topLvl">
          <ac:chgData name="蕭又瑜 HSIAO, YU-YU" userId="c5b0ba1c-d079-4945-ac8c-b522266d3b39" providerId="ADAL" clId="{00BCF0C7-164E-6C4A-9734-A106735F2BCC}" dt="2023-04-10T14:18:02.232" v="7117" actId="165"/>
          <ac:spMkLst>
            <pc:docMk/>
            <pc:sldMk cId="1831619741" sldId="365"/>
            <ac:spMk id="41" creationId="{CCD3FDA2-DA25-65B8-094A-A1742EB37B9A}"/>
          </ac:spMkLst>
        </pc:spChg>
        <pc:grpChg chg="del">
          <ac:chgData name="蕭又瑜 HSIAO, YU-YU" userId="c5b0ba1c-d079-4945-ac8c-b522266d3b39" providerId="ADAL" clId="{00BCF0C7-164E-6C4A-9734-A106735F2BCC}" dt="2023-04-10T14:18:02.232" v="7117" actId="165"/>
          <ac:grpSpMkLst>
            <pc:docMk/>
            <pc:sldMk cId="1831619741" sldId="365"/>
            <ac:grpSpMk id="43" creationId="{F6BD9532-FCC1-2FAF-4272-157CE724853C}"/>
          </ac:grpSpMkLst>
        </pc:grpChg>
      </pc:sldChg>
      <pc:sldChg chg="addSp delSp modSp add del mod">
        <pc:chgData name="蕭又瑜 HSIAO, YU-YU" userId="c5b0ba1c-d079-4945-ac8c-b522266d3b39" providerId="ADAL" clId="{00BCF0C7-164E-6C4A-9734-A106735F2BCC}" dt="2023-04-10T14:29:06.072" v="7277" actId="2696"/>
        <pc:sldMkLst>
          <pc:docMk/>
          <pc:sldMk cId="2602754934" sldId="366"/>
        </pc:sldMkLst>
        <pc:spChg chg="add mod">
          <ac:chgData name="蕭又瑜 HSIAO, YU-YU" userId="c5b0ba1c-d079-4945-ac8c-b522266d3b39" providerId="ADAL" clId="{00BCF0C7-164E-6C4A-9734-A106735F2BCC}" dt="2023-04-10T14:20:50.343" v="7144" actId="207"/>
          <ac:spMkLst>
            <pc:docMk/>
            <pc:sldMk cId="2602754934" sldId="366"/>
            <ac:spMk id="3" creationId="{BEE784B1-0096-0A5C-AFEC-3B06AD536DD4}"/>
          </ac:spMkLst>
        </pc:spChg>
        <pc:spChg chg="add mod">
          <ac:chgData name="蕭又瑜 HSIAO, YU-YU" userId="c5b0ba1c-d079-4945-ac8c-b522266d3b39" providerId="ADAL" clId="{00BCF0C7-164E-6C4A-9734-A106735F2BCC}" dt="2023-04-10T14:18:50.570" v="7128" actId="1076"/>
          <ac:spMkLst>
            <pc:docMk/>
            <pc:sldMk cId="2602754934" sldId="366"/>
            <ac:spMk id="6" creationId="{536E5FB5-3FDE-97CF-1C58-7FA3DE63FE63}"/>
          </ac:spMkLst>
        </pc:spChg>
        <pc:spChg chg="add mod">
          <ac:chgData name="蕭又瑜 HSIAO, YU-YU" userId="c5b0ba1c-d079-4945-ac8c-b522266d3b39" providerId="ADAL" clId="{00BCF0C7-164E-6C4A-9734-A106735F2BCC}" dt="2023-04-10T14:18:50.570" v="7128" actId="1076"/>
          <ac:spMkLst>
            <pc:docMk/>
            <pc:sldMk cId="2602754934" sldId="366"/>
            <ac:spMk id="8" creationId="{D75228FA-B846-3F12-788F-DDFB6AC02753}"/>
          </ac:spMkLst>
        </pc:spChg>
        <pc:spChg chg="add del mod">
          <ac:chgData name="蕭又瑜 HSIAO, YU-YU" userId="c5b0ba1c-d079-4945-ac8c-b522266d3b39" providerId="ADAL" clId="{00BCF0C7-164E-6C4A-9734-A106735F2BCC}" dt="2023-04-10T14:20:18.530" v="7141" actId="478"/>
          <ac:spMkLst>
            <pc:docMk/>
            <pc:sldMk cId="2602754934" sldId="366"/>
            <ac:spMk id="9" creationId="{8DCE0B57-E2C3-C34E-F83A-A996EA343F7D}"/>
          </ac:spMkLst>
        </pc:spChg>
        <pc:spChg chg="add del mod">
          <ac:chgData name="蕭又瑜 HSIAO, YU-YU" userId="c5b0ba1c-d079-4945-ac8c-b522266d3b39" providerId="ADAL" clId="{00BCF0C7-164E-6C4A-9734-A106735F2BCC}" dt="2023-04-10T14:20:18.530" v="7141" actId="478"/>
          <ac:spMkLst>
            <pc:docMk/>
            <pc:sldMk cId="2602754934" sldId="366"/>
            <ac:spMk id="10" creationId="{D9C64E72-072E-46AF-C474-74A2064E771F}"/>
          </ac:spMkLst>
        </pc:spChg>
        <pc:spChg chg="add del mod">
          <ac:chgData name="蕭又瑜 HSIAO, YU-YU" userId="c5b0ba1c-d079-4945-ac8c-b522266d3b39" providerId="ADAL" clId="{00BCF0C7-164E-6C4A-9734-A106735F2BCC}" dt="2023-04-10T14:20:18.530" v="7141" actId="478"/>
          <ac:spMkLst>
            <pc:docMk/>
            <pc:sldMk cId="2602754934" sldId="366"/>
            <ac:spMk id="11" creationId="{633461CF-3E9C-4FE8-1BA4-AAF57DB421CE}"/>
          </ac:spMkLst>
        </pc:spChg>
      </pc:sldChg>
      <pc:sldChg chg="addSp delSp modSp add del mod">
        <pc:chgData name="蕭又瑜 HSIAO, YU-YU" userId="c5b0ba1c-d079-4945-ac8c-b522266d3b39" providerId="ADAL" clId="{00BCF0C7-164E-6C4A-9734-A106735F2BCC}" dt="2023-04-10T14:18:38.341" v="7124" actId="2696"/>
        <pc:sldMkLst>
          <pc:docMk/>
          <pc:sldMk cId="3607424867" sldId="366"/>
        </pc:sldMkLst>
        <pc:spChg chg="add del mod">
          <ac:chgData name="蕭又瑜 HSIAO, YU-YU" userId="c5b0ba1c-d079-4945-ac8c-b522266d3b39" providerId="ADAL" clId="{00BCF0C7-164E-6C4A-9734-A106735F2BCC}" dt="2023-04-10T14:18:33.922" v="7123" actId="21"/>
          <ac:spMkLst>
            <pc:docMk/>
            <pc:sldMk cId="3607424867" sldId="366"/>
            <ac:spMk id="3" creationId="{379B06EB-0DB3-BCE3-8B30-526E772E9C05}"/>
          </ac:spMkLst>
        </pc:spChg>
        <pc:spChg chg="mod">
          <ac:chgData name="蕭又瑜 HSIAO, YU-YU" userId="c5b0ba1c-d079-4945-ac8c-b522266d3b39" providerId="ADAL" clId="{00BCF0C7-164E-6C4A-9734-A106735F2BCC}" dt="2023-04-10T14:17:50.062" v="7115"/>
          <ac:spMkLst>
            <pc:docMk/>
            <pc:sldMk cId="3607424867" sldId="366"/>
            <ac:spMk id="8" creationId="{A3EF1F1F-393C-088C-95EB-404739B85BC3}"/>
          </ac:spMkLst>
        </pc:spChg>
        <pc:spChg chg="mod">
          <ac:chgData name="蕭又瑜 HSIAO, YU-YU" userId="c5b0ba1c-d079-4945-ac8c-b522266d3b39" providerId="ADAL" clId="{00BCF0C7-164E-6C4A-9734-A106735F2BCC}" dt="2023-04-10T14:17:50.062" v="7115"/>
          <ac:spMkLst>
            <pc:docMk/>
            <pc:sldMk cId="3607424867" sldId="366"/>
            <ac:spMk id="9" creationId="{41A91764-D375-4CFA-21F9-5B6293008DDB}"/>
          </ac:spMkLst>
        </pc:spChg>
        <pc:spChg chg="mod">
          <ac:chgData name="蕭又瑜 HSIAO, YU-YU" userId="c5b0ba1c-d079-4945-ac8c-b522266d3b39" providerId="ADAL" clId="{00BCF0C7-164E-6C4A-9734-A106735F2BCC}" dt="2023-04-10T14:17:50.062" v="7115"/>
          <ac:spMkLst>
            <pc:docMk/>
            <pc:sldMk cId="3607424867" sldId="366"/>
            <ac:spMk id="10" creationId="{932CC66B-973A-0A76-7999-5BD6C8B4C82E}"/>
          </ac:spMkLst>
        </pc:spChg>
        <pc:grpChg chg="add mod">
          <ac:chgData name="蕭又瑜 HSIAO, YU-YU" userId="c5b0ba1c-d079-4945-ac8c-b522266d3b39" providerId="ADAL" clId="{00BCF0C7-164E-6C4A-9734-A106735F2BCC}" dt="2023-04-10T14:17:55.616" v="7116" actId="1076"/>
          <ac:grpSpMkLst>
            <pc:docMk/>
            <pc:sldMk cId="3607424867" sldId="366"/>
            <ac:grpSpMk id="6" creationId="{DFE91CB2-ED52-6F37-D098-1AF7F0B22A11}"/>
          </ac:grpSpMkLst>
        </pc:grpChg>
      </pc:sldChg>
      <pc:sldChg chg="addSp delSp modSp add del mod">
        <pc:chgData name="蕭又瑜 HSIAO, YU-YU" userId="c5b0ba1c-d079-4945-ac8c-b522266d3b39" providerId="ADAL" clId="{00BCF0C7-164E-6C4A-9734-A106735F2BCC}" dt="2023-04-10T14:29:06.067" v="7276" actId="2696"/>
        <pc:sldMkLst>
          <pc:docMk/>
          <pc:sldMk cId="3821139577" sldId="367"/>
        </pc:sldMkLst>
        <pc:spChg chg="mod">
          <ac:chgData name="蕭又瑜 HSIAO, YU-YU" userId="c5b0ba1c-d079-4945-ac8c-b522266d3b39" providerId="ADAL" clId="{00BCF0C7-164E-6C4A-9734-A106735F2BCC}" dt="2023-04-10T14:20:57.851" v="7145" actId="207"/>
          <ac:spMkLst>
            <pc:docMk/>
            <pc:sldMk cId="3821139577" sldId="367"/>
            <ac:spMk id="3" creationId="{BEE784B1-0096-0A5C-AFEC-3B06AD536DD4}"/>
          </ac:spMkLst>
        </pc:spChg>
        <pc:spChg chg="add mod">
          <ac:chgData name="蕭又瑜 HSIAO, YU-YU" userId="c5b0ba1c-d079-4945-ac8c-b522266d3b39" providerId="ADAL" clId="{00BCF0C7-164E-6C4A-9734-A106735F2BCC}" dt="2023-04-10T14:21:00.429" v="7146" actId="207"/>
          <ac:spMkLst>
            <pc:docMk/>
            <pc:sldMk cId="3821139577" sldId="367"/>
            <ac:spMk id="9" creationId="{A00F1C49-43A7-36F5-9C11-7FFC68AD7BD0}"/>
          </ac:spMkLst>
        </pc:spChg>
        <pc:spChg chg="add del mod">
          <ac:chgData name="蕭又瑜 HSIAO, YU-YU" userId="c5b0ba1c-d079-4945-ac8c-b522266d3b39" providerId="ADAL" clId="{00BCF0C7-164E-6C4A-9734-A106735F2BCC}" dt="2023-04-10T14:28:45.275" v="7272" actId="21"/>
          <ac:spMkLst>
            <pc:docMk/>
            <pc:sldMk cId="3821139577" sldId="367"/>
            <ac:spMk id="10" creationId="{23693E67-02F8-0C9C-3F38-A3F0E511284A}"/>
          </ac:spMkLst>
        </pc:spChg>
        <pc:spChg chg="add del mod">
          <ac:chgData name="蕭又瑜 HSIAO, YU-YU" userId="c5b0ba1c-d079-4945-ac8c-b522266d3b39" providerId="ADAL" clId="{00BCF0C7-164E-6C4A-9734-A106735F2BCC}" dt="2023-04-10T14:28:45.275" v="7272" actId="21"/>
          <ac:spMkLst>
            <pc:docMk/>
            <pc:sldMk cId="3821139577" sldId="367"/>
            <ac:spMk id="11" creationId="{AEB21062-F1A1-AA43-C59B-974EA44149E7}"/>
          </ac:spMkLst>
        </pc:spChg>
      </pc:sldChg>
      <pc:sldChg chg="addSp delSp modSp add mod modAnim">
        <pc:chgData name="蕭又瑜 HSIAO, YU-YU" userId="c5b0ba1c-d079-4945-ac8c-b522266d3b39" providerId="ADAL" clId="{00BCF0C7-164E-6C4A-9734-A106735F2BCC}" dt="2023-04-10T14:29:55.466" v="7281"/>
        <pc:sldMkLst>
          <pc:docMk/>
          <pc:sldMk cId="1896131935" sldId="368"/>
        </pc:sldMkLst>
        <pc:spChg chg="del mod">
          <ac:chgData name="蕭又瑜 HSIAO, YU-YU" userId="c5b0ba1c-d079-4945-ac8c-b522266d3b39" providerId="ADAL" clId="{00BCF0C7-164E-6C4A-9734-A106735F2BCC}" dt="2023-04-10T14:28:49.151" v="7273" actId="478"/>
          <ac:spMkLst>
            <pc:docMk/>
            <pc:sldMk cId="1896131935" sldId="368"/>
            <ac:spMk id="10" creationId="{23693E67-02F8-0C9C-3F38-A3F0E511284A}"/>
          </ac:spMkLst>
        </pc:spChg>
        <pc:spChg chg="del mod">
          <ac:chgData name="蕭又瑜 HSIAO, YU-YU" userId="c5b0ba1c-d079-4945-ac8c-b522266d3b39" providerId="ADAL" clId="{00BCF0C7-164E-6C4A-9734-A106735F2BCC}" dt="2023-04-10T14:28:49.151" v="7273" actId="478"/>
          <ac:spMkLst>
            <pc:docMk/>
            <pc:sldMk cId="1896131935" sldId="368"/>
            <ac:spMk id="11" creationId="{AEB21062-F1A1-AA43-C59B-974EA44149E7}"/>
          </ac:spMkLst>
        </pc:spChg>
        <pc:spChg chg="add mod">
          <ac:chgData name="蕭又瑜 HSIAO, YU-YU" userId="c5b0ba1c-d079-4945-ac8c-b522266d3b39" providerId="ADAL" clId="{00BCF0C7-164E-6C4A-9734-A106735F2BCC}" dt="2023-04-10T14:21:32.180" v="7183" actId="20577"/>
          <ac:spMkLst>
            <pc:docMk/>
            <pc:sldMk cId="1896131935" sldId="368"/>
            <ac:spMk id="12" creationId="{82FAC459-791B-0093-4FDF-4C0EDF1F3554}"/>
          </ac:spMkLst>
        </pc:spChg>
        <pc:spChg chg="add mod">
          <ac:chgData name="蕭又瑜 HSIAO, YU-YU" userId="c5b0ba1c-d079-4945-ac8c-b522266d3b39" providerId="ADAL" clId="{00BCF0C7-164E-6C4A-9734-A106735F2BCC}" dt="2023-04-10T14:21:57.354" v="7188" actId="207"/>
          <ac:spMkLst>
            <pc:docMk/>
            <pc:sldMk cId="1896131935" sldId="368"/>
            <ac:spMk id="13" creationId="{5E283265-C673-F0A8-DD31-0012E0DC9D14}"/>
          </ac:spMkLst>
        </pc:spChg>
        <pc:spChg chg="add del mod">
          <ac:chgData name="蕭又瑜 HSIAO, YU-YU" userId="c5b0ba1c-d079-4945-ac8c-b522266d3b39" providerId="ADAL" clId="{00BCF0C7-164E-6C4A-9734-A106735F2BCC}" dt="2023-04-10T14:24:22.972" v="7228" actId="21"/>
          <ac:spMkLst>
            <pc:docMk/>
            <pc:sldMk cId="1896131935" sldId="368"/>
            <ac:spMk id="14" creationId="{5528CFC4-3941-D714-BD18-8152826D00C3}"/>
          </ac:spMkLst>
        </pc:spChg>
        <pc:spChg chg="add del mod">
          <ac:chgData name="蕭又瑜 HSIAO, YU-YU" userId="c5b0ba1c-d079-4945-ac8c-b522266d3b39" providerId="ADAL" clId="{00BCF0C7-164E-6C4A-9734-A106735F2BCC}" dt="2023-04-10T14:24:22.972" v="7228" actId="21"/>
          <ac:spMkLst>
            <pc:docMk/>
            <pc:sldMk cId="1896131935" sldId="368"/>
            <ac:spMk id="18" creationId="{C7D8C5C5-62A4-F277-B927-BDCA48FD471B}"/>
          </ac:spMkLst>
        </pc:spChg>
        <pc:spChg chg="add del mod">
          <ac:chgData name="蕭又瑜 HSIAO, YU-YU" userId="c5b0ba1c-d079-4945-ac8c-b522266d3b39" providerId="ADAL" clId="{00BCF0C7-164E-6C4A-9734-A106735F2BCC}" dt="2023-04-10T14:24:22.972" v="7228" actId="21"/>
          <ac:spMkLst>
            <pc:docMk/>
            <pc:sldMk cId="1896131935" sldId="368"/>
            <ac:spMk id="19" creationId="{1FBB6FA8-0D77-2880-2E4F-3E10458D74FB}"/>
          </ac:spMkLst>
        </pc:spChg>
        <pc:spChg chg="add mod">
          <ac:chgData name="蕭又瑜 HSIAO, YU-YU" userId="c5b0ba1c-d079-4945-ac8c-b522266d3b39" providerId="ADAL" clId="{00BCF0C7-164E-6C4A-9734-A106735F2BCC}" dt="2023-04-10T14:28:49.539" v="7274"/>
          <ac:spMkLst>
            <pc:docMk/>
            <pc:sldMk cId="1896131935" sldId="368"/>
            <ac:spMk id="20" creationId="{0FF8F445-3DBE-9313-FB28-5F06FFE66E46}"/>
          </ac:spMkLst>
        </pc:spChg>
        <pc:spChg chg="add mod">
          <ac:chgData name="蕭又瑜 HSIAO, YU-YU" userId="c5b0ba1c-d079-4945-ac8c-b522266d3b39" providerId="ADAL" clId="{00BCF0C7-164E-6C4A-9734-A106735F2BCC}" dt="2023-04-10T14:28:49.539" v="7274"/>
          <ac:spMkLst>
            <pc:docMk/>
            <pc:sldMk cId="1896131935" sldId="368"/>
            <ac:spMk id="21" creationId="{DA140373-5B67-DB35-8DE3-2E1DDBE8264A}"/>
          </ac:spMkLst>
        </pc:spChg>
      </pc:sldChg>
      <pc:sldChg chg="addSp delSp modSp add mod">
        <pc:chgData name="蕭又瑜 HSIAO, YU-YU" userId="c5b0ba1c-d079-4945-ac8c-b522266d3b39" providerId="ADAL" clId="{00BCF0C7-164E-6C4A-9734-A106735F2BCC}" dt="2023-04-10T14:31:51.751" v="7299" actId="1076"/>
        <pc:sldMkLst>
          <pc:docMk/>
          <pc:sldMk cId="2955667095" sldId="369"/>
        </pc:sldMkLst>
        <pc:spChg chg="add mod">
          <ac:chgData name="蕭又瑜 HSIAO, YU-YU" userId="c5b0ba1c-d079-4945-ac8c-b522266d3b39" providerId="ADAL" clId="{00BCF0C7-164E-6C4A-9734-A106735F2BCC}" dt="2023-04-10T14:26:30.362" v="7245" actId="1076"/>
          <ac:spMkLst>
            <pc:docMk/>
            <pc:sldMk cId="2955667095" sldId="369"/>
            <ac:spMk id="14" creationId="{AFD41CCB-A86D-D21A-7329-F86125B222ED}"/>
          </ac:spMkLst>
        </pc:spChg>
        <pc:spChg chg="add mod">
          <ac:chgData name="蕭又瑜 HSIAO, YU-YU" userId="c5b0ba1c-d079-4945-ac8c-b522266d3b39" providerId="ADAL" clId="{00BCF0C7-164E-6C4A-9734-A106735F2BCC}" dt="2023-04-10T14:24:25.713" v="7230"/>
          <ac:spMkLst>
            <pc:docMk/>
            <pc:sldMk cId="2955667095" sldId="369"/>
            <ac:spMk id="18" creationId="{CB611C50-0B7D-13C2-C905-C93D56EF6F03}"/>
          </ac:spMkLst>
        </pc:spChg>
        <pc:spChg chg="add mod">
          <ac:chgData name="蕭又瑜 HSIAO, YU-YU" userId="c5b0ba1c-d079-4945-ac8c-b522266d3b39" providerId="ADAL" clId="{00BCF0C7-164E-6C4A-9734-A106735F2BCC}" dt="2023-04-10T14:31:51.751" v="7299" actId="1076"/>
          <ac:spMkLst>
            <pc:docMk/>
            <pc:sldMk cId="2955667095" sldId="369"/>
            <ac:spMk id="19" creationId="{C2188508-4381-4A63-AA5C-932ACDB55BF0}"/>
          </ac:spMkLst>
        </pc:spChg>
        <pc:spChg chg="add mod">
          <ac:chgData name="蕭又瑜 HSIAO, YU-YU" userId="c5b0ba1c-d079-4945-ac8c-b522266d3b39" providerId="ADAL" clId="{00BCF0C7-164E-6C4A-9734-A106735F2BCC}" dt="2023-04-10T14:31:47.708" v="7298" actId="20577"/>
          <ac:spMkLst>
            <pc:docMk/>
            <pc:sldMk cId="2955667095" sldId="369"/>
            <ac:spMk id="23" creationId="{B094C624-886C-641D-2EC0-8501E2246E08}"/>
          </ac:spMkLst>
        </pc:spChg>
        <pc:cxnChg chg="add del mod">
          <ac:chgData name="蕭又瑜 HSIAO, YU-YU" userId="c5b0ba1c-d079-4945-ac8c-b522266d3b39" providerId="ADAL" clId="{00BCF0C7-164E-6C4A-9734-A106735F2BCC}" dt="2023-04-10T14:26:08.554" v="7241" actId="11529"/>
          <ac:cxnSpMkLst>
            <pc:docMk/>
            <pc:sldMk cId="2955667095" sldId="369"/>
            <ac:cxnSpMk id="21" creationId="{9ABC6761-1ED8-6A97-F6B6-43D0BD17CD9C}"/>
          </ac:cxnSpMkLst>
        </pc:cxnChg>
      </pc:sldChg>
      <pc:sldChg chg="add">
        <pc:chgData name="蕭又瑜 HSIAO, YU-YU" userId="c5b0ba1c-d079-4945-ac8c-b522266d3b39" providerId="ADAL" clId="{00BCF0C7-164E-6C4A-9734-A106735F2BCC}" dt="2023-04-10T14:28:35.427" v="7271" actId="2890"/>
        <pc:sldMkLst>
          <pc:docMk/>
          <pc:sldMk cId="2058757936" sldId="370"/>
        </pc:sldMkLst>
      </pc:sldChg>
      <pc:sldChg chg="modSp new mod modNotesTx">
        <pc:chgData name="蕭又瑜 HSIAO, YU-YU" userId="c5b0ba1c-d079-4945-ac8c-b522266d3b39" providerId="ADAL" clId="{00BCF0C7-164E-6C4A-9734-A106735F2BCC}" dt="2023-04-11T02:28:53.126" v="14080" actId="20577"/>
        <pc:sldMkLst>
          <pc:docMk/>
          <pc:sldMk cId="3772828617" sldId="371"/>
        </pc:sldMkLst>
        <pc:spChg chg="mod">
          <ac:chgData name="蕭又瑜 HSIAO, YU-YU" userId="c5b0ba1c-d079-4945-ac8c-b522266d3b39" providerId="ADAL" clId="{00BCF0C7-164E-6C4A-9734-A106735F2BCC}" dt="2023-04-10T14:47:29.187" v="7338" actId="20577"/>
          <ac:spMkLst>
            <pc:docMk/>
            <pc:sldMk cId="3772828617" sldId="371"/>
            <ac:spMk id="2" creationId="{7CCB6D02-D986-1950-883C-9AC614838181}"/>
          </ac:spMkLst>
        </pc:spChg>
        <pc:spChg chg="mod">
          <ac:chgData name="蕭又瑜 HSIAO, YU-YU" userId="c5b0ba1c-d079-4945-ac8c-b522266d3b39" providerId="ADAL" clId="{00BCF0C7-164E-6C4A-9734-A106735F2BCC}" dt="2023-04-10T16:44:58.552" v="11537" actId="20577"/>
          <ac:spMkLst>
            <pc:docMk/>
            <pc:sldMk cId="3772828617" sldId="371"/>
            <ac:spMk id="3" creationId="{0322A335-274C-DAE5-2628-9523668B7AEF}"/>
          </ac:spMkLst>
        </pc:spChg>
      </pc:sldChg>
      <pc:sldChg chg="modSp new mod">
        <pc:chgData name="蕭又瑜 HSIAO, YU-YU" userId="c5b0ba1c-d079-4945-ac8c-b522266d3b39" providerId="ADAL" clId="{00BCF0C7-164E-6C4A-9734-A106735F2BCC}" dt="2023-04-10T15:05:12.003" v="8451" actId="20577"/>
        <pc:sldMkLst>
          <pc:docMk/>
          <pc:sldMk cId="2728095634" sldId="372"/>
        </pc:sldMkLst>
        <pc:spChg chg="mod">
          <ac:chgData name="蕭又瑜 HSIAO, YU-YU" userId="c5b0ba1c-d079-4945-ac8c-b522266d3b39" providerId="ADAL" clId="{00BCF0C7-164E-6C4A-9734-A106735F2BCC}" dt="2023-04-10T15:01:03.220" v="7905" actId="20577"/>
          <ac:spMkLst>
            <pc:docMk/>
            <pc:sldMk cId="2728095634" sldId="372"/>
            <ac:spMk id="2" creationId="{26857380-AF29-EDB0-09A1-D8502C96E5D6}"/>
          </ac:spMkLst>
        </pc:spChg>
        <pc:spChg chg="mod">
          <ac:chgData name="蕭又瑜 HSIAO, YU-YU" userId="c5b0ba1c-d079-4945-ac8c-b522266d3b39" providerId="ADAL" clId="{00BCF0C7-164E-6C4A-9734-A106735F2BCC}" dt="2023-04-10T15:05:12.003" v="8451" actId="20577"/>
          <ac:spMkLst>
            <pc:docMk/>
            <pc:sldMk cId="2728095634" sldId="372"/>
            <ac:spMk id="3" creationId="{3B847304-FD6D-EC2E-4578-3D596FC56426}"/>
          </ac:spMkLst>
        </pc:spChg>
      </pc:sldChg>
      <pc:sldChg chg="modSp new mod modNotesTx">
        <pc:chgData name="蕭又瑜 HSIAO, YU-YU" userId="c5b0ba1c-d079-4945-ac8c-b522266d3b39" providerId="ADAL" clId="{00BCF0C7-164E-6C4A-9734-A106735F2BCC}" dt="2023-04-10T15:12:26.067" v="9117" actId="14100"/>
        <pc:sldMkLst>
          <pc:docMk/>
          <pc:sldMk cId="3206880730" sldId="373"/>
        </pc:sldMkLst>
        <pc:spChg chg="mod">
          <ac:chgData name="蕭又瑜 HSIAO, YU-YU" userId="c5b0ba1c-d079-4945-ac8c-b522266d3b39" providerId="ADAL" clId="{00BCF0C7-164E-6C4A-9734-A106735F2BCC}" dt="2023-04-10T15:05:57.859" v="8491" actId="20577"/>
          <ac:spMkLst>
            <pc:docMk/>
            <pc:sldMk cId="3206880730" sldId="373"/>
            <ac:spMk id="2" creationId="{4E995FAB-A897-427B-9654-0629F94E5734}"/>
          </ac:spMkLst>
        </pc:spChg>
        <pc:spChg chg="mod">
          <ac:chgData name="蕭又瑜 HSIAO, YU-YU" userId="c5b0ba1c-d079-4945-ac8c-b522266d3b39" providerId="ADAL" clId="{00BCF0C7-164E-6C4A-9734-A106735F2BCC}" dt="2023-04-10T15:12:26.067" v="9117" actId="14100"/>
          <ac:spMkLst>
            <pc:docMk/>
            <pc:sldMk cId="3206880730" sldId="373"/>
            <ac:spMk id="3" creationId="{2200FE2F-FA99-C34B-E9A4-678E9DD2A1B1}"/>
          </ac:spMkLst>
        </pc:spChg>
      </pc:sldChg>
      <pc:sldChg chg="modSp new mod">
        <pc:chgData name="蕭又瑜 HSIAO, YU-YU" userId="c5b0ba1c-d079-4945-ac8c-b522266d3b39" providerId="ADAL" clId="{00BCF0C7-164E-6C4A-9734-A106735F2BCC}" dt="2023-04-10T16:53:49.545" v="11564" actId="20577"/>
        <pc:sldMkLst>
          <pc:docMk/>
          <pc:sldMk cId="2045859327" sldId="374"/>
        </pc:sldMkLst>
        <pc:spChg chg="mod">
          <ac:chgData name="蕭又瑜 HSIAO, YU-YU" userId="c5b0ba1c-d079-4945-ac8c-b522266d3b39" providerId="ADAL" clId="{00BCF0C7-164E-6C4A-9734-A106735F2BCC}" dt="2023-04-10T16:53:49.545" v="11564" actId="20577"/>
          <ac:spMkLst>
            <pc:docMk/>
            <pc:sldMk cId="2045859327" sldId="374"/>
            <ac:spMk id="2" creationId="{0F3CAB89-0464-C47E-AA58-85A71E2CECC8}"/>
          </ac:spMkLst>
        </pc:spChg>
        <pc:spChg chg="mod">
          <ac:chgData name="蕭又瑜 HSIAO, YU-YU" userId="c5b0ba1c-d079-4945-ac8c-b522266d3b39" providerId="ADAL" clId="{00BCF0C7-164E-6C4A-9734-A106735F2BCC}" dt="2023-04-10T16:30:58.819" v="11219" actId="790"/>
          <ac:spMkLst>
            <pc:docMk/>
            <pc:sldMk cId="2045859327" sldId="374"/>
            <ac:spMk id="3" creationId="{277E31C8-7612-3F98-3E1A-98A2350A241A}"/>
          </ac:spMkLst>
        </pc:spChg>
      </pc:sldChg>
      <pc:sldChg chg="modSp add mod modTransition">
        <pc:chgData name="蕭又瑜 HSIAO, YU-YU" userId="c5b0ba1c-d079-4945-ac8c-b522266d3b39" providerId="ADAL" clId="{00BCF0C7-164E-6C4A-9734-A106735F2BCC}" dt="2023-04-11T02:32:37.960" v="14125"/>
        <pc:sldMkLst>
          <pc:docMk/>
          <pc:sldMk cId="902472017" sldId="375"/>
        </pc:sldMkLst>
        <pc:spChg chg="mod">
          <ac:chgData name="蕭又瑜 HSIAO, YU-YU" userId="c5b0ba1c-d079-4945-ac8c-b522266d3b39" providerId="ADAL" clId="{00BCF0C7-164E-6C4A-9734-A106735F2BCC}" dt="2023-04-10T16:23:11.766" v="10746" actId="20577"/>
          <ac:spMkLst>
            <pc:docMk/>
            <pc:sldMk cId="902472017" sldId="375"/>
            <ac:spMk id="2" creationId="{0F3CAB89-0464-C47E-AA58-85A71E2CECC8}"/>
          </ac:spMkLst>
        </pc:spChg>
        <pc:spChg chg="mod">
          <ac:chgData name="蕭又瑜 HSIAO, YU-YU" userId="c5b0ba1c-d079-4945-ac8c-b522266d3b39" providerId="ADAL" clId="{00BCF0C7-164E-6C4A-9734-A106735F2BCC}" dt="2023-04-11T02:32:31.855" v="14124" actId="13926"/>
          <ac:spMkLst>
            <pc:docMk/>
            <pc:sldMk cId="902472017" sldId="375"/>
            <ac:spMk id="3" creationId="{277E31C8-7612-3F98-3E1A-98A2350A241A}"/>
          </ac:spMkLst>
        </pc:spChg>
      </pc:sldChg>
      <pc:sldChg chg="addSp modSp add mod">
        <pc:chgData name="蕭又瑜 HSIAO, YU-YU" userId="c5b0ba1c-d079-4945-ac8c-b522266d3b39" providerId="ADAL" clId="{00BCF0C7-164E-6C4A-9734-A106735F2BCC}" dt="2023-04-10T16:23:14.518" v="10747" actId="20577"/>
        <pc:sldMkLst>
          <pc:docMk/>
          <pc:sldMk cId="1357661978" sldId="376"/>
        </pc:sldMkLst>
        <pc:spChg chg="mod">
          <ac:chgData name="蕭又瑜 HSIAO, YU-YU" userId="c5b0ba1c-d079-4945-ac8c-b522266d3b39" providerId="ADAL" clId="{00BCF0C7-164E-6C4A-9734-A106735F2BCC}" dt="2023-04-10T16:23:14.518" v="10747" actId="20577"/>
          <ac:spMkLst>
            <pc:docMk/>
            <pc:sldMk cId="1357661978" sldId="376"/>
            <ac:spMk id="2" creationId="{0F3CAB89-0464-C47E-AA58-85A71E2CECC8}"/>
          </ac:spMkLst>
        </pc:spChg>
        <pc:spChg chg="mod">
          <ac:chgData name="蕭又瑜 HSIAO, YU-YU" userId="c5b0ba1c-d079-4945-ac8c-b522266d3b39" providerId="ADAL" clId="{00BCF0C7-164E-6C4A-9734-A106735F2BCC}" dt="2023-04-10T15:49:58.861" v="10577" actId="13926"/>
          <ac:spMkLst>
            <pc:docMk/>
            <pc:sldMk cId="1357661978" sldId="376"/>
            <ac:spMk id="3" creationId="{277E31C8-7612-3F98-3E1A-98A2350A241A}"/>
          </ac:spMkLst>
        </pc:spChg>
        <pc:picChg chg="add mod modCrop">
          <ac:chgData name="蕭又瑜 HSIAO, YU-YU" userId="c5b0ba1c-d079-4945-ac8c-b522266d3b39" providerId="ADAL" clId="{00BCF0C7-164E-6C4A-9734-A106735F2BCC}" dt="2023-04-10T15:48:38.205" v="10528" actId="1076"/>
          <ac:picMkLst>
            <pc:docMk/>
            <pc:sldMk cId="1357661978" sldId="376"/>
            <ac:picMk id="6" creationId="{F8B1C022-24FE-2A90-FFF1-2A02BE44D60D}"/>
          </ac:picMkLst>
        </pc:picChg>
      </pc:sldChg>
      <pc:sldChg chg="addSp delSp modSp add mod modTransition delAnim modAnim">
        <pc:chgData name="蕭又瑜 HSIAO, YU-YU" userId="c5b0ba1c-d079-4945-ac8c-b522266d3b39" providerId="ADAL" clId="{00BCF0C7-164E-6C4A-9734-A106735F2BCC}" dt="2023-04-10T16:23:17.200" v="10748" actId="20577"/>
        <pc:sldMkLst>
          <pc:docMk/>
          <pc:sldMk cId="3195013318" sldId="377"/>
        </pc:sldMkLst>
        <pc:spChg chg="mod">
          <ac:chgData name="蕭又瑜 HSIAO, YU-YU" userId="c5b0ba1c-d079-4945-ac8c-b522266d3b39" providerId="ADAL" clId="{00BCF0C7-164E-6C4A-9734-A106735F2BCC}" dt="2023-04-10T16:23:17.200" v="10748" actId="20577"/>
          <ac:spMkLst>
            <pc:docMk/>
            <pc:sldMk cId="3195013318" sldId="377"/>
            <ac:spMk id="2" creationId="{0F3CAB89-0464-C47E-AA58-85A71E2CECC8}"/>
          </ac:spMkLst>
        </pc:spChg>
        <pc:spChg chg="del">
          <ac:chgData name="蕭又瑜 HSIAO, YU-YU" userId="c5b0ba1c-d079-4945-ac8c-b522266d3b39" providerId="ADAL" clId="{00BCF0C7-164E-6C4A-9734-A106735F2BCC}" dt="2023-04-10T15:56:09.147" v="10583" actId="478"/>
          <ac:spMkLst>
            <pc:docMk/>
            <pc:sldMk cId="3195013318" sldId="377"/>
            <ac:spMk id="3" creationId="{277E31C8-7612-3F98-3E1A-98A2350A241A}"/>
          </ac:spMkLst>
        </pc:spChg>
        <pc:spChg chg="add del mod">
          <ac:chgData name="蕭又瑜 HSIAO, YU-YU" userId="c5b0ba1c-d079-4945-ac8c-b522266d3b39" providerId="ADAL" clId="{00BCF0C7-164E-6C4A-9734-A106735F2BCC}" dt="2023-04-10T15:56:24.740" v="10586" actId="478"/>
          <ac:spMkLst>
            <pc:docMk/>
            <pc:sldMk cId="3195013318" sldId="377"/>
            <ac:spMk id="8" creationId="{166A64D2-B730-7064-F5CF-2EDF8B7E0F0A}"/>
          </ac:spMkLst>
        </pc:spChg>
        <pc:spChg chg="mod">
          <ac:chgData name="蕭又瑜 HSIAO, YU-YU" userId="c5b0ba1c-d079-4945-ac8c-b522266d3b39" providerId="ADAL" clId="{00BCF0C7-164E-6C4A-9734-A106735F2BCC}" dt="2023-04-10T15:56:11.452" v="10584"/>
          <ac:spMkLst>
            <pc:docMk/>
            <pc:sldMk cId="3195013318" sldId="377"/>
            <ac:spMk id="12" creationId="{BD04AA5F-31BF-2C71-B409-42A23F833723}"/>
          </ac:spMkLst>
        </pc:spChg>
        <pc:spChg chg="mod">
          <ac:chgData name="蕭又瑜 HSIAO, YU-YU" userId="c5b0ba1c-d079-4945-ac8c-b522266d3b39" providerId="ADAL" clId="{00BCF0C7-164E-6C4A-9734-A106735F2BCC}" dt="2023-04-10T15:56:11.452" v="10584"/>
          <ac:spMkLst>
            <pc:docMk/>
            <pc:sldMk cId="3195013318" sldId="377"/>
            <ac:spMk id="14" creationId="{D02D668D-4FA0-F276-E39A-152172525C5E}"/>
          </ac:spMkLst>
        </pc:spChg>
        <pc:spChg chg="mod">
          <ac:chgData name="蕭又瑜 HSIAO, YU-YU" userId="c5b0ba1c-d079-4945-ac8c-b522266d3b39" providerId="ADAL" clId="{00BCF0C7-164E-6C4A-9734-A106735F2BCC}" dt="2023-04-10T15:56:11.452" v="10584"/>
          <ac:spMkLst>
            <pc:docMk/>
            <pc:sldMk cId="3195013318" sldId="377"/>
            <ac:spMk id="18" creationId="{6695D4CD-61A5-EE51-3DF7-A694BB768619}"/>
          </ac:spMkLst>
        </pc:spChg>
        <pc:spChg chg="mod">
          <ac:chgData name="蕭又瑜 HSIAO, YU-YU" userId="c5b0ba1c-d079-4945-ac8c-b522266d3b39" providerId="ADAL" clId="{00BCF0C7-164E-6C4A-9734-A106735F2BCC}" dt="2023-04-10T15:56:11.452" v="10584"/>
          <ac:spMkLst>
            <pc:docMk/>
            <pc:sldMk cId="3195013318" sldId="377"/>
            <ac:spMk id="19" creationId="{AA4151BF-003F-57ED-82E4-FA46816597F0}"/>
          </ac:spMkLst>
        </pc:spChg>
        <pc:spChg chg="add mod">
          <ac:chgData name="蕭又瑜 HSIAO, YU-YU" userId="c5b0ba1c-d079-4945-ac8c-b522266d3b39" providerId="ADAL" clId="{00BCF0C7-164E-6C4A-9734-A106735F2BCC}" dt="2023-04-10T16:08:56.345" v="10659" actId="1076"/>
          <ac:spMkLst>
            <pc:docMk/>
            <pc:sldMk cId="3195013318" sldId="377"/>
            <ac:spMk id="21" creationId="{DFC09981-D138-5D3F-86C7-8F690747D00D}"/>
          </ac:spMkLst>
        </pc:spChg>
        <pc:spChg chg="add mod">
          <ac:chgData name="蕭又瑜 HSIAO, YU-YU" userId="c5b0ba1c-d079-4945-ac8c-b522266d3b39" providerId="ADAL" clId="{00BCF0C7-164E-6C4A-9734-A106735F2BCC}" dt="2023-04-10T16:08:56.345" v="10659" actId="1076"/>
          <ac:spMkLst>
            <pc:docMk/>
            <pc:sldMk cId="3195013318" sldId="377"/>
            <ac:spMk id="22" creationId="{CEE6BB41-6DB5-6B4B-9FBC-10947D5BEE29}"/>
          </ac:spMkLst>
        </pc:spChg>
        <pc:spChg chg="add mod">
          <ac:chgData name="蕭又瑜 HSIAO, YU-YU" userId="c5b0ba1c-d079-4945-ac8c-b522266d3b39" providerId="ADAL" clId="{00BCF0C7-164E-6C4A-9734-A106735F2BCC}" dt="2023-04-10T16:08:56.345" v="10659" actId="1076"/>
          <ac:spMkLst>
            <pc:docMk/>
            <pc:sldMk cId="3195013318" sldId="377"/>
            <ac:spMk id="23" creationId="{265EDCAA-68B7-986F-E4B6-0815A19758E2}"/>
          </ac:spMkLst>
        </pc:spChg>
        <pc:spChg chg="add mod">
          <ac:chgData name="蕭又瑜 HSIAO, YU-YU" userId="c5b0ba1c-d079-4945-ac8c-b522266d3b39" providerId="ADAL" clId="{00BCF0C7-164E-6C4A-9734-A106735F2BCC}" dt="2023-04-10T16:08:56.345" v="10659" actId="1076"/>
          <ac:spMkLst>
            <pc:docMk/>
            <pc:sldMk cId="3195013318" sldId="377"/>
            <ac:spMk id="24" creationId="{13AE86FB-8691-D455-746F-B79CC70D7E72}"/>
          </ac:spMkLst>
        </pc:spChg>
        <pc:spChg chg="add mod">
          <ac:chgData name="蕭又瑜 HSIAO, YU-YU" userId="c5b0ba1c-d079-4945-ac8c-b522266d3b39" providerId="ADAL" clId="{00BCF0C7-164E-6C4A-9734-A106735F2BCC}" dt="2023-04-10T16:08:56.345" v="10659" actId="1076"/>
          <ac:spMkLst>
            <pc:docMk/>
            <pc:sldMk cId="3195013318" sldId="377"/>
            <ac:spMk id="25" creationId="{AF5833BB-6BF8-DB2E-C096-907C5E008BE2}"/>
          </ac:spMkLst>
        </pc:spChg>
        <pc:spChg chg="add mod">
          <ac:chgData name="蕭又瑜 HSIAO, YU-YU" userId="c5b0ba1c-d079-4945-ac8c-b522266d3b39" providerId="ADAL" clId="{00BCF0C7-164E-6C4A-9734-A106735F2BCC}" dt="2023-04-10T16:08:56.345" v="10659" actId="1076"/>
          <ac:spMkLst>
            <pc:docMk/>
            <pc:sldMk cId="3195013318" sldId="377"/>
            <ac:spMk id="26" creationId="{798465C0-589B-7772-D6CC-153D0C559C53}"/>
          </ac:spMkLst>
        </pc:spChg>
        <pc:spChg chg="add del mod">
          <ac:chgData name="蕭又瑜 HSIAO, YU-YU" userId="c5b0ba1c-d079-4945-ac8c-b522266d3b39" providerId="ADAL" clId="{00BCF0C7-164E-6C4A-9734-A106735F2BCC}" dt="2023-04-10T16:00:03.600" v="10611" actId="478"/>
          <ac:spMkLst>
            <pc:docMk/>
            <pc:sldMk cId="3195013318" sldId="377"/>
            <ac:spMk id="27" creationId="{2A8EF821-1F05-EF20-E2D6-78CF4A9E2D07}"/>
          </ac:spMkLst>
        </pc:spChg>
        <pc:spChg chg="add del mod">
          <ac:chgData name="蕭又瑜 HSIAO, YU-YU" userId="c5b0ba1c-d079-4945-ac8c-b522266d3b39" providerId="ADAL" clId="{00BCF0C7-164E-6C4A-9734-A106735F2BCC}" dt="2023-04-10T15:59:50.447" v="10609" actId="478"/>
          <ac:spMkLst>
            <pc:docMk/>
            <pc:sldMk cId="3195013318" sldId="377"/>
            <ac:spMk id="28" creationId="{E31C4763-4895-A891-FB18-EF8F41BD14F5}"/>
          </ac:spMkLst>
        </pc:spChg>
        <pc:spChg chg="add del mod">
          <ac:chgData name="蕭又瑜 HSIAO, YU-YU" userId="c5b0ba1c-d079-4945-ac8c-b522266d3b39" providerId="ADAL" clId="{00BCF0C7-164E-6C4A-9734-A106735F2BCC}" dt="2023-04-10T15:59:50.447" v="10609" actId="478"/>
          <ac:spMkLst>
            <pc:docMk/>
            <pc:sldMk cId="3195013318" sldId="377"/>
            <ac:spMk id="29" creationId="{F8F473F2-0DD4-9B9F-094D-5B7346699DF1}"/>
          </ac:spMkLst>
        </pc:spChg>
        <pc:spChg chg="add del mod">
          <ac:chgData name="蕭又瑜 HSIAO, YU-YU" userId="c5b0ba1c-d079-4945-ac8c-b522266d3b39" providerId="ADAL" clId="{00BCF0C7-164E-6C4A-9734-A106735F2BCC}" dt="2023-04-10T16:00:06.539" v="10612" actId="478"/>
          <ac:spMkLst>
            <pc:docMk/>
            <pc:sldMk cId="3195013318" sldId="377"/>
            <ac:spMk id="30" creationId="{BBAAA182-3382-4665-84E5-FD0F8E5FDB44}"/>
          </ac:spMkLst>
        </pc:spChg>
        <pc:spChg chg="add del mod">
          <ac:chgData name="蕭又瑜 HSIAO, YU-YU" userId="c5b0ba1c-d079-4945-ac8c-b522266d3b39" providerId="ADAL" clId="{00BCF0C7-164E-6C4A-9734-A106735F2BCC}" dt="2023-04-10T16:00:06.539" v="10612" actId="478"/>
          <ac:spMkLst>
            <pc:docMk/>
            <pc:sldMk cId="3195013318" sldId="377"/>
            <ac:spMk id="31" creationId="{A813589F-3F03-F6AC-C0C3-0A12BC9DA8D1}"/>
          </ac:spMkLst>
        </pc:spChg>
        <pc:spChg chg="add mod">
          <ac:chgData name="蕭又瑜 HSIAO, YU-YU" userId="c5b0ba1c-d079-4945-ac8c-b522266d3b39" providerId="ADAL" clId="{00BCF0C7-164E-6C4A-9734-A106735F2BCC}" dt="2023-04-10T16:08:56.345" v="10659" actId="1076"/>
          <ac:spMkLst>
            <pc:docMk/>
            <pc:sldMk cId="3195013318" sldId="377"/>
            <ac:spMk id="32" creationId="{92D82329-B17A-8045-22F2-77FE81D85FB5}"/>
          </ac:spMkLst>
        </pc:spChg>
        <pc:spChg chg="add mod">
          <ac:chgData name="蕭又瑜 HSIAO, YU-YU" userId="c5b0ba1c-d079-4945-ac8c-b522266d3b39" providerId="ADAL" clId="{00BCF0C7-164E-6C4A-9734-A106735F2BCC}" dt="2023-04-10T16:08:56.345" v="10659" actId="1076"/>
          <ac:spMkLst>
            <pc:docMk/>
            <pc:sldMk cId="3195013318" sldId="377"/>
            <ac:spMk id="33" creationId="{6A4D8CA4-8F7A-E923-C62E-B7017C4FDC71}"/>
          </ac:spMkLst>
        </pc:spChg>
        <pc:spChg chg="add mod">
          <ac:chgData name="蕭又瑜 HSIAO, YU-YU" userId="c5b0ba1c-d079-4945-ac8c-b522266d3b39" providerId="ADAL" clId="{00BCF0C7-164E-6C4A-9734-A106735F2BCC}" dt="2023-04-10T16:08:56.345" v="10659" actId="1076"/>
          <ac:spMkLst>
            <pc:docMk/>
            <pc:sldMk cId="3195013318" sldId="377"/>
            <ac:spMk id="34" creationId="{6DE14C5E-C74D-906D-FFC6-CB85FFA0BF6D}"/>
          </ac:spMkLst>
        </pc:spChg>
        <pc:spChg chg="add mod">
          <ac:chgData name="蕭又瑜 HSIAO, YU-YU" userId="c5b0ba1c-d079-4945-ac8c-b522266d3b39" providerId="ADAL" clId="{00BCF0C7-164E-6C4A-9734-A106735F2BCC}" dt="2023-04-10T16:08:56.345" v="10659" actId="1076"/>
          <ac:spMkLst>
            <pc:docMk/>
            <pc:sldMk cId="3195013318" sldId="377"/>
            <ac:spMk id="35" creationId="{9E9FD600-22D5-D80B-161B-BAC410310E63}"/>
          </ac:spMkLst>
        </pc:spChg>
        <pc:spChg chg="add mod">
          <ac:chgData name="蕭又瑜 HSIAO, YU-YU" userId="c5b0ba1c-d079-4945-ac8c-b522266d3b39" providerId="ADAL" clId="{00BCF0C7-164E-6C4A-9734-A106735F2BCC}" dt="2023-04-10T16:08:56.345" v="10659" actId="1076"/>
          <ac:spMkLst>
            <pc:docMk/>
            <pc:sldMk cId="3195013318" sldId="377"/>
            <ac:spMk id="36" creationId="{059E24AE-CBF8-C0F9-22B9-3351E639CDE1}"/>
          </ac:spMkLst>
        </pc:spChg>
        <pc:spChg chg="add del mod">
          <ac:chgData name="蕭又瑜 HSIAO, YU-YU" userId="c5b0ba1c-d079-4945-ac8c-b522266d3b39" providerId="ADAL" clId="{00BCF0C7-164E-6C4A-9734-A106735F2BCC}" dt="2023-04-10T16:08:44.517" v="10658" actId="767"/>
          <ac:spMkLst>
            <pc:docMk/>
            <pc:sldMk cId="3195013318" sldId="377"/>
            <ac:spMk id="37" creationId="{774204E5-43DC-4691-9982-89D131109E9B}"/>
          </ac:spMkLst>
        </pc:spChg>
        <pc:grpChg chg="add mod">
          <ac:chgData name="蕭又瑜 HSIAO, YU-YU" userId="c5b0ba1c-d079-4945-ac8c-b522266d3b39" providerId="ADAL" clId="{00BCF0C7-164E-6C4A-9734-A106735F2BCC}" dt="2023-04-10T16:08:56.345" v="10659" actId="1076"/>
          <ac:grpSpMkLst>
            <pc:docMk/>
            <pc:sldMk cId="3195013318" sldId="377"/>
            <ac:grpSpMk id="9" creationId="{ACD266CA-4E6B-57D6-3315-7C4A336A68CB}"/>
          </ac:grpSpMkLst>
        </pc:grpChg>
        <pc:picChg chg="mod">
          <ac:chgData name="蕭又瑜 HSIAO, YU-YU" userId="c5b0ba1c-d079-4945-ac8c-b522266d3b39" providerId="ADAL" clId="{00BCF0C7-164E-6C4A-9734-A106735F2BCC}" dt="2023-04-10T16:09:01.675" v="10660" actId="1076"/>
          <ac:picMkLst>
            <pc:docMk/>
            <pc:sldMk cId="3195013318" sldId="377"/>
            <ac:picMk id="6" creationId="{F8B1C022-24FE-2A90-FFF1-2A02BE44D60D}"/>
          </ac:picMkLst>
        </pc:picChg>
        <pc:picChg chg="mod">
          <ac:chgData name="蕭又瑜 HSIAO, YU-YU" userId="c5b0ba1c-d079-4945-ac8c-b522266d3b39" providerId="ADAL" clId="{00BCF0C7-164E-6C4A-9734-A106735F2BCC}" dt="2023-04-10T15:56:11.452" v="10584"/>
          <ac:picMkLst>
            <pc:docMk/>
            <pc:sldMk cId="3195013318" sldId="377"/>
            <ac:picMk id="10" creationId="{24DD77C2-496E-5DDB-C486-ED2624C1315D}"/>
          </ac:picMkLst>
        </pc:picChg>
        <pc:picChg chg="mod">
          <ac:chgData name="蕭又瑜 HSIAO, YU-YU" userId="c5b0ba1c-d079-4945-ac8c-b522266d3b39" providerId="ADAL" clId="{00BCF0C7-164E-6C4A-9734-A106735F2BCC}" dt="2023-04-10T15:56:11.452" v="10584"/>
          <ac:picMkLst>
            <pc:docMk/>
            <pc:sldMk cId="3195013318" sldId="377"/>
            <ac:picMk id="15" creationId="{6EFCCAA3-34A8-1707-011A-5D6FBDCE4B61}"/>
          </ac:picMkLst>
        </pc:picChg>
        <pc:cxnChg chg="mod">
          <ac:chgData name="蕭又瑜 HSIAO, YU-YU" userId="c5b0ba1c-d079-4945-ac8c-b522266d3b39" providerId="ADAL" clId="{00BCF0C7-164E-6C4A-9734-A106735F2BCC}" dt="2023-04-10T15:56:11.452" v="10584"/>
          <ac:cxnSpMkLst>
            <pc:docMk/>
            <pc:sldMk cId="3195013318" sldId="377"/>
            <ac:cxnSpMk id="11" creationId="{DEA4D2DB-C02A-2401-A631-81AD923E11D9}"/>
          </ac:cxnSpMkLst>
        </pc:cxnChg>
        <pc:cxnChg chg="mod">
          <ac:chgData name="蕭又瑜 HSIAO, YU-YU" userId="c5b0ba1c-d079-4945-ac8c-b522266d3b39" providerId="ADAL" clId="{00BCF0C7-164E-6C4A-9734-A106735F2BCC}" dt="2023-04-10T15:56:11.452" v="10584"/>
          <ac:cxnSpMkLst>
            <pc:docMk/>
            <pc:sldMk cId="3195013318" sldId="377"/>
            <ac:cxnSpMk id="13" creationId="{CE347FFC-3A1F-904B-DD5A-831BCBFE3F5A}"/>
          </ac:cxnSpMkLst>
        </pc:cxnChg>
        <pc:cxnChg chg="mod">
          <ac:chgData name="蕭又瑜 HSIAO, YU-YU" userId="c5b0ba1c-d079-4945-ac8c-b522266d3b39" providerId="ADAL" clId="{00BCF0C7-164E-6C4A-9734-A106735F2BCC}" dt="2023-04-10T15:56:11.452" v="10584"/>
          <ac:cxnSpMkLst>
            <pc:docMk/>
            <pc:sldMk cId="3195013318" sldId="377"/>
            <ac:cxnSpMk id="16" creationId="{5E51451F-DD7D-E0DE-0E2D-D985542AE4E3}"/>
          </ac:cxnSpMkLst>
        </pc:cxnChg>
        <pc:cxnChg chg="mod">
          <ac:chgData name="蕭又瑜 HSIAO, YU-YU" userId="c5b0ba1c-d079-4945-ac8c-b522266d3b39" providerId="ADAL" clId="{00BCF0C7-164E-6C4A-9734-A106735F2BCC}" dt="2023-04-10T15:56:11.452" v="10584"/>
          <ac:cxnSpMkLst>
            <pc:docMk/>
            <pc:sldMk cId="3195013318" sldId="377"/>
            <ac:cxnSpMk id="17" creationId="{B2F807AB-6584-9C87-7050-673A87B68F40}"/>
          </ac:cxnSpMkLst>
        </pc:cxnChg>
        <pc:cxnChg chg="mod">
          <ac:chgData name="蕭又瑜 HSIAO, YU-YU" userId="c5b0ba1c-d079-4945-ac8c-b522266d3b39" providerId="ADAL" clId="{00BCF0C7-164E-6C4A-9734-A106735F2BCC}" dt="2023-04-10T15:56:11.452" v="10584"/>
          <ac:cxnSpMkLst>
            <pc:docMk/>
            <pc:sldMk cId="3195013318" sldId="377"/>
            <ac:cxnSpMk id="20" creationId="{3F1FC770-F216-2D03-A528-FEE08B2393DE}"/>
          </ac:cxnSpMkLst>
        </pc:cxnChg>
      </pc:sldChg>
      <pc:sldChg chg="add del modAnim">
        <pc:chgData name="蕭又瑜 HSIAO, YU-YU" userId="c5b0ba1c-d079-4945-ac8c-b522266d3b39" providerId="ADAL" clId="{00BCF0C7-164E-6C4A-9734-A106735F2BCC}" dt="2023-04-10T16:10:09.043" v="10666" actId="2696"/>
        <pc:sldMkLst>
          <pc:docMk/>
          <pc:sldMk cId="2230590811" sldId="378"/>
        </pc:sldMkLst>
      </pc:sldChg>
      <pc:sldChg chg="addSp delSp modSp add del mod modAnim">
        <pc:chgData name="蕭又瑜 HSIAO, YU-YU" userId="c5b0ba1c-d079-4945-ac8c-b522266d3b39" providerId="ADAL" clId="{00BCF0C7-164E-6C4A-9734-A106735F2BCC}" dt="2023-04-10T16:10:02.462" v="10665" actId="2696"/>
        <pc:sldMkLst>
          <pc:docMk/>
          <pc:sldMk cId="3769293783" sldId="379"/>
        </pc:sldMkLst>
        <pc:spChg chg="add mod">
          <ac:chgData name="蕭又瑜 HSIAO, YU-YU" userId="c5b0ba1c-d079-4945-ac8c-b522266d3b39" providerId="ADAL" clId="{00BCF0C7-164E-6C4A-9734-A106735F2BCC}" dt="2023-04-10T16:00:53.712" v="10628" actId="20577"/>
          <ac:spMkLst>
            <pc:docMk/>
            <pc:sldMk cId="3769293783" sldId="379"/>
            <ac:spMk id="3" creationId="{5AE173B4-46B1-02BF-93BD-D459A78584B8}"/>
          </ac:spMkLst>
        </pc:spChg>
        <pc:spChg chg="add mod">
          <ac:chgData name="蕭又瑜 HSIAO, YU-YU" userId="c5b0ba1c-d079-4945-ac8c-b522266d3b39" providerId="ADAL" clId="{00BCF0C7-164E-6C4A-9734-A106735F2BCC}" dt="2023-04-10T16:01:08.757" v="10630" actId="1076"/>
          <ac:spMkLst>
            <pc:docMk/>
            <pc:sldMk cId="3769293783" sldId="379"/>
            <ac:spMk id="7" creationId="{33A2905A-F7D8-3029-68CB-D90CBBEF8394}"/>
          </ac:spMkLst>
        </pc:spChg>
        <pc:spChg chg="add del mod">
          <ac:chgData name="蕭又瑜 HSIAO, YU-YU" userId="c5b0ba1c-d079-4945-ac8c-b522266d3b39" providerId="ADAL" clId="{00BCF0C7-164E-6C4A-9734-A106735F2BCC}" dt="2023-04-10T16:08:10.947" v="10649"/>
          <ac:spMkLst>
            <pc:docMk/>
            <pc:sldMk cId="3769293783" sldId="379"/>
            <ac:spMk id="8" creationId="{F84B4F07-D6DD-5AB2-13AE-697F0ED06137}"/>
          </ac:spMkLst>
        </pc:spChg>
        <pc:spChg chg="add del">
          <ac:chgData name="蕭又瑜 HSIAO, YU-YU" userId="c5b0ba1c-d079-4945-ac8c-b522266d3b39" providerId="ADAL" clId="{00BCF0C7-164E-6C4A-9734-A106735F2BCC}" dt="2023-04-10T16:08:17.461" v="10653" actId="478"/>
          <ac:spMkLst>
            <pc:docMk/>
            <pc:sldMk cId="3769293783" sldId="379"/>
            <ac:spMk id="24" creationId="{13AE86FB-8691-D455-746F-B79CC70D7E72}"/>
          </ac:spMkLst>
        </pc:spChg>
        <pc:spChg chg="add del">
          <ac:chgData name="蕭又瑜 HSIAO, YU-YU" userId="c5b0ba1c-d079-4945-ac8c-b522266d3b39" providerId="ADAL" clId="{00BCF0C7-164E-6C4A-9734-A106735F2BCC}" dt="2023-04-10T16:08:17.461" v="10653" actId="478"/>
          <ac:spMkLst>
            <pc:docMk/>
            <pc:sldMk cId="3769293783" sldId="379"/>
            <ac:spMk id="27" creationId="{2A8EF821-1F05-EF20-E2D6-78CF4A9E2D07}"/>
          </ac:spMkLst>
        </pc:spChg>
        <pc:spChg chg="add del mod">
          <ac:chgData name="蕭又瑜 HSIAO, YU-YU" userId="c5b0ba1c-d079-4945-ac8c-b522266d3b39" providerId="ADAL" clId="{00BCF0C7-164E-6C4A-9734-A106735F2BCC}" dt="2023-04-10T16:08:10.947" v="10649"/>
          <ac:spMkLst>
            <pc:docMk/>
            <pc:sldMk cId="3769293783" sldId="379"/>
            <ac:spMk id="28" creationId="{07BDC8E5-445E-81C3-4A3D-F00EFD80DECF}"/>
          </ac:spMkLst>
        </pc:spChg>
      </pc:sldChg>
      <pc:sldChg chg="addSp modSp add mod modAnim">
        <pc:chgData name="蕭又瑜 HSIAO, YU-YU" userId="c5b0ba1c-d079-4945-ac8c-b522266d3b39" providerId="ADAL" clId="{00BCF0C7-164E-6C4A-9734-A106735F2BCC}" dt="2023-04-10T16:23:22.192" v="10749" actId="20577"/>
        <pc:sldMkLst>
          <pc:docMk/>
          <pc:sldMk cId="2243901037" sldId="380"/>
        </pc:sldMkLst>
        <pc:spChg chg="mod">
          <ac:chgData name="蕭又瑜 HSIAO, YU-YU" userId="c5b0ba1c-d079-4945-ac8c-b522266d3b39" providerId="ADAL" clId="{00BCF0C7-164E-6C4A-9734-A106735F2BCC}" dt="2023-04-10T16:23:22.192" v="10749" actId="20577"/>
          <ac:spMkLst>
            <pc:docMk/>
            <pc:sldMk cId="2243901037" sldId="380"/>
            <ac:spMk id="2" creationId="{0F3CAB89-0464-C47E-AA58-85A71E2CECC8}"/>
          </ac:spMkLst>
        </pc:spChg>
        <pc:spChg chg="add mod">
          <ac:chgData name="蕭又瑜 HSIAO, YU-YU" userId="c5b0ba1c-d079-4945-ac8c-b522266d3b39" providerId="ADAL" clId="{00BCF0C7-164E-6C4A-9734-A106735F2BCC}" dt="2023-04-10T16:10:44.903" v="10668" actId="1076"/>
          <ac:spMkLst>
            <pc:docMk/>
            <pc:sldMk cId="2243901037" sldId="380"/>
            <ac:spMk id="3" creationId="{1D26DE4E-3E62-9EF1-6B6A-2885588F5582}"/>
          </ac:spMkLst>
        </pc:spChg>
        <pc:spChg chg="add mod">
          <ac:chgData name="蕭又瑜 HSIAO, YU-YU" userId="c5b0ba1c-d079-4945-ac8c-b522266d3b39" providerId="ADAL" clId="{00BCF0C7-164E-6C4A-9734-A106735F2BCC}" dt="2023-04-10T16:10:44.903" v="10668" actId="1076"/>
          <ac:spMkLst>
            <pc:docMk/>
            <pc:sldMk cId="2243901037" sldId="380"/>
            <ac:spMk id="7" creationId="{6DD47858-188A-6747-9CC6-F35887595C5C}"/>
          </ac:spMkLst>
        </pc:spChg>
        <pc:spChg chg="mod">
          <ac:chgData name="蕭又瑜 HSIAO, YU-YU" userId="c5b0ba1c-d079-4945-ac8c-b522266d3b39" providerId="ADAL" clId="{00BCF0C7-164E-6C4A-9734-A106735F2BCC}" dt="2023-04-10T16:09:21.122" v="10664" actId="20577"/>
          <ac:spMkLst>
            <pc:docMk/>
            <pc:sldMk cId="2243901037" sldId="380"/>
            <ac:spMk id="32" creationId="{92D82329-B17A-8045-22F2-77FE81D85FB5}"/>
          </ac:spMkLst>
        </pc:spChg>
      </pc:sldChg>
      <pc:sldChg chg="add del">
        <pc:chgData name="蕭又瑜 HSIAO, YU-YU" userId="c5b0ba1c-d079-4945-ac8c-b522266d3b39" providerId="ADAL" clId="{00BCF0C7-164E-6C4A-9734-A106735F2BCC}" dt="2023-04-10T16:09:08.196" v="10661" actId="2696"/>
        <pc:sldMkLst>
          <pc:docMk/>
          <pc:sldMk cId="3377639053" sldId="380"/>
        </pc:sldMkLst>
      </pc:sldChg>
      <pc:sldChg chg="modSp add mod modAnim">
        <pc:chgData name="蕭又瑜 HSIAO, YU-YU" userId="c5b0ba1c-d079-4945-ac8c-b522266d3b39" providerId="ADAL" clId="{00BCF0C7-164E-6C4A-9734-A106735F2BCC}" dt="2023-04-10T16:23:25.051" v="10750" actId="20577"/>
        <pc:sldMkLst>
          <pc:docMk/>
          <pc:sldMk cId="473832649" sldId="381"/>
        </pc:sldMkLst>
        <pc:spChg chg="mod">
          <ac:chgData name="蕭又瑜 HSIAO, YU-YU" userId="c5b0ba1c-d079-4945-ac8c-b522266d3b39" providerId="ADAL" clId="{00BCF0C7-164E-6C4A-9734-A106735F2BCC}" dt="2023-04-10T16:23:25.051" v="10750" actId="20577"/>
          <ac:spMkLst>
            <pc:docMk/>
            <pc:sldMk cId="473832649" sldId="381"/>
            <ac:spMk id="2" creationId="{0F3CAB89-0464-C47E-AA58-85A71E2CECC8}"/>
          </ac:spMkLst>
        </pc:spChg>
        <pc:spChg chg="mod">
          <ac:chgData name="蕭又瑜 HSIAO, YU-YU" userId="c5b0ba1c-d079-4945-ac8c-b522266d3b39" providerId="ADAL" clId="{00BCF0C7-164E-6C4A-9734-A106735F2BCC}" dt="2023-04-10T16:11:28.519" v="10674" actId="207"/>
          <ac:spMkLst>
            <pc:docMk/>
            <pc:sldMk cId="473832649" sldId="381"/>
            <ac:spMk id="34" creationId="{6DE14C5E-C74D-906D-FFC6-CB85FFA0BF6D}"/>
          </ac:spMkLst>
        </pc:spChg>
        <pc:spChg chg="mod">
          <ac:chgData name="蕭又瑜 HSIAO, YU-YU" userId="c5b0ba1c-d079-4945-ac8c-b522266d3b39" providerId="ADAL" clId="{00BCF0C7-164E-6C4A-9734-A106735F2BCC}" dt="2023-04-10T16:11:18.758" v="10673" actId="20577"/>
          <ac:spMkLst>
            <pc:docMk/>
            <pc:sldMk cId="473832649" sldId="381"/>
            <ac:spMk id="35" creationId="{9E9FD600-22D5-D80B-161B-BAC410310E63}"/>
          </ac:spMkLst>
        </pc:spChg>
      </pc:sldChg>
      <pc:sldChg chg="addSp modSp add mod modAnim">
        <pc:chgData name="蕭又瑜 HSIAO, YU-YU" userId="c5b0ba1c-d079-4945-ac8c-b522266d3b39" providerId="ADAL" clId="{00BCF0C7-164E-6C4A-9734-A106735F2BCC}" dt="2023-04-10T16:23:27.806" v="10751" actId="20577"/>
        <pc:sldMkLst>
          <pc:docMk/>
          <pc:sldMk cId="2593064339" sldId="382"/>
        </pc:sldMkLst>
        <pc:spChg chg="mod">
          <ac:chgData name="蕭又瑜 HSIAO, YU-YU" userId="c5b0ba1c-d079-4945-ac8c-b522266d3b39" providerId="ADAL" clId="{00BCF0C7-164E-6C4A-9734-A106735F2BCC}" dt="2023-04-10T16:23:27.806" v="10751" actId="20577"/>
          <ac:spMkLst>
            <pc:docMk/>
            <pc:sldMk cId="2593064339" sldId="382"/>
            <ac:spMk id="2" creationId="{0F3CAB89-0464-C47E-AA58-85A71E2CECC8}"/>
          </ac:spMkLst>
        </pc:spChg>
        <pc:spChg chg="add mod">
          <ac:chgData name="蕭又瑜 HSIAO, YU-YU" userId="c5b0ba1c-d079-4945-ac8c-b522266d3b39" providerId="ADAL" clId="{00BCF0C7-164E-6C4A-9734-A106735F2BCC}" dt="2023-04-10T16:15:59.512" v="10686" actId="1076"/>
          <ac:spMkLst>
            <pc:docMk/>
            <pc:sldMk cId="2593064339" sldId="382"/>
            <ac:spMk id="8" creationId="{0869C95A-332D-AE8D-9532-A1A3C810E478}"/>
          </ac:spMkLst>
        </pc:spChg>
        <pc:spChg chg="mod">
          <ac:chgData name="蕭又瑜 HSIAO, YU-YU" userId="c5b0ba1c-d079-4945-ac8c-b522266d3b39" providerId="ADAL" clId="{00BCF0C7-164E-6C4A-9734-A106735F2BCC}" dt="2023-04-10T16:12:00.187" v="10683" actId="207"/>
          <ac:spMkLst>
            <pc:docMk/>
            <pc:sldMk cId="2593064339" sldId="382"/>
            <ac:spMk id="25" creationId="{AF5833BB-6BF8-DB2E-C096-907C5E008BE2}"/>
          </ac:spMkLst>
        </pc:spChg>
        <pc:spChg chg="add mod">
          <ac:chgData name="蕭又瑜 HSIAO, YU-YU" userId="c5b0ba1c-d079-4945-ac8c-b522266d3b39" providerId="ADAL" clId="{00BCF0C7-164E-6C4A-9734-A106735F2BCC}" dt="2023-04-10T16:15:59.512" v="10686" actId="1076"/>
          <ac:spMkLst>
            <pc:docMk/>
            <pc:sldMk cId="2593064339" sldId="382"/>
            <ac:spMk id="27" creationId="{4FD0A13C-EA12-3BCD-2261-634210138B1B}"/>
          </ac:spMkLst>
        </pc:spChg>
        <pc:spChg chg="add mod">
          <ac:chgData name="蕭又瑜 HSIAO, YU-YU" userId="c5b0ba1c-d079-4945-ac8c-b522266d3b39" providerId="ADAL" clId="{00BCF0C7-164E-6C4A-9734-A106735F2BCC}" dt="2023-04-10T16:15:59.512" v="10686" actId="1076"/>
          <ac:spMkLst>
            <pc:docMk/>
            <pc:sldMk cId="2593064339" sldId="382"/>
            <ac:spMk id="28" creationId="{6D1BDA59-2953-982C-1DE3-D18682C9CD72}"/>
          </ac:spMkLst>
        </pc:spChg>
        <pc:spChg chg="mod">
          <ac:chgData name="蕭又瑜 HSIAO, YU-YU" userId="c5b0ba1c-d079-4945-ac8c-b522266d3b39" providerId="ADAL" clId="{00BCF0C7-164E-6C4A-9734-A106735F2BCC}" dt="2023-04-10T16:11:38.935" v="10679" actId="20577"/>
          <ac:spMkLst>
            <pc:docMk/>
            <pc:sldMk cId="2593064339" sldId="382"/>
            <ac:spMk id="32" creationId="{92D82329-B17A-8045-22F2-77FE81D85FB5}"/>
          </ac:spMkLst>
        </pc:spChg>
        <pc:spChg chg="mod">
          <ac:chgData name="蕭又瑜 HSIAO, YU-YU" userId="c5b0ba1c-d079-4945-ac8c-b522266d3b39" providerId="ADAL" clId="{00BCF0C7-164E-6C4A-9734-A106735F2BCC}" dt="2023-04-10T16:12:45.445" v="10684" actId="1076"/>
          <ac:spMkLst>
            <pc:docMk/>
            <pc:sldMk cId="2593064339" sldId="382"/>
            <ac:spMk id="36" creationId="{059E24AE-CBF8-C0F9-22B9-3351E639CDE1}"/>
          </ac:spMkLst>
        </pc:spChg>
      </pc:sldChg>
      <pc:sldChg chg="addSp delSp modSp add mod modAnim">
        <pc:chgData name="蕭又瑜 HSIAO, YU-YU" userId="c5b0ba1c-d079-4945-ac8c-b522266d3b39" providerId="ADAL" clId="{00BCF0C7-164E-6C4A-9734-A106735F2BCC}" dt="2023-04-10T16:23:30.740" v="10752" actId="20577"/>
        <pc:sldMkLst>
          <pc:docMk/>
          <pc:sldMk cId="2825069044" sldId="383"/>
        </pc:sldMkLst>
        <pc:spChg chg="mod">
          <ac:chgData name="蕭又瑜 HSIAO, YU-YU" userId="c5b0ba1c-d079-4945-ac8c-b522266d3b39" providerId="ADAL" clId="{00BCF0C7-164E-6C4A-9734-A106735F2BCC}" dt="2023-04-10T16:23:30.740" v="10752" actId="20577"/>
          <ac:spMkLst>
            <pc:docMk/>
            <pc:sldMk cId="2825069044" sldId="383"/>
            <ac:spMk id="2" creationId="{0F3CAB89-0464-C47E-AA58-85A71E2CECC8}"/>
          </ac:spMkLst>
        </pc:spChg>
        <pc:spChg chg="mod">
          <ac:chgData name="蕭又瑜 HSIAO, YU-YU" userId="c5b0ba1c-d079-4945-ac8c-b522266d3b39" providerId="ADAL" clId="{00BCF0C7-164E-6C4A-9734-A106735F2BCC}" dt="2023-04-10T16:17:47.899" v="10693" actId="207"/>
          <ac:spMkLst>
            <pc:docMk/>
            <pc:sldMk cId="2825069044" sldId="383"/>
            <ac:spMk id="21" creationId="{DFC09981-D138-5D3F-86C7-8F690747D00D}"/>
          </ac:spMkLst>
        </pc:spChg>
        <pc:spChg chg="mod">
          <ac:chgData name="蕭又瑜 HSIAO, YU-YU" userId="c5b0ba1c-d079-4945-ac8c-b522266d3b39" providerId="ADAL" clId="{00BCF0C7-164E-6C4A-9734-A106735F2BCC}" dt="2023-04-10T16:17:52.491" v="10695" actId="20577"/>
          <ac:spMkLst>
            <pc:docMk/>
            <pc:sldMk cId="2825069044" sldId="383"/>
            <ac:spMk id="23" creationId="{265EDCAA-68B7-986F-E4B6-0815A19758E2}"/>
          </ac:spMkLst>
        </pc:spChg>
        <pc:spChg chg="del mod">
          <ac:chgData name="蕭又瑜 HSIAO, YU-YU" userId="c5b0ba1c-d079-4945-ac8c-b522266d3b39" providerId="ADAL" clId="{00BCF0C7-164E-6C4A-9734-A106735F2BCC}" dt="2023-04-10T16:19:19.597" v="10705" actId="478"/>
          <ac:spMkLst>
            <pc:docMk/>
            <pc:sldMk cId="2825069044" sldId="383"/>
            <ac:spMk id="25" creationId="{AF5833BB-6BF8-DB2E-C096-907C5E008BE2}"/>
          </ac:spMkLst>
        </pc:spChg>
        <pc:spChg chg="del mod">
          <ac:chgData name="蕭又瑜 HSIAO, YU-YU" userId="c5b0ba1c-d079-4945-ac8c-b522266d3b39" providerId="ADAL" clId="{00BCF0C7-164E-6C4A-9734-A106735F2BCC}" dt="2023-04-10T16:19:19.597" v="10705" actId="478"/>
          <ac:spMkLst>
            <pc:docMk/>
            <pc:sldMk cId="2825069044" sldId="383"/>
            <ac:spMk id="26" creationId="{798465C0-589B-7772-D6CC-153D0C559C53}"/>
          </ac:spMkLst>
        </pc:spChg>
        <pc:spChg chg="add mod">
          <ac:chgData name="蕭又瑜 HSIAO, YU-YU" userId="c5b0ba1c-d079-4945-ac8c-b522266d3b39" providerId="ADAL" clId="{00BCF0C7-164E-6C4A-9734-A106735F2BCC}" dt="2023-04-10T16:19:19.969" v="10706"/>
          <ac:spMkLst>
            <pc:docMk/>
            <pc:sldMk cId="2825069044" sldId="383"/>
            <ac:spMk id="29" creationId="{DA2ACD5C-CDA1-6D59-38BA-F444B7E0BE15}"/>
          </ac:spMkLst>
        </pc:spChg>
        <pc:spChg chg="add mod">
          <ac:chgData name="蕭又瑜 HSIAO, YU-YU" userId="c5b0ba1c-d079-4945-ac8c-b522266d3b39" providerId="ADAL" clId="{00BCF0C7-164E-6C4A-9734-A106735F2BCC}" dt="2023-04-10T16:19:19.969" v="10706"/>
          <ac:spMkLst>
            <pc:docMk/>
            <pc:sldMk cId="2825069044" sldId="383"/>
            <ac:spMk id="30" creationId="{7037943D-DC00-0399-145F-9F604CC3BFF8}"/>
          </ac:spMkLst>
        </pc:spChg>
        <pc:spChg chg="add mod">
          <ac:chgData name="蕭又瑜 HSIAO, YU-YU" userId="c5b0ba1c-d079-4945-ac8c-b522266d3b39" providerId="ADAL" clId="{00BCF0C7-164E-6C4A-9734-A106735F2BCC}" dt="2023-04-10T16:20:49.987" v="10741" actId="20577"/>
          <ac:spMkLst>
            <pc:docMk/>
            <pc:sldMk cId="2825069044" sldId="383"/>
            <ac:spMk id="31" creationId="{EF51B4BD-D1B3-F643-522A-6DB317CA0809}"/>
          </ac:spMkLst>
        </pc:spChg>
        <pc:spChg chg="mod">
          <ac:chgData name="蕭又瑜 HSIAO, YU-YU" userId="c5b0ba1c-d079-4945-ac8c-b522266d3b39" providerId="ADAL" clId="{00BCF0C7-164E-6C4A-9734-A106735F2BCC}" dt="2023-04-10T16:19:22.782" v="10708" actId="20577"/>
          <ac:spMkLst>
            <pc:docMk/>
            <pc:sldMk cId="2825069044" sldId="383"/>
            <ac:spMk id="32" creationId="{92D82329-B17A-8045-22F2-77FE81D85FB5}"/>
          </ac:spMkLst>
        </pc:spChg>
        <pc:spChg chg="del mod">
          <ac:chgData name="蕭又瑜 HSIAO, YU-YU" userId="c5b0ba1c-d079-4945-ac8c-b522266d3b39" providerId="ADAL" clId="{00BCF0C7-164E-6C4A-9734-A106735F2BCC}" dt="2023-04-10T16:20:29.125" v="10739" actId="478"/>
          <ac:spMkLst>
            <pc:docMk/>
            <pc:sldMk cId="2825069044" sldId="383"/>
            <ac:spMk id="36" creationId="{059E24AE-CBF8-C0F9-22B9-3351E639CDE1}"/>
          </ac:spMkLst>
        </pc:spChg>
        <pc:spChg chg="add mod">
          <ac:chgData name="蕭又瑜 HSIAO, YU-YU" userId="c5b0ba1c-d079-4945-ac8c-b522266d3b39" providerId="ADAL" clId="{00BCF0C7-164E-6C4A-9734-A106735F2BCC}" dt="2023-04-10T16:20:32.706" v="10740"/>
          <ac:spMkLst>
            <pc:docMk/>
            <pc:sldMk cId="2825069044" sldId="383"/>
            <ac:spMk id="37" creationId="{AA91D005-BAC7-F0BB-CFF8-E0D455D0D4BC}"/>
          </ac:spMkLst>
        </pc:spChg>
      </pc:sldChg>
      <pc:sldChg chg="modSp add mod">
        <pc:chgData name="蕭又瑜 HSIAO, YU-YU" userId="c5b0ba1c-d079-4945-ac8c-b522266d3b39" providerId="ADAL" clId="{00BCF0C7-164E-6C4A-9734-A106735F2BCC}" dt="2023-04-10T16:23:33.940" v="10753" actId="20577"/>
        <pc:sldMkLst>
          <pc:docMk/>
          <pc:sldMk cId="3412992761" sldId="384"/>
        </pc:sldMkLst>
        <pc:spChg chg="mod">
          <ac:chgData name="蕭又瑜 HSIAO, YU-YU" userId="c5b0ba1c-d079-4945-ac8c-b522266d3b39" providerId="ADAL" clId="{00BCF0C7-164E-6C4A-9734-A106735F2BCC}" dt="2023-04-10T16:23:33.940" v="10753" actId="20577"/>
          <ac:spMkLst>
            <pc:docMk/>
            <pc:sldMk cId="3412992761" sldId="384"/>
            <ac:spMk id="2" creationId="{0F3CAB89-0464-C47E-AA58-85A71E2CECC8}"/>
          </ac:spMkLst>
        </pc:spChg>
      </pc:sldChg>
      <pc:sldChg chg="modSp new mod">
        <pc:chgData name="蕭又瑜 HSIAO, YU-YU" userId="c5b0ba1c-d079-4945-ac8c-b522266d3b39" providerId="ADAL" clId="{00BCF0C7-164E-6C4A-9734-A106735F2BCC}" dt="2023-04-10T16:53:00.452" v="11552" actId="14100"/>
        <pc:sldMkLst>
          <pc:docMk/>
          <pc:sldMk cId="2040318799" sldId="385"/>
        </pc:sldMkLst>
        <pc:spChg chg="mod">
          <ac:chgData name="蕭又瑜 HSIAO, YU-YU" userId="c5b0ba1c-d079-4945-ac8c-b522266d3b39" providerId="ADAL" clId="{00BCF0C7-164E-6C4A-9734-A106735F2BCC}" dt="2023-04-10T16:34:41.837" v="11237" actId="20577"/>
          <ac:spMkLst>
            <pc:docMk/>
            <pc:sldMk cId="2040318799" sldId="385"/>
            <ac:spMk id="2" creationId="{BDA4E3D8-4FA8-F4FD-3A0C-DF88DE05418B}"/>
          </ac:spMkLst>
        </pc:spChg>
        <pc:spChg chg="mod">
          <ac:chgData name="蕭又瑜 HSIAO, YU-YU" userId="c5b0ba1c-d079-4945-ac8c-b522266d3b39" providerId="ADAL" clId="{00BCF0C7-164E-6C4A-9734-A106735F2BCC}" dt="2023-04-10T16:53:00.452" v="11552" actId="14100"/>
          <ac:spMkLst>
            <pc:docMk/>
            <pc:sldMk cId="2040318799" sldId="385"/>
            <ac:spMk id="3" creationId="{93FB31DC-D2D1-303A-3B8E-277DD3B5249C}"/>
          </ac:spMkLst>
        </pc:spChg>
      </pc:sldChg>
      <pc:sldChg chg="modSp new del mod">
        <pc:chgData name="蕭又瑜 HSIAO, YU-YU" userId="c5b0ba1c-d079-4945-ac8c-b522266d3b39" providerId="ADAL" clId="{00BCF0C7-164E-6C4A-9734-A106735F2BCC}" dt="2023-04-10T16:51:58.782" v="11550" actId="2696"/>
        <pc:sldMkLst>
          <pc:docMk/>
          <pc:sldMk cId="839771293" sldId="386"/>
        </pc:sldMkLst>
        <pc:spChg chg="mod">
          <ac:chgData name="蕭又瑜 HSIAO, YU-YU" userId="c5b0ba1c-d079-4945-ac8c-b522266d3b39" providerId="ADAL" clId="{00BCF0C7-164E-6C4A-9734-A106735F2BCC}" dt="2023-04-10T16:26:22.928" v="10824" actId="20577"/>
          <ac:spMkLst>
            <pc:docMk/>
            <pc:sldMk cId="839771293" sldId="386"/>
            <ac:spMk id="2" creationId="{26695FE3-005B-DF25-9856-5F36AE4F21BD}"/>
          </ac:spMkLst>
        </pc:spChg>
        <pc:spChg chg="mod">
          <ac:chgData name="蕭又瑜 HSIAO, YU-YU" userId="c5b0ba1c-d079-4945-ac8c-b522266d3b39" providerId="ADAL" clId="{00BCF0C7-164E-6C4A-9734-A106735F2BCC}" dt="2023-04-10T16:30:26.545" v="11217" actId="115"/>
          <ac:spMkLst>
            <pc:docMk/>
            <pc:sldMk cId="839771293" sldId="386"/>
            <ac:spMk id="3" creationId="{0C84A17F-594B-390D-1CA6-82A2316FF6B3}"/>
          </ac:spMkLst>
        </pc:spChg>
      </pc:sldChg>
      <pc:sldChg chg="modSp add mod">
        <pc:chgData name="蕭又瑜 HSIAO, YU-YU" userId="c5b0ba1c-d079-4945-ac8c-b522266d3b39" providerId="ADAL" clId="{00BCF0C7-164E-6C4A-9734-A106735F2BCC}" dt="2023-04-10T16:51:10.527" v="11549" actId="20577"/>
        <pc:sldMkLst>
          <pc:docMk/>
          <pc:sldMk cId="3729368622" sldId="387"/>
        </pc:sldMkLst>
        <pc:spChg chg="mod">
          <ac:chgData name="蕭又瑜 HSIAO, YU-YU" userId="c5b0ba1c-d079-4945-ac8c-b522266d3b39" providerId="ADAL" clId="{00BCF0C7-164E-6C4A-9734-A106735F2BCC}" dt="2023-04-10T16:50:52.450" v="11548" actId="20577"/>
          <ac:spMkLst>
            <pc:docMk/>
            <pc:sldMk cId="3729368622" sldId="387"/>
            <ac:spMk id="2" creationId="{26695FE3-005B-DF25-9856-5F36AE4F21BD}"/>
          </ac:spMkLst>
        </pc:spChg>
        <pc:spChg chg="mod">
          <ac:chgData name="蕭又瑜 HSIAO, YU-YU" userId="c5b0ba1c-d079-4945-ac8c-b522266d3b39" providerId="ADAL" clId="{00BCF0C7-164E-6C4A-9734-A106735F2BCC}" dt="2023-04-10T16:51:10.527" v="11549" actId="20577"/>
          <ac:spMkLst>
            <pc:docMk/>
            <pc:sldMk cId="3729368622" sldId="387"/>
            <ac:spMk id="3" creationId="{0C84A17F-594B-390D-1CA6-82A2316FF6B3}"/>
          </ac:spMkLst>
        </pc:spChg>
      </pc:sldChg>
      <pc:sldChg chg="modSp new mod">
        <pc:chgData name="蕭又瑜 HSIAO, YU-YU" userId="c5b0ba1c-d079-4945-ac8c-b522266d3b39" providerId="ADAL" clId="{00BCF0C7-164E-6C4A-9734-A106735F2BCC}" dt="2023-04-11T02:27:51.109" v="14000" actId="20577"/>
        <pc:sldMkLst>
          <pc:docMk/>
          <pc:sldMk cId="2488201812" sldId="388"/>
        </pc:sldMkLst>
        <pc:spChg chg="mod">
          <ac:chgData name="蕭又瑜 HSIAO, YU-YU" userId="c5b0ba1c-d079-4945-ac8c-b522266d3b39" providerId="ADAL" clId="{00BCF0C7-164E-6C4A-9734-A106735F2BCC}" dt="2023-04-10T17:00:26.198" v="11832" actId="20577"/>
          <ac:spMkLst>
            <pc:docMk/>
            <pc:sldMk cId="2488201812" sldId="388"/>
            <ac:spMk id="2" creationId="{C66ACF8A-3DBE-F658-2029-24912775C7B4}"/>
          </ac:spMkLst>
        </pc:spChg>
        <pc:spChg chg="mod">
          <ac:chgData name="蕭又瑜 HSIAO, YU-YU" userId="c5b0ba1c-d079-4945-ac8c-b522266d3b39" providerId="ADAL" clId="{00BCF0C7-164E-6C4A-9734-A106735F2BCC}" dt="2023-04-11T02:27:51.109" v="14000" actId="20577"/>
          <ac:spMkLst>
            <pc:docMk/>
            <pc:sldMk cId="2488201812" sldId="388"/>
            <ac:spMk id="3" creationId="{924D7937-BC28-DA81-9A36-CCBB6E6CC52C}"/>
          </ac:spMkLst>
        </pc:spChg>
      </pc:sldChg>
      <pc:sldChg chg="modSp new mod">
        <pc:chgData name="蕭又瑜 HSIAO, YU-YU" userId="c5b0ba1c-d079-4945-ac8c-b522266d3b39" providerId="ADAL" clId="{00BCF0C7-164E-6C4A-9734-A106735F2BCC}" dt="2023-04-10T18:54:03.304" v="13364" actId="20577"/>
        <pc:sldMkLst>
          <pc:docMk/>
          <pc:sldMk cId="899083034" sldId="389"/>
        </pc:sldMkLst>
        <pc:spChg chg="mod">
          <ac:chgData name="蕭又瑜 HSIAO, YU-YU" userId="c5b0ba1c-d079-4945-ac8c-b522266d3b39" providerId="ADAL" clId="{00BCF0C7-164E-6C4A-9734-A106735F2BCC}" dt="2023-04-10T18:54:03.304" v="13364" actId="20577"/>
          <ac:spMkLst>
            <pc:docMk/>
            <pc:sldMk cId="899083034" sldId="389"/>
            <ac:spMk id="2" creationId="{7FAB6191-DEC4-0AA5-0BFD-911B57AD9488}"/>
          </ac:spMkLst>
        </pc:spChg>
        <pc:spChg chg="mod">
          <ac:chgData name="蕭又瑜 HSIAO, YU-YU" userId="c5b0ba1c-d079-4945-ac8c-b522266d3b39" providerId="ADAL" clId="{00BCF0C7-164E-6C4A-9734-A106735F2BCC}" dt="2023-04-10T17:15:06.389" v="12109" actId="14"/>
          <ac:spMkLst>
            <pc:docMk/>
            <pc:sldMk cId="899083034" sldId="389"/>
            <ac:spMk id="3" creationId="{DD7506FC-EAAC-6902-54BE-72D0CB55E9F4}"/>
          </ac:spMkLst>
        </pc:spChg>
      </pc:sldChg>
      <pc:sldChg chg="modSp new del mod">
        <pc:chgData name="蕭又瑜 HSIAO, YU-YU" userId="c5b0ba1c-d079-4945-ac8c-b522266d3b39" providerId="ADAL" clId="{00BCF0C7-164E-6C4A-9734-A106735F2BCC}" dt="2023-04-10T17:04:23.108" v="11919" actId="680"/>
        <pc:sldMkLst>
          <pc:docMk/>
          <pc:sldMk cId="3451346822" sldId="389"/>
        </pc:sldMkLst>
        <pc:spChg chg="mod">
          <ac:chgData name="蕭又瑜 HSIAO, YU-YU" userId="c5b0ba1c-d079-4945-ac8c-b522266d3b39" providerId="ADAL" clId="{00BCF0C7-164E-6C4A-9734-A106735F2BCC}" dt="2023-04-10T17:04:22.315" v="11918" actId="20577"/>
          <ac:spMkLst>
            <pc:docMk/>
            <pc:sldMk cId="3451346822" sldId="389"/>
            <ac:spMk id="2" creationId="{F2CCBC23-1ED8-816A-CD4F-0E1C09B0F0DB}"/>
          </ac:spMkLst>
        </pc:spChg>
      </pc:sldChg>
      <pc:sldChg chg="addSp delSp modSp new mod">
        <pc:chgData name="蕭又瑜 HSIAO, YU-YU" userId="c5b0ba1c-d079-4945-ac8c-b522266d3b39" providerId="ADAL" clId="{00BCF0C7-164E-6C4A-9734-A106735F2BCC}" dt="2023-04-10T17:55:13.251" v="12747" actId="20577"/>
        <pc:sldMkLst>
          <pc:docMk/>
          <pc:sldMk cId="149186557" sldId="390"/>
        </pc:sldMkLst>
        <pc:spChg chg="mod">
          <ac:chgData name="蕭又瑜 HSIAO, YU-YU" userId="c5b0ba1c-d079-4945-ac8c-b522266d3b39" providerId="ADAL" clId="{00BCF0C7-164E-6C4A-9734-A106735F2BCC}" dt="2023-04-10T17:45:37.874" v="12647" actId="20577"/>
          <ac:spMkLst>
            <pc:docMk/>
            <pc:sldMk cId="149186557" sldId="390"/>
            <ac:spMk id="2" creationId="{C366C15E-057C-93B2-15FF-1707AB4AE9DA}"/>
          </ac:spMkLst>
        </pc:spChg>
        <pc:spChg chg="mod">
          <ac:chgData name="蕭又瑜 HSIAO, YU-YU" userId="c5b0ba1c-d079-4945-ac8c-b522266d3b39" providerId="ADAL" clId="{00BCF0C7-164E-6C4A-9734-A106735F2BCC}" dt="2023-04-10T17:55:13.251" v="12747" actId="20577"/>
          <ac:spMkLst>
            <pc:docMk/>
            <pc:sldMk cId="149186557" sldId="390"/>
            <ac:spMk id="3" creationId="{6F59D15D-2E6E-DEB5-9DF8-817D874EAEDA}"/>
          </ac:spMkLst>
        </pc:spChg>
        <pc:picChg chg="add del mod">
          <ac:chgData name="蕭又瑜 HSIAO, YU-YU" userId="c5b0ba1c-d079-4945-ac8c-b522266d3b39" providerId="ADAL" clId="{00BCF0C7-164E-6C4A-9734-A106735F2BCC}" dt="2023-04-10T17:36:16.863" v="12605" actId="1076"/>
          <ac:picMkLst>
            <pc:docMk/>
            <pc:sldMk cId="149186557" sldId="390"/>
            <ac:picMk id="6" creationId="{92FB3528-7D84-BA44-C97D-DCF4E1E43217}"/>
          </ac:picMkLst>
        </pc:picChg>
      </pc:sldChg>
      <pc:sldChg chg="addSp delSp modSp add mod">
        <pc:chgData name="蕭又瑜 HSIAO, YU-YU" userId="c5b0ba1c-d079-4945-ac8c-b522266d3b39" providerId="ADAL" clId="{00BCF0C7-164E-6C4A-9734-A106735F2BCC}" dt="2023-04-10T18:01:40.695" v="12764" actId="14100"/>
        <pc:sldMkLst>
          <pc:docMk/>
          <pc:sldMk cId="3778721107" sldId="391"/>
        </pc:sldMkLst>
        <pc:spChg chg="mod">
          <ac:chgData name="蕭又瑜 HSIAO, YU-YU" userId="c5b0ba1c-d079-4945-ac8c-b522266d3b39" providerId="ADAL" clId="{00BCF0C7-164E-6C4A-9734-A106735F2BCC}" dt="2023-04-10T17:45:42.215" v="12653" actId="20577"/>
          <ac:spMkLst>
            <pc:docMk/>
            <pc:sldMk cId="3778721107" sldId="391"/>
            <ac:spMk id="2" creationId="{C366C15E-057C-93B2-15FF-1707AB4AE9DA}"/>
          </ac:spMkLst>
        </pc:spChg>
        <pc:spChg chg="mod">
          <ac:chgData name="蕭又瑜 HSIAO, YU-YU" userId="c5b0ba1c-d079-4945-ac8c-b522266d3b39" providerId="ADAL" clId="{00BCF0C7-164E-6C4A-9734-A106735F2BCC}" dt="2023-04-10T18:01:40.695" v="12764" actId="14100"/>
          <ac:spMkLst>
            <pc:docMk/>
            <pc:sldMk cId="3778721107" sldId="391"/>
            <ac:spMk id="3" creationId="{6F59D15D-2E6E-DEB5-9DF8-817D874EAEDA}"/>
          </ac:spMkLst>
        </pc:spChg>
        <pc:picChg chg="add del mod">
          <ac:chgData name="蕭又瑜 HSIAO, YU-YU" userId="c5b0ba1c-d079-4945-ac8c-b522266d3b39" providerId="ADAL" clId="{00BCF0C7-164E-6C4A-9734-A106735F2BCC}" dt="2023-04-10T18:00:28.237" v="12756" actId="478"/>
          <ac:picMkLst>
            <pc:docMk/>
            <pc:sldMk cId="3778721107" sldId="391"/>
            <ac:picMk id="6" creationId="{4F31D7A1-D6F8-615F-3EA7-788155172AB5}"/>
          </ac:picMkLst>
        </pc:picChg>
        <pc:picChg chg="add mod">
          <ac:chgData name="蕭又瑜 HSIAO, YU-YU" userId="c5b0ba1c-d079-4945-ac8c-b522266d3b39" providerId="ADAL" clId="{00BCF0C7-164E-6C4A-9734-A106735F2BCC}" dt="2023-04-10T18:00:28.580" v="12757"/>
          <ac:picMkLst>
            <pc:docMk/>
            <pc:sldMk cId="3778721107" sldId="391"/>
            <ac:picMk id="7" creationId="{00234408-BF4F-6DE4-480A-1B29FD274847}"/>
          </ac:picMkLst>
        </pc:picChg>
      </pc:sldChg>
      <pc:sldChg chg="addSp delSp modSp add mod">
        <pc:chgData name="蕭又瑜 HSIAO, YU-YU" userId="c5b0ba1c-d079-4945-ac8c-b522266d3b39" providerId="ADAL" clId="{00BCF0C7-164E-6C4A-9734-A106735F2BCC}" dt="2023-04-10T17:45:47.256" v="12661" actId="20577"/>
        <pc:sldMkLst>
          <pc:docMk/>
          <pc:sldMk cId="455619348" sldId="392"/>
        </pc:sldMkLst>
        <pc:spChg chg="mod">
          <ac:chgData name="蕭又瑜 HSIAO, YU-YU" userId="c5b0ba1c-d079-4945-ac8c-b522266d3b39" providerId="ADAL" clId="{00BCF0C7-164E-6C4A-9734-A106735F2BCC}" dt="2023-04-10T17:45:47.256" v="12661" actId="20577"/>
          <ac:spMkLst>
            <pc:docMk/>
            <pc:sldMk cId="455619348" sldId="392"/>
            <ac:spMk id="2" creationId="{C366C15E-057C-93B2-15FF-1707AB4AE9DA}"/>
          </ac:spMkLst>
        </pc:spChg>
        <pc:spChg chg="del mod">
          <ac:chgData name="蕭又瑜 HSIAO, YU-YU" userId="c5b0ba1c-d079-4945-ac8c-b522266d3b39" providerId="ADAL" clId="{00BCF0C7-164E-6C4A-9734-A106735F2BCC}" dt="2023-04-10T17:44:41.863" v="12641"/>
          <ac:spMkLst>
            <pc:docMk/>
            <pc:sldMk cId="455619348" sldId="392"/>
            <ac:spMk id="3" creationId="{6F59D15D-2E6E-DEB5-9DF8-817D874EAEDA}"/>
          </ac:spMkLst>
        </pc:spChg>
        <pc:picChg chg="add mod">
          <ac:chgData name="蕭又瑜 HSIAO, YU-YU" userId="c5b0ba1c-d079-4945-ac8c-b522266d3b39" providerId="ADAL" clId="{00BCF0C7-164E-6C4A-9734-A106735F2BCC}" dt="2023-04-10T17:44:41.863" v="12641"/>
          <ac:picMkLst>
            <pc:docMk/>
            <pc:sldMk cId="455619348" sldId="392"/>
            <ac:picMk id="6" creationId="{AD97F83D-BB5B-8D6D-932C-EB736C37035C}"/>
          </ac:picMkLst>
        </pc:picChg>
      </pc:sldChg>
      <pc:sldChg chg="addSp delSp modSp add mod modTransition">
        <pc:chgData name="蕭又瑜 HSIAO, YU-YU" userId="c5b0ba1c-d079-4945-ac8c-b522266d3b39" providerId="ADAL" clId="{00BCF0C7-164E-6C4A-9734-A106735F2BCC}" dt="2023-04-10T18:15:00.771" v="13072"/>
        <pc:sldMkLst>
          <pc:docMk/>
          <pc:sldMk cId="3497675366" sldId="393"/>
        </pc:sldMkLst>
        <pc:spChg chg="add mod">
          <ac:chgData name="蕭又瑜 HSIAO, YU-YU" userId="c5b0ba1c-d079-4945-ac8c-b522266d3b39" providerId="ADAL" clId="{00BCF0C7-164E-6C4A-9734-A106735F2BCC}" dt="2023-04-10T18:02:08.131" v="12771" actId="14100"/>
          <ac:spMkLst>
            <pc:docMk/>
            <pc:sldMk cId="3497675366" sldId="393"/>
            <ac:spMk id="3" creationId="{A520463E-8BF3-1D85-885E-88A813D2CFF2}"/>
          </ac:spMkLst>
        </pc:spChg>
        <pc:spChg chg="add mod">
          <ac:chgData name="蕭又瑜 HSIAO, YU-YU" userId="c5b0ba1c-d079-4945-ac8c-b522266d3b39" providerId="ADAL" clId="{00BCF0C7-164E-6C4A-9734-A106735F2BCC}" dt="2023-04-10T17:46:46.447" v="12680" actId="1076"/>
          <ac:spMkLst>
            <pc:docMk/>
            <pc:sldMk cId="3497675366" sldId="393"/>
            <ac:spMk id="7" creationId="{0BEFA12C-3DFA-4C3E-5865-0A9A31FDBD3D}"/>
          </ac:spMkLst>
        </pc:spChg>
        <pc:spChg chg="add del mod">
          <ac:chgData name="蕭又瑜 HSIAO, YU-YU" userId="c5b0ba1c-d079-4945-ac8c-b522266d3b39" providerId="ADAL" clId="{00BCF0C7-164E-6C4A-9734-A106735F2BCC}" dt="2023-04-10T18:02:25.705" v="12776" actId="478"/>
          <ac:spMkLst>
            <pc:docMk/>
            <pc:sldMk cId="3497675366" sldId="393"/>
            <ac:spMk id="8" creationId="{0B77B322-7026-A27B-9503-1E41F64F2C3C}"/>
          </ac:spMkLst>
        </pc:spChg>
        <pc:picChg chg="mod">
          <ac:chgData name="蕭又瑜 HSIAO, YU-YU" userId="c5b0ba1c-d079-4945-ac8c-b522266d3b39" providerId="ADAL" clId="{00BCF0C7-164E-6C4A-9734-A106735F2BCC}" dt="2023-04-10T18:01:42.582" v="12768" actId="14100"/>
          <ac:picMkLst>
            <pc:docMk/>
            <pc:sldMk cId="3497675366" sldId="393"/>
            <ac:picMk id="6" creationId="{AD97F83D-BB5B-8D6D-932C-EB736C37035C}"/>
          </ac:picMkLst>
        </pc:picChg>
      </pc:sldChg>
      <pc:sldChg chg="delSp modSp add mod modTransition modAnim">
        <pc:chgData name="蕭又瑜 HSIAO, YU-YU" userId="c5b0ba1c-d079-4945-ac8c-b522266d3b39" providerId="ADAL" clId="{00BCF0C7-164E-6C4A-9734-A106735F2BCC}" dt="2023-04-10T18:15:15.862" v="13073"/>
        <pc:sldMkLst>
          <pc:docMk/>
          <pc:sldMk cId="2055054528" sldId="394"/>
        </pc:sldMkLst>
        <pc:spChg chg="mod">
          <ac:chgData name="蕭又瑜 HSIAO, YU-YU" userId="c5b0ba1c-d079-4945-ac8c-b522266d3b39" providerId="ADAL" clId="{00BCF0C7-164E-6C4A-9734-A106735F2BCC}" dt="2023-04-10T18:02:33.636" v="12778" actId="1076"/>
          <ac:spMkLst>
            <pc:docMk/>
            <pc:sldMk cId="2055054528" sldId="394"/>
            <ac:spMk id="3" creationId="{A520463E-8BF3-1D85-885E-88A813D2CFF2}"/>
          </ac:spMkLst>
        </pc:spChg>
        <pc:spChg chg="mod">
          <ac:chgData name="蕭又瑜 HSIAO, YU-YU" userId="c5b0ba1c-d079-4945-ac8c-b522266d3b39" providerId="ADAL" clId="{00BCF0C7-164E-6C4A-9734-A106735F2BCC}" dt="2023-04-10T18:07:11.870" v="12883" actId="20577"/>
          <ac:spMkLst>
            <pc:docMk/>
            <pc:sldMk cId="2055054528" sldId="394"/>
            <ac:spMk id="7" creationId="{0BEFA12C-3DFA-4C3E-5865-0A9A31FDBD3D}"/>
          </ac:spMkLst>
        </pc:spChg>
        <pc:spChg chg="del">
          <ac:chgData name="蕭又瑜 HSIAO, YU-YU" userId="c5b0ba1c-d079-4945-ac8c-b522266d3b39" providerId="ADAL" clId="{00BCF0C7-164E-6C4A-9734-A106735F2BCC}" dt="2023-04-10T18:02:28.756" v="12777" actId="478"/>
          <ac:spMkLst>
            <pc:docMk/>
            <pc:sldMk cId="2055054528" sldId="394"/>
            <ac:spMk id="8" creationId="{0B77B322-7026-A27B-9503-1E41F64F2C3C}"/>
          </ac:spMkLst>
        </pc:spChg>
      </pc:sldChg>
      <pc:sldChg chg="addSp modSp add mod modTransition modAnim">
        <pc:chgData name="蕭又瑜 HSIAO, YU-YU" userId="c5b0ba1c-d079-4945-ac8c-b522266d3b39" providerId="ADAL" clId="{00BCF0C7-164E-6C4A-9734-A106735F2BCC}" dt="2023-04-10T18:15:19.341" v="13074"/>
        <pc:sldMkLst>
          <pc:docMk/>
          <pc:sldMk cId="2192478161" sldId="395"/>
        </pc:sldMkLst>
        <pc:spChg chg="mod">
          <ac:chgData name="蕭又瑜 HSIAO, YU-YU" userId="c5b0ba1c-d079-4945-ac8c-b522266d3b39" providerId="ADAL" clId="{00BCF0C7-164E-6C4A-9734-A106735F2BCC}" dt="2023-04-10T18:07:00.810" v="12878" actId="1036"/>
          <ac:spMkLst>
            <pc:docMk/>
            <pc:sldMk cId="2192478161" sldId="395"/>
            <ac:spMk id="3" creationId="{A520463E-8BF3-1D85-885E-88A813D2CFF2}"/>
          </ac:spMkLst>
        </pc:spChg>
        <pc:spChg chg="mod">
          <ac:chgData name="蕭又瑜 HSIAO, YU-YU" userId="c5b0ba1c-d079-4945-ac8c-b522266d3b39" providerId="ADAL" clId="{00BCF0C7-164E-6C4A-9734-A106735F2BCC}" dt="2023-04-10T18:10:14.845" v="13000" actId="20577"/>
          <ac:spMkLst>
            <pc:docMk/>
            <pc:sldMk cId="2192478161" sldId="395"/>
            <ac:spMk id="7" creationId="{0BEFA12C-3DFA-4C3E-5865-0A9A31FDBD3D}"/>
          </ac:spMkLst>
        </pc:spChg>
        <pc:picChg chg="add mod">
          <ac:chgData name="蕭又瑜 HSIAO, YU-YU" userId="c5b0ba1c-d079-4945-ac8c-b522266d3b39" providerId="ADAL" clId="{00BCF0C7-164E-6C4A-9734-A106735F2BCC}" dt="2023-04-10T18:06:17.294" v="12845" actId="571"/>
          <ac:picMkLst>
            <pc:docMk/>
            <pc:sldMk cId="2192478161" sldId="395"/>
            <ac:picMk id="8" creationId="{555CFA05-6127-9182-41B0-65196526DC6E}"/>
          </ac:picMkLst>
        </pc:picChg>
      </pc:sldChg>
      <pc:sldChg chg="modSp add mod modTransition modAnim">
        <pc:chgData name="蕭又瑜 HSIAO, YU-YU" userId="c5b0ba1c-d079-4945-ac8c-b522266d3b39" providerId="ADAL" clId="{00BCF0C7-164E-6C4A-9734-A106735F2BCC}" dt="2023-04-10T18:12:22.519" v="13033"/>
        <pc:sldMkLst>
          <pc:docMk/>
          <pc:sldMk cId="4230720931" sldId="396"/>
        </pc:sldMkLst>
        <pc:spChg chg="mod">
          <ac:chgData name="蕭又瑜 HSIAO, YU-YU" userId="c5b0ba1c-d079-4945-ac8c-b522266d3b39" providerId="ADAL" clId="{00BCF0C7-164E-6C4A-9734-A106735F2BCC}" dt="2023-04-10T18:08:00.379" v="12889" actId="1076"/>
          <ac:spMkLst>
            <pc:docMk/>
            <pc:sldMk cId="4230720931" sldId="396"/>
            <ac:spMk id="3" creationId="{A520463E-8BF3-1D85-885E-88A813D2CFF2}"/>
          </ac:spMkLst>
        </pc:spChg>
        <pc:spChg chg="mod">
          <ac:chgData name="蕭又瑜 HSIAO, YU-YU" userId="c5b0ba1c-d079-4945-ac8c-b522266d3b39" providerId="ADAL" clId="{00BCF0C7-164E-6C4A-9734-A106735F2BCC}" dt="2023-04-10T18:09:35.335" v="12997" actId="20577"/>
          <ac:spMkLst>
            <pc:docMk/>
            <pc:sldMk cId="4230720931" sldId="396"/>
            <ac:spMk id="7" creationId="{0BEFA12C-3DFA-4C3E-5865-0A9A31FDBD3D}"/>
          </ac:spMkLst>
        </pc:spChg>
        <pc:picChg chg="mod">
          <ac:chgData name="蕭又瑜 HSIAO, YU-YU" userId="c5b0ba1c-d079-4945-ac8c-b522266d3b39" providerId="ADAL" clId="{00BCF0C7-164E-6C4A-9734-A106735F2BCC}" dt="2023-04-10T18:08:46.255" v="12938" actId="1076"/>
          <ac:picMkLst>
            <pc:docMk/>
            <pc:sldMk cId="4230720931" sldId="396"/>
            <ac:picMk id="6" creationId="{AD97F83D-BB5B-8D6D-932C-EB736C37035C}"/>
          </ac:picMkLst>
        </pc:picChg>
      </pc:sldChg>
      <pc:sldChg chg="addSp delSp modSp add mod">
        <pc:chgData name="蕭又瑜 HSIAO, YU-YU" userId="c5b0ba1c-d079-4945-ac8c-b522266d3b39" providerId="ADAL" clId="{00BCF0C7-164E-6C4A-9734-A106735F2BCC}" dt="2023-04-10T18:12:51.371" v="13035" actId="14100"/>
        <pc:sldMkLst>
          <pc:docMk/>
          <pc:sldMk cId="2274092555" sldId="397"/>
        </pc:sldMkLst>
        <pc:spChg chg="mod">
          <ac:chgData name="蕭又瑜 HSIAO, YU-YU" userId="c5b0ba1c-d079-4945-ac8c-b522266d3b39" providerId="ADAL" clId="{00BCF0C7-164E-6C4A-9734-A106735F2BCC}" dt="2023-04-10T18:12:45.819" v="13034" actId="14100"/>
          <ac:spMkLst>
            <pc:docMk/>
            <pc:sldMk cId="2274092555" sldId="397"/>
            <ac:spMk id="3" creationId="{A520463E-8BF3-1D85-885E-88A813D2CFF2}"/>
          </ac:spMkLst>
        </pc:spChg>
        <pc:spChg chg="add del mod">
          <ac:chgData name="蕭又瑜 HSIAO, YU-YU" userId="c5b0ba1c-d079-4945-ac8c-b522266d3b39" providerId="ADAL" clId="{00BCF0C7-164E-6C4A-9734-A106735F2BCC}" dt="2023-04-10T18:12:51.371" v="13035" actId="14100"/>
          <ac:spMkLst>
            <pc:docMk/>
            <pc:sldMk cId="2274092555" sldId="397"/>
            <ac:spMk id="7" creationId="{0BEFA12C-3DFA-4C3E-5865-0A9A31FDBD3D}"/>
          </ac:spMkLst>
        </pc:spChg>
        <pc:picChg chg="mod">
          <ac:chgData name="蕭又瑜 HSIAO, YU-YU" userId="c5b0ba1c-d079-4945-ac8c-b522266d3b39" providerId="ADAL" clId="{00BCF0C7-164E-6C4A-9734-A106735F2BCC}" dt="2023-04-10T18:11:40.369" v="13022" actId="1076"/>
          <ac:picMkLst>
            <pc:docMk/>
            <pc:sldMk cId="2274092555" sldId="397"/>
            <ac:picMk id="6" creationId="{AD97F83D-BB5B-8D6D-932C-EB736C37035C}"/>
          </ac:picMkLst>
        </pc:picChg>
      </pc:sldChg>
      <pc:sldChg chg="addSp delSp modSp add mod modAnim">
        <pc:chgData name="蕭又瑜 HSIAO, YU-YU" userId="c5b0ba1c-d079-4945-ac8c-b522266d3b39" providerId="ADAL" clId="{00BCF0C7-164E-6C4A-9734-A106735F2BCC}" dt="2023-04-10T18:13:54.970" v="13071" actId="1076"/>
        <pc:sldMkLst>
          <pc:docMk/>
          <pc:sldMk cId="1954647283" sldId="398"/>
        </pc:sldMkLst>
        <pc:spChg chg="mod">
          <ac:chgData name="蕭又瑜 HSIAO, YU-YU" userId="c5b0ba1c-d079-4945-ac8c-b522266d3b39" providerId="ADAL" clId="{00BCF0C7-164E-6C4A-9734-A106735F2BCC}" dt="2023-04-10T18:13:10.894" v="13040" actId="14100"/>
          <ac:spMkLst>
            <pc:docMk/>
            <pc:sldMk cId="1954647283" sldId="398"/>
            <ac:spMk id="3" creationId="{A520463E-8BF3-1D85-885E-88A813D2CFF2}"/>
          </ac:spMkLst>
        </pc:spChg>
        <pc:spChg chg="del mod">
          <ac:chgData name="蕭又瑜 HSIAO, YU-YU" userId="c5b0ba1c-d079-4945-ac8c-b522266d3b39" providerId="ADAL" clId="{00BCF0C7-164E-6C4A-9734-A106735F2BCC}" dt="2023-04-10T18:13:49.137" v="13069" actId="478"/>
          <ac:spMkLst>
            <pc:docMk/>
            <pc:sldMk cId="1954647283" sldId="398"/>
            <ac:spMk id="7" creationId="{0BEFA12C-3DFA-4C3E-5865-0A9A31FDBD3D}"/>
          </ac:spMkLst>
        </pc:spChg>
        <pc:spChg chg="add mod">
          <ac:chgData name="蕭又瑜 HSIAO, YU-YU" userId="c5b0ba1c-d079-4945-ac8c-b522266d3b39" providerId="ADAL" clId="{00BCF0C7-164E-6C4A-9734-A106735F2BCC}" dt="2023-04-10T18:13:54.970" v="13071" actId="1076"/>
          <ac:spMkLst>
            <pc:docMk/>
            <pc:sldMk cId="1954647283" sldId="398"/>
            <ac:spMk id="8" creationId="{8F27F243-B165-C9AA-4139-D0E871170C64}"/>
          </ac:spMkLst>
        </pc:spChg>
      </pc:sldChg>
      <pc:sldChg chg="addSp delSp modSp add mod modAnim">
        <pc:chgData name="蕭又瑜 HSIAO, YU-YU" userId="c5b0ba1c-d079-4945-ac8c-b522266d3b39" providerId="ADAL" clId="{00BCF0C7-164E-6C4A-9734-A106735F2BCC}" dt="2023-04-10T18:18:58.843" v="13130"/>
        <pc:sldMkLst>
          <pc:docMk/>
          <pc:sldMk cId="1014035534" sldId="399"/>
        </pc:sldMkLst>
        <pc:spChg chg="mod">
          <ac:chgData name="蕭又瑜 HSIAO, YU-YU" userId="c5b0ba1c-d079-4945-ac8c-b522266d3b39" providerId="ADAL" clId="{00BCF0C7-164E-6C4A-9734-A106735F2BCC}" dt="2023-04-10T18:17:42.747" v="13127" actId="1076"/>
          <ac:spMkLst>
            <pc:docMk/>
            <pc:sldMk cId="1014035534" sldId="399"/>
            <ac:spMk id="3" creationId="{A520463E-8BF3-1D85-885E-88A813D2CFF2}"/>
          </ac:spMkLst>
        </pc:spChg>
        <pc:spChg chg="mod">
          <ac:chgData name="蕭又瑜 HSIAO, YU-YU" userId="c5b0ba1c-d079-4945-ac8c-b522266d3b39" providerId="ADAL" clId="{00BCF0C7-164E-6C4A-9734-A106735F2BCC}" dt="2023-04-10T18:17:48.937" v="13128" actId="1076"/>
          <ac:spMkLst>
            <pc:docMk/>
            <pc:sldMk cId="1014035534" sldId="399"/>
            <ac:spMk id="7" creationId="{0BEFA12C-3DFA-4C3E-5865-0A9A31FDBD3D}"/>
          </ac:spMkLst>
        </pc:spChg>
        <pc:spChg chg="add del mod">
          <ac:chgData name="蕭又瑜 HSIAO, YU-YU" userId="c5b0ba1c-d079-4945-ac8c-b522266d3b39" providerId="ADAL" clId="{00BCF0C7-164E-6C4A-9734-A106735F2BCC}" dt="2023-04-10T18:16:33.212" v="13079"/>
          <ac:spMkLst>
            <pc:docMk/>
            <pc:sldMk cId="1014035534" sldId="399"/>
            <ac:spMk id="8" creationId="{9A9A70EB-9970-C8D4-D593-7CA2EB7B2129}"/>
          </ac:spMkLst>
        </pc:spChg>
      </pc:sldChg>
      <pc:sldChg chg="addSp delSp modSp add mod">
        <pc:chgData name="蕭又瑜 HSIAO, YU-YU" userId="c5b0ba1c-d079-4945-ac8c-b522266d3b39" providerId="ADAL" clId="{00BCF0C7-164E-6C4A-9734-A106735F2BCC}" dt="2023-04-10T18:53:59.716" v="13363" actId="20577"/>
        <pc:sldMkLst>
          <pc:docMk/>
          <pc:sldMk cId="2354646260" sldId="400"/>
        </pc:sldMkLst>
        <pc:spChg chg="mod">
          <ac:chgData name="蕭又瑜 HSIAO, YU-YU" userId="c5b0ba1c-d079-4945-ac8c-b522266d3b39" providerId="ADAL" clId="{00BCF0C7-164E-6C4A-9734-A106735F2BCC}" dt="2023-04-10T18:53:59.716" v="13363" actId="20577"/>
          <ac:spMkLst>
            <pc:docMk/>
            <pc:sldMk cId="2354646260" sldId="400"/>
            <ac:spMk id="2" creationId="{7FAB6191-DEC4-0AA5-0BFD-911B57AD9488}"/>
          </ac:spMkLst>
        </pc:spChg>
        <pc:spChg chg="mod">
          <ac:chgData name="蕭又瑜 HSIAO, YU-YU" userId="c5b0ba1c-d079-4945-ac8c-b522266d3b39" providerId="ADAL" clId="{00BCF0C7-164E-6C4A-9734-A106735F2BCC}" dt="2023-04-10T18:28:49.654" v="13174" actId="27107"/>
          <ac:spMkLst>
            <pc:docMk/>
            <pc:sldMk cId="2354646260" sldId="400"/>
            <ac:spMk id="3" creationId="{DD7506FC-EAAC-6902-54BE-72D0CB55E9F4}"/>
          </ac:spMkLst>
        </pc:spChg>
        <pc:picChg chg="add del mod">
          <ac:chgData name="蕭又瑜 HSIAO, YU-YU" userId="c5b0ba1c-d079-4945-ac8c-b522266d3b39" providerId="ADAL" clId="{00BCF0C7-164E-6C4A-9734-A106735F2BCC}" dt="2023-04-10T18:53:41.535" v="13353"/>
          <ac:picMkLst>
            <pc:docMk/>
            <pc:sldMk cId="2354646260" sldId="400"/>
            <ac:picMk id="6" creationId="{0CED2BB6-8A40-8AB6-FF63-C3BD89D529BC}"/>
          </ac:picMkLst>
        </pc:picChg>
      </pc:sldChg>
      <pc:sldChg chg="addSp delSp modSp add mod modTransition delAnim">
        <pc:chgData name="蕭又瑜 HSIAO, YU-YU" userId="c5b0ba1c-d079-4945-ac8c-b522266d3b39" providerId="ADAL" clId="{00BCF0C7-164E-6C4A-9734-A106735F2BCC}" dt="2023-04-10T18:48:35.816" v="13351" actId="20577"/>
        <pc:sldMkLst>
          <pc:docMk/>
          <pc:sldMk cId="667445928" sldId="401"/>
        </pc:sldMkLst>
        <pc:spChg chg="mod">
          <ac:chgData name="蕭又瑜 HSIAO, YU-YU" userId="c5b0ba1c-d079-4945-ac8c-b522266d3b39" providerId="ADAL" clId="{00BCF0C7-164E-6C4A-9734-A106735F2BCC}" dt="2023-04-10T18:48:35.816" v="13351" actId="20577"/>
          <ac:spMkLst>
            <pc:docMk/>
            <pc:sldMk cId="667445928" sldId="401"/>
            <ac:spMk id="2" creationId="{C366C15E-057C-93B2-15FF-1707AB4AE9DA}"/>
          </ac:spMkLst>
        </pc:spChg>
        <pc:spChg chg="del">
          <ac:chgData name="蕭又瑜 HSIAO, YU-YU" userId="c5b0ba1c-d079-4945-ac8c-b522266d3b39" providerId="ADAL" clId="{00BCF0C7-164E-6C4A-9734-A106735F2BCC}" dt="2023-04-10T18:33:36.410" v="13184" actId="478"/>
          <ac:spMkLst>
            <pc:docMk/>
            <pc:sldMk cId="667445928" sldId="401"/>
            <ac:spMk id="3" creationId="{A520463E-8BF3-1D85-885E-88A813D2CFF2}"/>
          </ac:spMkLst>
        </pc:spChg>
        <pc:spChg chg="del">
          <ac:chgData name="蕭又瑜 HSIAO, YU-YU" userId="c5b0ba1c-d079-4945-ac8c-b522266d3b39" providerId="ADAL" clId="{00BCF0C7-164E-6C4A-9734-A106735F2BCC}" dt="2023-04-10T18:33:36.410" v="13184" actId="478"/>
          <ac:spMkLst>
            <pc:docMk/>
            <pc:sldMk cId="667445928" sldId="401"/>
            <ac:spMk id="8" creationId="{8F27F243-B165-C9AA-4139-D0E871170C64}"/>
          </ac:spMkLst>
        </pc:spChg>
        <pc:spChg chg="add mod">
          <ac:chgData name="蕭又瑜 HSIAO, YU-YU" userId="c5b0ba1c-d079-4945-ac8c-b522266d3b39" providerId="ADAL" clId="{00BCF0C7-164E-6C4A-9734-A106735F2BCC}" dt="2023-04-10T18:37:14.160" v="13266" actId="20577"/>
          <ac:spMkLst>
            <pc:docMk/>
            <pc:sldMk cId="667445928" sldId="401"/>
            <ac:spMk id="9" creationId="{D4BDA9E2-E271-A99F-ADF8-5458BBC35444}"/>
          </ac:spMkLst>
        </pc:spChg>
        <pc:picChg chg="del">
          <ac:chgData name="蕭又瑜 HSIAO, YU-YU" userId="c5b0ba1c-d079-4945-ac8c-b522266d3b39" providerId="ADAL" clId="{00BCF0C7-164E-6C4A-9734-A106735F2BCC}" dt="2023-04-10T18:33:17.880" v="13180" actId="478"/>
          <ac:picMkLst>
            <pc:docMk/>
            <pc:sldMk cId="667445928" sldId="401"/>
            <ac:picMk id="6" creationId="{AD97F83D-BB5B-8D6D-932C-EB736C37035C}"/>
          </ac:picMkLst>
        </pc:picChg>
      </pc:sldChg>
      <pc:sldChg chg="add del">
        <pc:chgData name="蕭又瑜 HSIAO, YU-YU" userId="c5b0ba1c-d079-4945-ac8c-b522266d3b39" providerId="ADAL" clId="{00BCF0C7-164E-6C4A-9734-A106735F2BCC}" dt="2023-04-10T18:44:08.384" v="13288" actId="2696"/>
        <pc:sldMkLst>
          <pc:docMk/>
          <pc:sldMk cId="671178831" sldId="402"/>
        </pc:sldMkLst>
      </pc:sldChg>
      <pc:sldChg chg="addSp delSp modSp new mod">
        <pc:chgData name="蕭又瑜 HSIAO, YU-YU" userId="c5b0ba1c-d079-4945-ac8c-b522266d3b39" providerId="ADAL" clId="{00BCF0C7-164E-6C4A-9734-A106735F2BCC}" dt="2023-04-11T02:21:27.333" v="13916" actId="20577"/>
        <pc:sldMkLst>
          <pc:docMk/>
          <pc:sldMk cId="2211968154" sldId="402"/>
        </pc:sldMkLst>
        <pc:spChg chg="mod">
          <ac:chgData name="蕭又瑜 HSIAO, YU-YU" userId="c5b0ba1c-d079-4945-ac8c-b522266d3b39" providerId="ADAL" clId="{00BCF0C7-164E-6C4A-9734-A106735F2BCC}" dt="2023-04-10T18:53:56.543" v="13362" actId="20577"/>
          <ac:spMkLst>
            <pc:docMk/>
            <pc:sldMk cId="2211968154" sldId="402"/>
            <ac:spMk id="2" creationId="{92BE5EEA-C5BB-E112-4671-EE092A4D9507}"/>
          </ac:spMkLst>
        </pc:spChg>
        <pc:spChg chg="del">
          <ac:chgData name="蕭又瑜 HSIAO, YU-YU" userId="c5b0ba1c-d079-4945-ac8c-b522266d3b39" providerId="ADAL" clId="{00BCF0C7-164E-6C4A-9734-A106735F2BCC}" dt="2023-04-10T18:53:47.886" v="13355"/>
          <ac:spMkLst>
            <pc:docMk/>
            <pc:sldMk cId="2211968154" sldId="402"/>
            <ac:spMk id="3" creationId="{9E5A79B0-1EB3-75BC-B2E7-C3C6082C317F}"/>
          </ac:spMkLst>
        </pc:spChg>
        <pc:spChg chg="add mod">
          <ac:chgData name="蕭又瑜 HSIAO, YU-YU" userId="c5b0ba1c-d079-4945-ac8c-b522266d3b39" providerId="ADAL" clId="{00BCF0C7-164E-6C4A-9734-A106735F2BCC}" dt="2023-04-10T18:56:22.067" v="13397" actId="1076"/>
          <ac:spMkLst>
            <pc:docMk/>
            <pc:sldMk cId="2211968154" sldId="402"/>
            <ac:spMk id="7" creationId="{E017B443-9BC2-AAF6-D741-D84764BC36A4}"/>
          </ac:spMkLst>
        </pc:spChg>
        <pc:spChg chg="add mod">
          <ac:chgData name="蕭又瑜 HSIAO, YU-YU" userId="c5b0ba1c-d079-4945-ac8c-b522266d3b39" providerId="ADAL" clId="{00BCF0C7-164E-6C4A-9734-A106735F2BCC}" dt="2023-04-10T18:54:57.624" v="13376" actId="20577"/>
          <ac:spMkLst>
            <pc:docMk/>
            <pc:sldMk cId="2211968154" sldId="402"/>
            <ac:spMk id="8" creationId="{9AFE168E-5051-5287-7691-EBC070209CC7}"/>
          </ac:spMkLst>
        </pc:spChg>
        <pc:spChg chg="add mod">
          <ac:chgData name="蕭又瑜 HSIAO, YU-YU" userId="c5b0ba1c-d079-4945-ac8c-b522266d3b39" providerId="ADAL" clId="{00BCF0C7-164E-6C4A-9734-A106735F2BCC}" dt="2023-04-10T18:55:06.633" v="13379" actId="20577"/>
          <ac:spMkLst>
            <pc:docMk/>
            <pc:sldMk cId="2211968154" sldId="402"/>
            <ac:spMk id="9" creationId="{62C3363D-9F72-A9FE-FE19-2CF36AC32D43}"/>
          </ac:spMkLst>
        </pc:spChg>
        <pc:spChg chg="add mod">
          <ac:chgData name="蕭又瑜 HSIAO, YU-YU" userId="c5b0ba1c-d079-4945-ac8c-b522266d3b39" providerId="ADAL" clId="{00BCF0C7-164E-6C4A-9734-A106735F2BCC}" dt="2023-04-11T02:21:27.333" v="13916" actId="20577"/>
          <ac:spMkLst>
            <pc:docMk/>
            <pc:sldMk cId="2211968154" sldId="402"/>
            <ac:spMk id="10" creationId="{C9CFC92A-B521-226D-A3E1-A0724FC38FA6}"/>
          </ac:spMkLst>
        </pc:spChg>
        <pc:spChg chg="add mod">
          <ac:chgData name="蕭又瑜 HSIAO, YU-YU" userId="c5b0ba1c-d079-4945-ac8c-b522266d3b39" providerId="ADAL" clId="{00BCF0C7-164E-6C4A-9734-A106735F2BCC}" dt="2023-04-10T18:55:33.026" v="13384" actId="1076"/>
          <ac:spMkLst>
            <pc:docMk/>
            <pc:sldMk cId="2211968154" sldId="402"/>
            <ac:spMk id="11" creationId="{FD87E47C-8EFC-F869-63EB-19D0B41C5F37}"/>
          </ac:spMkLst>
        </pc:spChg>
        <pc:spChg chg="add mod">
          <ac:chgData name="蕭又瑜 HSIAO, YU-YU" userId="c5b0ba1c-d079-4945-ac8c-b522266d3b39" providerId="ADAL" clId="{00BCF0C7-164E-6C4A-9734-A106735F2BCC}" dt="2023-04-10T18:56:37.020" v="13399" actId="1076"/>
          <ac:spMkLst>
            <pc:docMk/>
            <pc:sldMk cId="2211968154" sldId="402"/>
            <ac:spMk id="12" creationId="{588619A3-046A-CDAB-0671-0C8149C555EE}"/>
          </ac:spMkLst>
        </pc:spChg>
        <pc:spChg chg="add mod">
          <ac:chgData name="蕭又瑜 HSIAO, YU-YU" userId="c5b0ba1c-d079-4945-ac8c-b522266d3b39" providerId="ADAL" clId="{00BCF0C7-164E-6C4A-9734-A106735F2BCC}" dt="2023-04-10T18:56:00.799" v="13392" actId="20577"/>
          <ac:spMkLst>
            <pc:docMk/>
            <pc:sldMk cId="2211968154" sldId="402"/>
            <ac:spMk id="13" creationId="{FB3E21D0-30B5-127D-9253-59082ACF7D57}"/>
          </ac:spMkLst>
        </pc:spChg>
        <pc:spChg chg="add mod">
          <ac:chgData name="蕭又瑜 HSIAO, YU-YU" userId="c5b0ba1c-d079-4945-ac8c-b522266d3b39" providerId="ADAL" clId="{00BCF0C7-164E-6C4A-9734-A106735F2BCC}" dt="2023-04-10T18:56:11.722" v="13394" actId="1076"/>
          <ac:spMkLst>
            <pc:docMk/>
            <pc:sldMk cId="2211968154" sldId="402"/>
            <ac:spMk id="14" creationId="{3D2E5603-5929-09ED-398A-91044BCCCB6E}"/>
          </ac:spMkLst>
        </pc:spChg>
        <pc:spChg chg="add mod">
          <ac:chgData name="蕭又瑜 HSIAO, YU-YU" userId="c5b0ba1c-d079-4945-ac8c-b522266d3b39" providerId="ADAL" clId="{00BCF0C7-164E-6C4A-9734-A106735F2BCC}" dt="2023-04-10T18:56:17.417" v="13396" actId="1076"/>
          <ac:spMkLst>
            <pc:docMk/>
            <pc:sldMk cId="2211968154" sldId="402"/>
            <ac:spMk id="15" creationId="{3EF24AF7-9CBD-B494-A27C-3A80AAF9FC42}"/>
          </ac:spMkLst>
        </pc:spChg>
        <pc:picChg chg="add mod">
          <ac:chgData name="蕭又瑜 HSIAO, YU-YU" userId="c5b0ba1c-d079-4945-ac8c-b522266d3b39" providerId="ADAL" clId="{00BCF0C7-164E-6C4A-9734-A106735F2BCC}" dt="2023-04-10T18:53:47.886" v="13355"/>
          <ac:picMkLst>
            <pc:docMk/>
            <pc:sldMk cId="2211968154" sldId="402"/>
            <ac:picMk id="6" creationId="{845DA454-368D-A76A-A83E-61A81F081B31}"/>
          </ac:picMkLst>
        </pc:picChg>
      </pc:sldChg>
      <pc:sldChg chg="addSp delSp modSp new mod">
        <pc:chgData name="蕭又瑜 HSIAO, YU-YU" userId="c5b0ba1c-d079-4945-ac8c-b522266d3b39" providerId="ADAL" clId="{00BCF0C7-164E-6C4A-9734-A106735F2BCC}" dt="2023-04-11T06:17:10.599" v="14943" actId="20577"/>
        <pc:sldMkLst>
          <pc:docMk/>
          <pc:sldMk cId="1891999990" sldId="403"/>
        </pc:sldMkLst>
        <pc:spChg chg="mod">
          <ac:chgData name="蕭又瑜 HSIAO, YU-YU" userId="c5b0ba1c-d079-4945-ac8c-b522266d3b39" providerId="ADAL" clId="{00BCF0C7-164E-6C4A-9734-A106735F2BCC}" dt="2023-04-11T02:05:05.077" v="13633" actId="20577"/>
          <ac:spMkLst>
            <pc:docMk/>
            <pc:sldMk cId="1891999990" sldId="403"/>
            <ac:spMk id="2" creationId="{0DD7C917-15F1-D95F-30CD-68AEAC2CCD71}"/>
          </ac:spMkLst>
        </pc:spChg>
        <pc:spChg chg="mod">
          <ac:chgData name="蕭又瑜 HSIAO, YU-YU" userId="c5b0ba1c-d079-4945-ac8c-b522266d3b39" providerId="ADAL" clId="{00BCF0C7-164E-6C4A-9734-A106735F2BCC}" dt="2023-04-11T06:17:10.599" v="14943" actId="20577"/>
          <ac:spMkLst>
            <pc:docMk/>
            <pc:sldMk cId="1891999990" sldId="403"/>
            <ac:spMk id="3" creationId="{6DEAE200-B8B9-62DE-6A55-5E0F6898184C}"/>
          </ac:spMkLst>
        </pc:spChg>
        <pc:picChg chg="add del mod">
          <ac:chgData name="蕭又瑜 HSIAO, YU-YU" userId="c5b0ba1c-d079-4945-ac8c-b522266d3b39" providerId="ADAL" clId="{00BCF0C7-164E-6C4A-9734-A106735F2BCC}" dt="2023-04-11T02:06:57.227" v="13754" actId="478"/>
          <ac:picMkLst>
            <pc:docMk/>
            <pc:sldMk cId="1891999990" sldId="403"/>
            <ac:picMk id="6" creationId="{F1DEB55B-4414-91B5-7F54-91124B9A7674}"/>
          </ac:picMkLst>
        </pc:picChg>
        <pc:picChg chg="add del mod">
          <ac:chgData name="蕭又瑜 HSIAO, YU-YU" userId="c5b0ba1c-d079-4945-ac8c-b522266d3b39" providerId="ADAL" clId="{00BCF0C7-164E-6C4A-9734-A106735F2BCC}" dt="2023-04-11T02:13:40.779" v="13818" actId="478"/>
          <ac:picMkLst>
            <pc:docMk/>
            <pc:sldMk cId="1891999990" sldId="403"/>
            <ac:picMk id="7" creationId="{0ED85221-1E93-8975-F124-013722660AE3}"/>
          </ac:picMkLst>
        </pc:picChg>
        <pc:picChg chg="add mod">
          <ac:chgData name="蕭又瑜 HSIAO, YU-YU" userId="c5b0ba1c-d079-4945-ac8c-b522266d3b39" providerId="ADAL" clId="{00BCF0C7-164E-6C4A-9734-A106735F2BCC}" dt="2023-04-11T02:13:46.547" v="13820" actId="1076"/>
          <ac:picMkLst>
            <pc:docMk/>
            <pc:sldMk cId="1891999990" sldId="403"/>
            <ac:picMk id="8" creationId="{C379ADA4-8613-00AA-AFC9-2043374B019D}"/>
          </ac:picMkLst>
        </pc:picChg>
      </pc:sldChg>
      <pc:sldChg chg="addSp delSp modSp add mod">
        <pc:chgData name="蕭又瑜 HSIAO, YU-YU" userId="c5b0ba1c-d079-4945-ac8c-b522266d3b39" providerId="ADAL" clId="{00BCF0C7-164E-6C4A-9734-A106735F2BCC}" dt="2023-04-11T06:16:58.368" v="14940" actId="20577"/>
        <pc:sldMkLst>
          <pc:docMk/>
          <pc:sldMk cId="4177124999" sldId="404"/>
        </pc:sldMkLst>
        <pc:spChg chg="mod">
          <ac:chgData name="蕭又瑜 HSIAO, YU-YU" userId="c5b0ba1c-d079-4945-ac8c-b522266d3b39" providerId="ADAL" clId="{00BCF0C7-164E-6C4A-9734-A106735F2BCC}" dt="2023-04-11T02:14:35.157" v="13829" actId="20577"/>
          <ac:spMkLst>
            <pc:docMk/>
            <pc:sldMk cId="4177124999" sldId="404"/>
            <ac:spMk id="2" creationId="{0DD7C917-15F1-D95F-30CD-68AEAC2CCD71}"/>
          </ac:spMkLst>
        </pc:spChg>
        <pc:spChg chg="mod">
          <ac:chgData name="蕭又瑜 HSIAO, YU-YU" userId="c5b0ba1c-d079-4945-ac8c-b522266d3b39" providerId="ADAL" clId="{00BCF0C7-164E-6C4A-9734-A106735F2BCC}" dt="2023-04-11T06:16:58.368" v="14940" actId="20577"/>
          <ac:spMkLst>
            <pc:docMk/>
            <pc:sldMk cId="4177124999" sldId="404"/>
            <ac:spMk id="3" creationId="{6DEAE200-B8B9-62DE-6A55-5E0F6898184C}"/>
          </ac:spMkLst>
        </pc:spChg>
        <pc:picChg chg="del">
          <ac:chgData name="蕭又瑜 HSIAO, YU-YU" userId="c5b0ba1c-d079-4945-ac8c-b522266d3b39" providerId="ADAL" clId="{00BCF0C7-164E-6C4A-9734-A106735F2BCC}" dt="2023-04-11T02:06:53.956" v="13752" actId="478"/>
          <ac:picMkLst>
            <pc:docMk/>
            <pc:sldMk cId="4177124999" sldId="404"/>
            <ac:picMk id="6" creationId="{F1DEB55B-4414-91B5-7F54-91124B9A7674}"/>
          </ac:picMkLst>
        </pc:picChg>
        <pc:picChg chg="add mod">
          <ac:chgData name="蕭又瑜 HSIAO, YU-YU" userId="c5b0ba1c-d079-4945-ac8c-b522266d3b39" providerId="ADAL" clId="{00BCF0C7-164E-6C4A-9734-A106735F2BCC}" dt="2023-04-11T02:11:20.597" v="13803" actId="1076"/>
          <ac:picMkLst>
            <pc:docMk/>
            <pc:sldMk cId="4177124999" sldId="404"/>
            <ac:picMk id="7" creationId="{C769B79C-65EF-003C-8692-B84132828897}"/>
          </ac:picMkLst>
        </pc:picChg>
      </pc:sldChg>
      <pc:sldChg chg="addSp delSp modSp new mod">
        <pc:chgData name="蕭又瑜 HSIAO, YU-YU" userId="c5b0ba1c-d079-4945-ac8c-b522266d3b39" providerId="ADAL" clId="{00BCF0C7-164E-6C4A-9734-A106735F2BCC}" dt="2023-04-11T02:12:37.157" v="13815" actId="1076"/>
        <pc:sldMkLst>
          <pc:docMk/>
          <pc:sldMk cId="2710939121" sldId="405"/>
        </pc:sldMkLst>
        <pc:spChg chg="mod">
          <ac:chgData name="蕭又瑜 HSIAO, YU-YU" userId="c5b0ba1c-d079-4945-ac8c-b522266d3b39" providerId="ADAL" clId="{00BCF0C7-164E-6C4A-9734-A106735F2BCC}" dt="2023-04-11T02:08:29.003" v="13788" actId="27636"/>
          <ac:spMkLst>
            <pc:docMk/>
            <pc:sldMk cId="2710939121" sldId="405"/>
            <ac:spMk id="2" creationId="{6F0E09E5-1522-B09F-6AD5-BBD18BD0121D}"/>
          </ac:spMkLst>
        </pc:spChg>
        <pc:spChg chg="del">
          <ac:chgData name="蕭又瑜 HSIAO, YU-YU" userId="c5b0ba1c-d079-4945-ac8c-b522266d3b39" providerId="ADAL" clId="{00BCF0C7-164E-6C4A-9734-A106735F2BCC}" dt="2023-04-11T02:09:02.790" v="13789"/>
          <ac:spMkLst>
            <pc:docMk/>
            <pc:sldMk cId="2710939121" sldId="405"/>
            <ac:spMk id="3" creationId="{4941EB6D-CD7C-72E9-7ACA-9CCEB76ACD81}"/>
          </ac:spMkLst>
        </pc:spChg>
        <pc:spChg chg="add del mod">
          <ac:chgData name="蕭又瑜 HSIAO, YU-YU" userId="c5b0ba1c-d079-4945-ac8c-b522266d3b39" providerId="ADAL" clId="{00BCF0C7-164E-6C4A-9734-A106735F2BCC}" dt="2023-04-11T02:12:29.678" v="13813"/>
          <ac:spMkLst>
            <pc:docMk/>
            <pc:sldMk cId="2710939121" sldId="405"/>
            <ac:spMk id="8" creationId="{3B7B5D4A-FA2B-EF71-5E19-EC20816822C3}"/>
          </ac:spMkLst>
        </pc:spChg>
        <pc:picChg chg="add del mod modCrop">
          <ac:chgData name="蕭又瑜 HSIAO, YU-YU" userId="c5b0ba1c-d079-4945-ac8c-b522266d3b39" providerId="ADAL" clId="{00BCF0C7-164E-6C4A-9734-A106735F2BCC}" dt="2023-04-11T02:12:27.937" v="13812" actId="478"/>
          <ac:picMkLst>
            <pc:docMk/>
            <pc:sldMk cId="2710939121" sldId="405"/>
            <ac:picMk id="6" creationId="{B6AA6AD6-18D4-E6E9-E5C1-821A3B1709E9}"/>
          </ac:picMkLst>
        </pc:picChg>
        <pc:picChg chg="add mod">
          <ac:chgData name="蕭又瑜 HSIAO, YU-YU" userId="c5b0ba1c-d079-4945-ac8c-b522266d3b39" providerId="ADAL" clId="{00BCF0C7-164E-6C4A-9734-A106735F2BCC}" dt="2023-04-11T02:12:37.157" v="13815" actId="1076"/>
          <ac:picMkLst>
            <pc:docMk/>
            <pc:sldMk cId="2710939121" sldId="405"/>
            <ac:picMk id="9" creationId="{245AD3D4-BD8A-3F8C-3701-BA45EF731986}"/>
          </ac:picMkLst>
        </pc:picChg>
      </pc:sldChg>
      <pc:sldChg chg="addSp delSp modSp add mod modTransition">
        <pc:chgData name="蕭又瑜 HSIAO, YU-YU" userId="c5b0ba1c-d079-4945-ac8c-b522266d3b39" providerId="ADAL" clId="{00BCF0C7-164E-6C4A-9734-A106735F2BCC}" dt="2023-04-11T02:12:53.537" v="13817"/>
        <pc:sldMkLst>
          <pc:docMk/>
          <pc:sldMk cId="3818447150" sldId="406"/>
        </pc:sldMkLst>
        <pc:spChg chg="add del mod">
          <ac:chgData name="蕭又瑜 HSIAO, YU-YU" userId="c5b0ba1c-d079-4945-ac8c-b522266d3b39" providerId="ADAL" clId="{00BCF0C7-164E-6C4A-9734-A106735F2BCC}" dt="2023-04-11T02:09:39.201" v="13796"/>
          <ac:spMkLst>
            <pc:docMk/>
            <pc:sldMk cId="3818447150" sldId="406"/>
            <ac:spMk id="7" creationId="{FE2DD8ED-0265-7AE9-FEC1-447894AC4322}"/>
          </ac:spMkLst>
        </pc:spChg>
        <pc:picChg chg="del">
          <ac:chgData name="蕭又瑜 HSIAO, YU-YU" userId="c5b0ba1c-d079-4945-ac8c-b522266d3b39" providerId="ADAL" clId="{00BCF0C7-164E-6C4A-9734-A106735F2BCC}" dt="2023-04-11T02:09:35.748" v="13793" actId="478"/>
          <ac:picMkLst>
            <pc:docMk/>
            <pc:sldMk cId="3818447150" sldId="406"/>
            <ac:picMk id="6" creationId="{B6AA6AD6-18D4-E6E9-E5C1-821A3B1709E9}"/>
          </ac:picMkLst>
        </pc:picChg>
        <pc:picChg chg="add del">
          <ac:chgData name="蕭又瑜 HSIAO, YU-YU" userId="c5b0ba1c-d079-4945-ac8c-b522266d3b39" providerId="ADAL" clId="{00BCF0C7-164E-6C4A-9734-A106735F2BCC}" dt="2023-04-11T02:09:38.252" v="13795" actId="21"/>
          <ac:picMkLst>
            <pc:docMk/>
            <pc:sldMk cId="3818447150" sldId="406"/>
            <ac:picMk id="8" creationId="{E515BAA3-EE96-89BE-E556-348C4B3A0443}"/>
          </ac:picMkLst>
        </pc:picChg>
        <pc:picChg chg="add mod">
          <ac:chgData name="蕭又瑜 HSIAO, YU-YU" userId="c5b0ba1c-d079-4945-ac8c-b522266d3b39" providerId="ADAL" clId="{00BCF0C7-164E-6C4A-9734-A106735F2BCC}" dt="2023-04-11T02:11:20.228" v="13802" actId="1076"/>
          <ac:picMkLst>
            <pc:docMk/>
            <pc:sldMk cId="3818447150" sldId="406"/>
            <ac:picMk id="9" creationId="{E5CCA160-F07D-D8AA-77AE-E3D28A4CB743}"/>
          </ac:picMkLst>
        </pc:picChg>
        <pc:picChg chg="add del mod">
          <ac:chgData name="蕭又瑜 HSIAO, YU-YU" userId="c5b0ba1c-d079-4945-ac8c-b522266d3b39" providerId="ADAL" clId="{00BCF0C7-164E-6C4A-9734-A106735F2BCC}" dt="2023-04-11T02:12:25.779" v="13811" actId="21"/>
          <ac:picMkLst>
            <pc:docMk/>
            <pc:sldMk cId="3818447150" sldId="406"/>
            <ac:picMk id="10" creationId="{3FCA92B0-8B72-4CC3-A17E-DE85E154D0AC}"/>
          </ac:picMkLst>
        </pc:picChg>
      </pc:sldChg>
      <pc:sldChg chg="modSp new mod">
        <pc:chgData name="蕭又瑜 HSIAO, YU-YU" userId="c5b0ba1c-d079-4945-ac8c-b522266d3b39" providerId="ADAL" clId="{00BCF0C7-164E-6C4A-9734-A106735F2BCC}" dt="2023-04-11T02:22:30.105" v="13919" actId="20577"/>
        <pc:sldMkLst>
          <pc:docMk/>
          <pc:sldMk cId="2996119664" sldId="407"/>
        </pc:sldMkLst>
        <pc:spChg chg="mod">
          <ac:chgData name="蕭又瑜 HSIAO, YU-YU" userId="c5b0ba1c-d079-4945-ac8c-b522266d3b39" providerId="ADAL" clId="{00BCF0C7-164E-6C4A-9734-A106735F2BCC}" dt="2023-04-11T02:20:03.162" v="13881" actId="20577"/>
          <ac:spMkLst>
            <pc:docMk/>
            <pc:sldMk cId="2996119664" sldId="407"/>
            <ac:spMk id="2" creationId="{307156FB-EF90-BDAC-4D76-3EB17CC461D8}"/>
          </ac:spMkLst>
        </pc:spChg>
        <pc:spChg chg="mod">
          <ac:chgData name="蕭又瑜 HSIAO, YU-YU" userId="c5b0ba1c-d079-4945-ac8c-b522266d3b39" providerId="ADAL" clId="{00BCF0C7-164E-6C4A-9734-A106735F2BCC}" dt="2023-04-11T02:22:30.105" v="13919" actId="20577"/>
          <ac:spMkLst>
            <pc:docMk/>
            <pc:sldMk cId="2996119664" sldId="407"/>
            <ac:spMk id="3" creationId="{53ED687F-5F40-9304-65CF-A6888A8F6D5F}"/>
          </ac:spMkLst>
        </pc:spChg>
      </pc:sldChg>
      <pc:sldChg chg="addSp delSp modSp add mod">
        <pc:chgData name="蕭又瑜 HSIAO, YU-YU" userId="c5b0ba1c-d079-4945-ac8c-b522266d3b39" providerId="ADAL" clId="{00BCF0C7-164E-6C4A-9734-A106735F2BCC}" dt="2023-04-11T02:17:01.658" v="13871" actId="20577"/>
        <pc:sldMkLst>
          <pc:docMk/>
          <pc:sldMk cId="1129507592" sldId="408"/>
        </pc:sldMkLst>
        <pc:spChg chg="mod">
          <ac:chgData name="蕭又瑜 HSIAO, YU-YU" userId="c5b0ba1c-d079-4945-ac8c-b522266d3b39" providerId="ADAL" clId="{00BCF0C7-164E-6C4A-9734-A106735F2BCC}" dt="2023-04-11T02:14:41.253" v="13834" actId="20577"/>
          <ac:spMkLst>
            <pc:docMk/>
            <pc:sldMk cId="1129507592" sldId="408"/>
            <ac:spMk id="2" creationId="{0DD7C917-15F1-D95F-30CD-68AEAC2CCD71}"/>
          </ac:spMkLst>
        </pc:spChg>
        <pc:spChg chg="mod">
          <ac:chgData name="蕭又瑜 HSIAO, YU-YU" userId="c5b0ba1c-d079-4945-ac8c-b522266d3b39" providerId="ADAL" clId="{00BCF0C7-164E-6C4A-9734-A106735F2BCC}" dt="2023-04-11T02:17:01.658" v="13871" actId="20577"/>
          <ac:spMkLst>
            <pc:docMk/>
            <pc:sldMk cId="1129507592" sldId="408"/>
            <ac:spMk id="3" creationId="{6DEAE200-B8B9-62DE-6A55-5E0F6898184C}"/>
          </ac:spMkLst>
        </pc:spChg>
        <pc:picChg chg="add mod">
          <ac:chgData name="蕭又瑜 HSIAO, YU-YU" userId="c5b0ba1c-d079-4945-ac8c-b522266d3b39" providerId="ADAL" clId="{00BCF0C7-164E-6C4A-9734-A106735F2BCC}" dt="2023-04-11T02:14:48.226" v="13837" actId="1076"/>
          <ac:picMkLst>
            <pc:docMk/>
            <pc:sldMk cId="1129507592" sldId="408"/>
            <ac:picMk id="6" creationId="{1C8F3450-4715-129E-2AC7-43727B62B4CC}"/>
          </ac:picMkLst>
        </pc:picChg>
        <pc:picChg chg="del">
          <ac:chgData name="蕭又瑜 HSIAO, YU-YU" userId="c5b0ba1c-d079-4945-ac8c-b522266d3b39" providerId="ADAL" clId="{00BCF0C7-164E-6C4A-9734-A106735F2BCC}" dt="2023-04-11T02:14:43.083" v="13835" actId="478"/>
          <ac:picMkLst>
            <pc:docMk/>
            <pc:sldMk cId="1129507592" sldId="408"/>
            <ac:picMk id="7" creationId="{C769B79C-65EF-003C-8692-B84132828897}"/>
          </ac:picMkLst>
        </pc:picChg>
      </pc:sldChg>
      <pc:sldChg chg="addSp delSp modSp add mod">
        <pc:chgData name="蕭又瑜 HSIAO, YU-YU" userId="c5b0ba1c-d079-4945-ac8c-b522266d3b39" providerId="ADAL" clId="{00BCF0C7-164E-6C4A-9734-A106735F2BCC}" dt="2023-04-11T02:17:33.220" v="13875" actId="20577"/>
        <pc:sldMkLst>
          <pc:docMk/>
          <pc:sldMk cId="864694823" sldId="409"/>
        </pc:sldMkLst>
        <pc:spChg chg="mod">
          <ac:chgData name="蕭又瑜 HSIAO, YU-YU" userId="c5b0ba1c-d079-4945-ac8c-b522266d3b39" providerId="ADAL" clId="{00BCF0C7-164E-6C4A-9734-A106735F2BCC}" dt="2023-04-11T02:17:33.220" v="13875" actId="20577"/>
          <ac:spMkLst>
            <pc:docMk/>
            <pc:sldMk cId="864694823" sldId="409"/>
            <ac:spMk id="2" creationId="{0DD7C917-15F1-D95F-30CD-68AEAC2CCD71}"/>
          </ac:spMkLst>
        </pc:spChg>
        <pc:spChg chg="mod">
          <ac:chgData name="蕭又瑜 HSIAO, YU-YU" userId="c5b0ba1c-d079-4945-ac8c-b522266d3b39" providerId="ADAL" clId="{00BCF0C7-164E-6C4A-9734-A106735F2BCC}" dt="2023-04-11T02:16:58.833" v="13869" actId="20577"/>
          <ac:spMkLst>
            <pc:docMk/>
            <pc:sldMk cId="864694823" sldId="409"/>
            <ac:spMk id="3" creationId="{6DEAE200-B8B9-62DE-6A55-5E0F6898184C}"/>
          </ac:spMkLst>
        </pc:spChg>
        <pc:picChg chg="del">
          <ac:chgData name="蕭又瑜 HSIAO, YU-YU" userId="c5b0ba1c-d079-4945-ac8c-b522266d3b39" providerId="ADAL" clId="{00BCF0C7-164E-6C4A-9734-A106735F2BCC}" dt="2023-04-11T02:16:10.258" v="13853" actId="478"/>
          <ac:picMkLst>
            <pc:docMk/>
            <pc:sldMk cId="864694823" sldId="409"/>
            <ac:picMk id="6" creationId="{1C8F3450-4715-129E-2AC7-43727B62B4CC}"/>
          </ac:picMkLst>
        </pc:picChg>
        <pc:picChg chg="add mod">
          <ac:chgData name="蕭又瑜 HSIAO, YU-YU" userId="c5b0ba1c-d079-4945-ac8c-b522266d3b39" providerId="ADAL" clId="{00BCF0C7-164E-6C4A-9734-A106735F2BCC}" dt="2023-04-11T02:16:26.559" v="13855" actId="1076"/>
          <ac:picMkLst>
            <pc:docMk/>
            <pc:sldMk cId="864694823" sldId="409"/>
            <ac:picMk id="7" creationId="{D0FDA20F-5F52-5E8F-839C-613773434668}"/>
          </ac:picMkLst>
        </pc:picChg>
      </pc:sldChg>
      <pc:sldChg chg="addSp delSp modSp new mod">
        <pc:chgData name="蕭又瑜 HSIAO, YU-YU" userId="c5b0ba1c-d079-4945-ac8c-b522266d3b39" providerId="ADAL" clId="{00BCF0C7-164E-6C4A-9734-A106735F2BCC}" dt="2023-04-11T02:26:31.278" v="13964" actId="20577"/>
        <pc:sldMkLst>
          <pc:docMk/>
          <pc:sldMk cId="1279279485" sldId="410"/>
        </pc:sldMkLst>
        <pc:spChg chg="mod">
          <ac:chgData name="蕭又瑜 HSIAO, YU-YU" userId="c5b0ba1c-d079-4945-ac8c-b522266d3b39" providerId="ADAL" clId="{00BCF0C7-164E-6C4A-9734-A106735F2BCC}" dt="2023-04-11T02:26:31.278" v="13964" actId="20577"/>
          <ac:spMkLst>
            <pc:docMk/>
            <pc:sldMk cId="1279279485" sldId="410"/>
            <ac:spMk id="2" creationId="{AADB1C6B-BF38-7D76-F0B8-0D21738B6605}"/>
          </ac:spMkLst>
        </pc:spChg>
        <pc:spChg chg="del">
          <ac:chgData name="蕭又瑜 HSIAO, YU-YU" userId="c5b0ba1c-d079-4945-ac8c-b522266d3b39" providerId="ADAL" clId="{00BCF0C7-164E-6C4A-9734-A106735F2BCC}" dt="2023-04-11T02:23:27.163" v="13935"/>
          <ac:spMkLst>
            <pc:docMk/>
            <pc:sldMk cId="1279279485" sldId="410"/>
            <ac:spMk id="3" creationId="{4EA3A2BF-72A3-AD12-9039-176B79C48F62}"/>
          </ac:spMkLst>
        </pc:spChg>
        <pc:picChg chg="add mod">
          <ac:chgData name="蕭又瑜 HSIAO, YU-YU" userId="c5b0ba1c-d079-4945-ac8c-b522266d3b39" providerId="ADAL" clId="{00BCF0C7-164E-6C4A-9734-A106735F2BCC}" dt="2023-04-11T02:24:13.795" v="13942" actId="1076"/>
          <ac:picMkLst>
            <pc:docMk/>
            <pc:sldMk cId="1279279485" sldId="410"/>
            <ac:picMk id="6" creationId="{DB7142C2-FD02-A5DA-9488-93901EC757FC}"/>
          </ac:picMkLst>
        </pc:picChg>
        <pc:picChg chg="add mod modCrop">
          <ac:chgData name="蕭又瑜 HSIAO, YU-YU" userId="c5b0ba1c-d079-4945-ac8c-b522266d3b39" providerId="ADAL" clId="{00BCF0C7-164E-6C4A-9734-A106735F2BCC}" dt="2023-04-11T02:24:16.459" v="13943" actId="1076"/>
          <ac:picMkLst>
            <pc:docMk/>
            <pc:sldMk cId="1279279485" sldId="410"/>
            <ac:picMk id="7" creationId="{EDEA6162-929F-B6EB-7A47-A64C07B5AE4F}"/>
          </ac:picMkLst>
        </pc:picChg>
      </pc:sldChg>
      <pc:sldChg chg="addSp delSp modSp new mod">
        <pc:chgData name="蕭又瑜 HSIAO, YU-YU" userId="c5b0ba1c-d079-4945-ac8c-b522266d3b39" providerId="ADAL" clId="{00BCF0C7-164E-6C4A-9734-A106735F2BCC}" dt="2023-04-11T02:26:44.574" v="13967" actId="404"/>
        <pc:sldMkLst>
          <pc:docMk/>
          <pc:sldMk cId="11420165" sldId="411"/>
        </pc:sldMkLst>
        <pc:spChg chg="mod">
          <ac:chgData name="蕭又瑜 HSIAO, YU-YU" userId="c5b0ba1c-d079-4945-ac8c-b522266d3b39" providerId="ADAL" clId="{00BCF0C7-164E-6C4A-9734-A106735F2BCC}" dt="2023-04-11T02:26:44.574" v="13967" actId="404"/>
          <ac:spMkLst>
            <pc:docMk/>
            <pc:sldMk cId="11420165" sldId="411"/>
            <ac:spMk id="2" creationId="{6061F87A-ED38-A0BC-3F22-E916D66487FC}"/>
          </ac:spMkLst>
        </pc:spChg>
        <pc:spChg chg="del">
          <ac:chgData name="蕭又瑜 HSIAO, YU-YU" userId="c5b0ba1c-d079-4945-ac8c-b522266d3b39" providerId="ADAL" clId="{00BCF0C7-164E-6C4A-9734-A106735F2BCC}" dt="2023-04-11T02:25:20.358" v="13951"/>
          <ac:spMkLst>
            <pc:docMk/>
            <pc:sldMk cId="11420165" sldId="411"/>
            <ac:spMk id="3" creationId="{CA44A607-BF8E-2672-0423-B09B24841335}"/>
          </ac:spMkLst>
        </pc:spChg>
        <pc:picChg chg="add mod">
          <ac:chgData name="蕭又瑜 HSIAO, YU-YU" userId="c5b0ba1c-d079-4945-ac8c-b522266d3b39" providerId="ADAL" clId="{00BCF0C7-164E-6C4A-9734-A106735F2BCC}" dt="2023-04-11T02:25:20.358" v="13951"/>
          <ac:picMkLst>
            <pc:docMk/>
            <pc:sldMk cId="11420165" sldId="411"/>
            <ac:picMk id="6" creationId="{28444138-A1C7-1CCF-73F4-4359C424BA7A}"/>
          </ac:picMkLst>
        </pc:picChg>
      </pc:sldChg>
      <pc:sldChg chg="addSp delSp modSp new mod">
        <pc:chgData name="蕭又瑜 HSIAO, YU-YU" userId="c5b0ba1c-d079-4945-ac8c-b522266d3b39" providerId="ADAL" clId="{00BCF0C7-164E-6C4A-9734-A106735F2BCC}" dt="2023-04-11T02:31:37.259" v="14117" actId="1076"/>
        <pc:sldMkLst>
          <pc:docMk/>
          <pc:sldMk cId="1107615743" sldId="412"/>
        </pc:sldMkLst>
        <pc:spChg chg="mod">
          <ac:chgData name="蕭又瑜 HSIAO, YU-YU" userId="c5b0ba1c-d079-4945-ac8c-b522266d3b39" providerId="ADAL" clId="{00BCF0C7-164E-6C4A-9734-A106735F2BCC}" dt="2023-04-11T02:25:58.376" v="13959" actId="20577"/>
          <ac:spMkLst>
            <pc:docMk/>
            <pc:sldMk cId="1107615743" sldId="412"/>
            <ac:spMk id="2" creationId="{098FCFA3-76F5-C808-96B9-B727D069A68F}"/>
          </ac:spMkLst>
        </pc:spChg>
        <pc:spChg chg="del">
          <ac:chgData name="蕭又瑜 HSIAO, YU-YU" userId="c5b0ba1c-d079-4945-ac8c-b522266d3b39" providerId="ADAL" clId="{00BCF0C7-164E-6C4A-9734-A106735F2BCC}" dt="2023-04-11T02:25:49.084" v="13953"/>
          <ac:spMkLst>
            <pc:docMk/>
            <pc:sldMk cId="1107615743" sldId="412"/>
            <ac:spMk id="3" creationId="{B7F8798C-C05D-98EC-C951-785A83B91FCC}"/>
          </ac:spMkLst>
        </pc:spChg>
        <pc:spChg chg="add mod">
          <ac:chgData name="蕭又瑜 HSIAO, YU-YU" userId="c5b0ba1c-d079-4945-ac8c-b522266d3b39" providerId="ADAL" clId="{00BCF0C7-164E-6C4A-9734-A106735F2BCC}" dt="2023-04-11T02:31:29.673" v="14115" actId="1076"/>
          <ac:spMkLst>
            <pc:docMk/>
            <pc:sldMk cId="1107615743" sldId="412"/>
            <ac:spMk id="7" creationId="{8BCA9890-8DD3-9450-6C5C-0B87409C3DD0}"/>
          </ac:spMkLst>
        </pc:spChg>
        <pc:picChg chg="add mod">
          <ac:chgData name="蕭又瑜 HSIAO, YU-YU" userId="c5b0ba1c-d079-4945-ac8c-b522266d3b39" providerId="ADAL" clId="{00BCF0C7-164E-6C4A-9734-A106735F2BCC}" dt="2023-04-11T02:31:37.259" v="14117" actId="1076"/>
          <ac:picMkLst>
            <pc:docMk/>
            <pc:sldMk cId="1107615743" sldId="412"/>
            <ac:picMk id="6" creationId="{4E4FB1AC-F091-4B73-6D76-18ABDAB8A796}"/>
          </ac:picMkLst>
        </pc:picChg>
      </pc:sldChg>
      <pc:sldChg chg="addSp delSp modSp new mod modClrScheme chgLayout">
        <pc:chgData name="蕭又瑜 HSIAO, YU-YU" userId="c5b0ba1c-d079-4945-ac8c-b522266d3b39" providerId="ADAL" clId="{00BCF0C7-164E-6C4A-9734-A106735F2BCC}" dt="2023-04-11T02:29:49.511" v="14093" actId="20577"/>
        <pc:sldMkLst>
          <pc:docMk/>
          <pc:sldMk cId="361352987" sldId="413"/>
        </pc:sldMkLst>
        <pc:spChg chg="del mod ord">
          <ac:chgData name="蕭又瑜 HSIAO, YU-YU" userId="c5b0ba1c-d079-4945-ac8c-b522266d3b39" providerId="ADAL" clId="{00BCF0C7-164E-6C4A-9734-A106735F2BCC}" dt="2023-04-11T02:29:42.066" v="14083" actId="700"/>
          <ac:spMkLst>
            <pc:docMk/>
            <pc:sldMk cId="361352987" sldId="413"/>
            <ac:spMk id="2" creationId="{B693FF55-47B3-23B3-F344-C8D2E482709D}"/>
          </ac:spMkLst>
        </pc:spChg>
        <pc:spChg chg="del mod ord">
          <ac:chgData name="蕭又瑜 HSIAO, YU-YU" userId="c5b0ba1c-d079-4945-ac8c-b522266d3b39" providerId="ADAL" clId="{00BCF0C7-164E-6C4A-9734-A106735F2BCC}" dt="2023-04-11T02:29:42.066" v="14083" actId="700"/>
          <ac:spMkLst>
            <pc:docMk/>
            <pc:sldMk cId="361352987" sldId="413"/>
            <ac:spMk id="3" creationId="{B8E266F8-73F2-8C99-A159-980C46DAFBE4}"/>
          </ac:spMkLst>
        </pc:spChg>
        <pc:spChg chg="mod ord">
          <ac:chgData name="蕭又瑜 HSIAO, YU-YU" userId="c5b0ba1c-d079-4945-ac8c-b522266d3b39" providerId="ADAL" clId="{00BCF0C7-164E-6C4A-9734-A106735F2BCC}" dt="2023-04-11T02:29:42.066" v="14083" actId="700"/>
          <ac:spMkLst>
            <pc:docMk/>
            <pc:sldMk cId="361352987" sldId="413"/>
            <ac:spMk id="4" creationId="{FD279BC5-55D5-3FF8-EC2C-84A7E58673B6}"/>
          </ac:spMkLst>
        </pc:spChg>
        <pc:spChg chg="mod ord">
          <ac:chgData name="蕭又瑜 HSIAO, YU-YU" userId="c5b0ba1c-d079-4945-ac8c-b522266d3b39" providerId="ADAL" clId="{00BCF0C7-164E-6C4A-9734-A106735F2BCC}" dt="2023-04-11T02:29:42.066" v="14083" actId="700"/>
          <ac:spMkLst>
            <pc:docMk/>
            <pc:sldMk cId="361352987" sldId="413"/>
            <ac:spMk id="5" creationId="{C26D6F06-73CA-C7A6-D589-DF00522A605F}"/>
          </ac:spMkLst>
        </pc:spChg>
        <pc:spChg chg="add mod ord">
          <ac:chgData name="蕭又瑜 HSIAO, YU-YU" userId="c5b0ba1c-d079-4945-ac8c-b522266d3b39" providerId="ADAL" clId="{00BCF0C7-164E-6C4A-9734-A106735F2BCC}" dt="2023-04-11T02:29:49.511" v="14093" actId="20577"/>
          <ac:spMkLst>
            <pc:docMk/>
            <pc:sldMk cId="361352987" sldId="413"/>
            <ac:spMk id="6" creationId="{0DFCEC4C-A84C-2892-9900-0072C06D8AED}"/>
          </ac:spMkLst>
        </pc:spChg>
        <pc:spChg chg="add mod ord">
          <ac:chgData name="蕭又瑜 HSIAO, YU-YU" userId="c5b0ba1c-d079-4945-ac8c-b522266d3b39" providerId="ADAL" clId="{00BCF0C7-164E-6C4A-9734-A106735F2BCC}" dt="2023-04-11T02:29:42.066" v="14083" actId="700"/>
          <ac:spMkLst>
            <pc:docMk/>
            <pc:sldMk cId="361352987" sldId="413"/>
            <ac:spMk id="7" creationId="{363FCA28-D3AA-391F-CFF7-F16FA0E6BB6E}"/>
          </ac:spMkLst>
        </pc:spChg>
      </pc:sldChg>
      <pc:sldChg chg="modSp add mod ord">
        <pc:chgData name="蕭又瑜 HSIAO, YU-YU" userId="c5b0ba1c-d079-4945-ac8c-b522266d3b39" providerId="ADAL" clId="{00BCF0C7-164E-6C4A-9734-A106735F2BCC}" dt="2023-04-11T02:32:25.317" v="14122" actId="20578"/>
        <pc:sldMkLst>
          <pc:docMk/>
          <pc:sldMk cId="1276075250" sldId="414"/>
        </pc:sldMkLst>
        <pc:spChg chg="mod">
          <ac:chgData name="蕭又瑜 HSIAO, YU-YU" userId="c5b0ba1c-d079-4945-ac8c-b522266d3b39" providerId="ADAL" clId="{00BCF0C7-164E-6C4A-9734-A106735F2BCC}" dt="2023-04-11T02:32:19.940" v="14121" actId="13926"/>
          <ac:spMkLst>
            <pc:docMk/>
            <pc:sldMk cId="1276075250" sldId="414"/>
            <ac:spMk id="3" creationId="{277E31C8-7612-3F98-3E1A-98A2350A241A}"/>
          </ac:spMkLst>
        </pc:spChg>
      </pc:sldChg>
      <pc:sldChg chg="addSp delSp modSp add mod ord">
        <pc:chgData name="蕭又瑜 HSIAO, YU-YU" userId="c5b0ba1c-d079-4945-ac8c-b522266d3b39" providerId="ADAL" clId="{00BCF0C7-164E-6C4A-9734-A106735F2BCC}" dt="2023-04-11T02:41:17.270" v="14189" actId="20577"/>
        <pc:sldMkLst>
          <pc:docMk/>
          <pc:sldMk cId="1224505213" sldId="415"/>
        </pc:sldMkLst>
        <pc:spChg chg="mod">
          <ac:chgData name="蕭又瑜 HSIAO, YU-YU" userId="c5b0ba1c-d079-4945-ac8c-b522266d3b39" providerId="ADAL" clId="{00BCF0C7-164E-6C4A-9734-A106735F2BCC}" dt="2023-04-11T02:41:17.270" v="14189" actId="20577"/>
          <ac:spMkLst>
            <pc:docMk/>
            <pc:sldMk cId="1224505213" sldId="415"/>
            <ac:spMk id="2" creationId="{4B9A6690-EDE5-414A-682B-16991A5F73E6}"/>
          </ac:spMkLst>
        </pc:spChg>
        <pc:spChg chg="add del mod">
          <ac:chgData name="蕭又瑜 HSIAO, YU-YU" userId="c5b0ba1c-d079-4945-ac8c-b522266d3b39" providerId="ADAL" clId="{00BCF0C7-164E-6C4A-9734-A106735F2BCC}" dt="2023-04-11T02:41:07.038" v="14184"/>
          <ac:spMkLst>
            <pc:docMk/>
            <pc:sldMk cId="1224505213" sldId="415"/>
            <ac:spMk id="6" creationId="{6928DAE0-32EE-0273-66C3-CCB6548FBCE1}"/>
          </ac:spMkLst>
        </pc:spChg>
        <pc:picChg chg="del">
          <ac:chgData name="蕭又瑜 HSIAO, YU-YU" userId="c5b0ba1c-d079-4945-ac8c-b522266d3b39" providerId="ADAL" clId="{00BCF0C7-164E-6C4A-9734-A106735F2BCC}" dt="2023-04-11T02:41:05.270" v="14183" actId="478"/>
          <ac:picMkLst>
            <pc:docMk/>
            <pc:sldMk cId="1224505213" sldId="415"/>
            <ac:picMk id="7" creationId="{1590257A-7178-F66F-C521-809D8CF8055E}"/>
          </ac:picMkLst>
        </pc:picChg>
        <pc:picChg chg="add mod">
          <ac:chgData name="蕭又瑜 HSIAO, YU-YU" userId="c5b0ba1c-d079-4945-ac8c-b522266d3b39" providerId="ADAL" clId="{00BCF0C7-164E-6C4A-9734-A106735F2BCC}" dt="2023-04-11T02:41:13.784" v="14186" actId="1076"/>
          <ac:picMkLst>
            <pc:docMk/>
            <pc:sldMk cId="1224505213" sldId="415"/>
            <ac:picMk id="8" creationId="{A14ECFDD-A989-791C-8AA5-D100F49044F4}"/>
          </ac:picMkLst>
        </pc:picChg>
      </pc:sldChg>
      <pc:sldChg chg="modSp add del mod ord">
        <pc:chgData name="蕭又瑜 HSIAO, YU-YU" userId="c5b0ba1c-d079-4945-ac8c-b522266d3b39" providerId="ADAL" clId="{00BCF0C7-164E-6C4A-9734-A106735F2BCC}" dt="2023-04-11T03:20:32.706" v="14899" actId="2696"/>
        <pc:sldMkLst>
          <pc:docMk/>
          <pc:sldMk cId="4105948543" sldId="416"/>
        </pc:sldMkLst>
        <pc:spChg chg="mod">
          <ac:chgData name="蕭又瑜 HSIAO, YU-YU" userId="c5b0ba1c-d079-4945-ac8c-b522266d3b39" providerId="ADAL" clId="{00BCF0C7-164E-6C4A-9734-A106735F2BCC}" dt="2023-04-11T02:53:17.898" v="14644" actId="20577"/>
          <ac:spMkLst>
            <pc:docMk/>
            <pc:sldMk cId="4105948543" sldId="416"/>
            <ac:spMk id="2" creationId="{59D8FBB3-B78B-7AC6-4080-9ACF7FFAB31F}"/>
          </ac:spMkLst>
        </pc:spChg>
        <pc:spChg chg="mod">
          <ac:chgData name="蕭又瑜 HSIAO, YU-YU" userId="c5b0ba1c-d079-4945-ac8c-b522266d3b39" providerId="ADAL" clId="{00BCF0C7-164E-6C4A-9734-A106735F2BCC}" dt="2023-04-11T02:44:38.271" v="14238" actId="27107"/>
          <ac:spMkLst>
            <pc:docMk/>
            <pc:sldMk cId="4105948543" sldId="416"/>
            <ac:spMk id="3" creationId="{24B7F1C3-2598-5B49-D5E9-A7D4332FF335}"/>
          </ac:spMkLst>
        </pc:spChg>
      </pc:sldChg>
      <pc:sldMasterChg chg="addSp delSp modSp mod modSldLayout">
        <pc:chgData name="蕭又瑜 HSIAO, YU-YU" userId="c5b0ba1c-d079-4945-ac8c-b522266d3b39" providerId="ADAL" clId="{00BCF0C7-164E-6C4A-9734-A106735F2BCC}" dt="2023-04-09T09:00:36.513" v="313" actId="20577"/>
        <pc:sldMasterMkLst>
          <pc:docMk/>
          <pc:sldMasterMk cId="4264257856" sldId="2147483666"/>
        </pc:sldMasterMkLst>
        <pc:spChg chg="del">
          <ac:chgData name="蕭又瑜 HSIAO, YU-YU" userId="c5b0ba1c-d079-4945-ac8c-b522266d3b39" providerId="ADAL" clId="{00BCF0C7-164E-6C4A-9734-A106735F2BCC}" dt="2023-04-09T09:00:07.257" v="300"/>
          <ac:spMkLst>
            <pc:docMk/>
            <pc:sldMasterMk cId="4264257856" sldId="2147483666"/>
            <ac:spMk id="2" creationId="{00000000-0000-0000-0000-000000000000}"/>
          </ac:spMkLst>
        </pc:spChg>
        <pc:spChg chg="mod">
          <ac:chgData name="蕭又瑜 HSIAO, YU-YU" userId="c5b0ba1c-d079-4945-ac8c-b522266d3b39" providerId="ADAL" clId="{00BCF0C7-164E-6C4A-9734-A106735F2BCC}" dt="2023-04-09T08:59:38.930" v="295" actId="20577"/>
          <ac:spMkLst>
            <pc:docMk/>
            <pc:sldMasterMk cId="4264257856" sldId="2147483666"/>
            <ac:spMk id="4" creationId="{00000000-0000-0000-0000-000000000000}"/>
          </ac:spMkLst>
        </pc:spChg>
        <pc:spChg chg="add del mod">
          <ac:chgData name="蕭又瑜 HSIAO, YU-YU" userId="c5b0ba1c-d079-4945-ac8c-b522266d3b39" providerId="ADAL" clId="{00BCF0C7-164E-6C4A-9734-A106735F2BCC}" dt="2023-04-09T09:00:04.040" v="297"/>
          <ac:spMkLst>
            <pc:docMk/>
            <pc:sldMasterMk cId="4264257856" sldId="2147483666"/>
            <ac:spMk id="5" creationId="{B986013A-57D2-7B84-596C-33E3CBB60140}"/>
          </ac:spMkLst>
        </pc:spChg>
        <pc:spChg chg="add del mod">
          <ac:chgData name="蕭又瑜 HSIAO, YU-YU" userId="c5b0ba1c-d079-4945-ac8c-b522266d3b39" providerId="ADAL" clId="{00BCF0C7-164E-6C4A-9734-A106735F2BCC}" dt="2023-04-09T09:00:05.363" v="299"/>
          <ac:spMkLst>
            <pc:docMk/>
            <pc:sldMasterMk cId="4264257856" sldId="2147483666"/>
            <ac:spMk id="9" creationId="{BB5C8E68-4AF4-61DB-6317-1FBC5E8C3B0D}"/>
          </ac:spMkLst>
        </pc:spChg>
        <pc:spChg chg="add del mod">
          <ac:chgData name="蕭又瑜 HSIAO, YU-YU" userId="c5b0ba1c-d079-4945-ac8c-b522266d3b39" providerId="ADAL" clId="{00BCF0C7-164E-6C4A-9734-A106735F2BCC}" dt="2023-04-09T09:00:09.473" v="302"/>
          <ac:spMkLst>
            <pc:docMk/>
            <pc:sldMasterMk cId="4264257856" sldId="2147483666"/>
            <ac:spMk id="10" creationId="{7053D3BD-A176-B4D7-60E5-84C8538EA9E4}"/>
          </ac:spMkLst>
        </pc:spChg>
        <pc:spChg chg="add del mod">
          <ac:chgData name="蕭又瑜 HSIAO, YU-YU" userId="c5b0ba1c-d079-4945-ac8c-b522266d3b39" providerId="ADAL" clId="{00BCF0C7-164E-6C4A-9734-A106735F2BCC}" dt="2023-04-09T09:00:11.655" v="304"/>
          <ac:spMkLst>
            <pc:docMk/>
            <pc:sldMasterMk cId="4264257856" sldId="2147483666"/>
            <ac:spMk id="12" creationId="{0D67A82E-EDAC-C6B1-02FF-C5B340CEEA8A}"/>
          </ac:spMkLst>
        </pc:spChg>
        <pc:spChg chg="add mod">
          <ac:chgData name="蕭又瑜 HSIAO, YU-YU" userId="c5b0ba1c-d079-4945-ac8c-b522266d3b39" providerId="ADAL" clId="{00BCF0C7-164E-6C4A-9734-A106735F2BCC}" dt="2023-04-09T09:00:12.379" v="305"/>
          <ac:spMkLst>
            <pc:docMk/>
            <pc:sldMasterMk cId="4264257856" sldId="2147483666"/>
            <ac:spMk id="13" creationId="{EB9D5059-EE61-CF77-4EA8-8A810D1D8705}"/>
          </ac:spMkLst>
        </pc:spChg>
        <pc:sldLayoutChg chg="modSp mod">
          <pc:chgData name="蕭又瑜 HSIAO, YU-YU" userId="c5b0ba1c-d079-4945-ac8c-b522266d3b39" providerId="ADAL" clId="{00BCF0C7-164E-6C4A-9734-A106735F2BCC}" dt="2023-04-09T09:00:36.513" v="313" actId="20577"/>
          <pc:sldLayoutMkLst>
            <pc:docMk/>
            <pc:sldMasterMk cId="4264257856" sldId="2147483666"/>
            <pc:sldLayoutMk cId="1666792838" sldId="2147483667"/>
          </pc:sldLayoutMkLst>
          <pc:spChg chg="mod">
            <ac:chgData name="蕭又瑜 HSIAO, YU-YU" userId="c5b0ba1c-d079-4945-ac8c-b522266d3b39" providerId="ADAL" clId="{00BCF0C7-164E-6C4A-9734-A106735F2BCC}" dt="2023-04-09T09:00:36.513" v="313" actId="20577"/>
            <ac:spMkLst>
              <pc:docMk/>
              <pc:sldMasterMk cId="4264257856" sldId="2147483666"/>
              <pc:sldLayoutMk cId="1666792838" sldId="2147483667"/>
              <ac:spMk id="4" creationId="{00000000-0000-0000-0000-000000000000}"/>
            </ac:spMkLst>
          </pc:spChg>
        </pc:sldLayoutChg>
      </pc:sldMasterChg>
    </pc:docChg>
  </pc:docChgLst>
  <pc:docChgLst>
    <pc:chgData name="陳亮州 CHEN, LIANG-CHOU" userId="7b522018-41d6-414f-a90e-a4a4765e7434" providerId="ADAL" clId="{570D4E29-AF53-4DF5-953B-D4C017808BDA}"/>
    <pc:docChg chg="custSel modSld modMainMaster">
      <pc:chgData name="陳亮州 CHEN, LIANG-CHOU" userId="7b522018-41d6-414f-a90e-a4a4765e7434" providerId="ADAL" clId="{570D4E29-AF53-4DF5-953B-D4C017808BDA}" dt="2024-10-29T10:06:08.104" v="275" actId="20577"/>
      <pc:docMkLst>
        <pc:docMk/>
      </pc:docMkLst>
      <pc:sldChg chg="modNotesTx">
        <pc:chgData name="陳亮州 CHEN, LIANG-CHOU" userId="7b522018-41d6-414f-a90e-a4a4765e7434" providerId="ADAL" clId="{570D4E29-AF53-4DF5-953B-D4C017808BDA}" dt="2024-10-29T03:49:09.026" v="39"/>
        <pc:sldMkLst>
          <pc:docMk/>
          <pc:sldMk cId="2998228690" sldId="256"/>
        </pc:sldMkLst>
      </pc:sldChg>
      <pc:sldChg chg="modSp mod">
        <pc:chgData name="陳亮州 CHEN, LIANG-CHOU" userId="7b522018-41d6-414f-a90e-a4a4765e7434" providerId="ADAL" clId="{570D4E29-AF53-4DF5-953B-D4C017808BDA}" dt="2024-10-28T03:16:37.259" v="33" actId="20577"/>
        <pc:sldMkLst>
          <pc:docMk/>
          <pc:sldMk cId="2272096034" sldId="278"/>
        </pc:sldMkLst>
        <pc:spChg chg="mod">
          <ac:chgData name="陳亮州 CHEN, LIANG-CHOU" userId="7b522018-41d6-414f-a90e-a4a4765e7434" providerId="ADAL" clId="{570D4E29-AF53-4DF5-953B-D4C017808BDA}" dt="2024-10-28T03:16:37.259" v="33" actId="20577"/>
          <ac:spMkLst>
            <pc:docMk/>
            <pc:sldMk cId="2272096034" sldId="278"/>
            <ac:spMk id="22" creationId="{48B18A4A-6DE7-0DB9-B62E-CA3DDB0FEF11}"/>
          </ac:spMkLst>
        </pc:spChg>
      </pc:sldChg>
      <pc:sldChg chg="modNotesTx">
        <pc:chgData name="陳亮州 CHEN, LIANG-CHOU" userId="7b522018-41d6-414f-a90e-a4a4765e7434" providerId="ADAL" clId="{570D4E29-AF53-4DF5-953B-D4C017808BDA}" dt="2024-10-29T09:25:19.147" v="153" actId="20577"/>
        <pc:sldMkLst>
          <pc:docMk/>
          <pc:sldMk cId="1322391463" sldId="340"/>
        </pc:sldMkLst>
      </pc:sldChg>
      <pc:sldChg chg="modNotesTx">
        <pc:chgData name="陳亮州 CHEN, LIANG-CHOU" userId="7b522018-41d6-414f-a90e-a4a4765e7434" providerId="ADAL" clId="{570D4E29-AF53-4DF5-953B-D4C017808BDA}" dt="2024-10-29T10:06:08.104" v="275" actId="20577"/>
        <pc:sldMkLst>
          <pc:docMk/>
          <pc:sldMk cId="1614415753" sldId="341"/>
        </pc:sldMkLst>
      </pc:sldChg>
      <pc:sldChg chg="modSp mod">
        <pc:chgData name="陳亮州 CHEN, LIANG-CHOU" userId="7b522018-41d6-414f-a90e-a4a4765e7434" providerId="ADAL" clId="{570D4E29-AF53-4DF5-953B-D4C017808BDA}" dt="2024-10-28T03:05:48.604" v="10" actId="1076"/>
        <pc:sldMkLst>
          <pc:docMk/>
          <pc:sldMk cId="1153964966" sldId="342"/>
        </pc:sldMkLst>
        <pc:spChg chg="mod">
          <ac:chgData name="陳亮州 CHEN, LIANG-CHOU" userId="7b522018-41d6-414f-a90e-a4a4765e7434" providerId="ADAL" clId="{570D4E29-AF53-4DF5-953B-D4C017808BDA}" dt="2024-10-28T03:05:45.086" v="9" actId="20577"/>
          <ac:spMkLst>
            <pc:docMk/>
            <pc:sldMk cId="1153964966" sldId="342"/>
            <ac:spMk id="3" creationId="{7757C907-712F-EF6F-5A8D-866D463DD632}"/>
          </ac:spMkLst>
        </pc:spChg>
        <pc:picChg chg="mod">
          <ac:chgData name="陳亮州 CHEN, LIANG-CHOU" userId="7b522018-41d6-414f-a90e-a4a4765e7434" providerId="ADAL" clId="{570D4E29-AF53-4DF5-953B-D4C017808BDA}" dt="2024-10-28T03:05:48.604" v="10" actId="1076"/>
          <ac:picMkLst>
            <pc:docMk/>
            <pc:sldMk cId="1153964966" sldId="342"/>
            <ac:picMk id="7" creationId="{3E1E37E7-781F-0980-763B-AA09408F595F}"/>
          </ac:picMkLst>
        </pc:picChg>
      </pc:sldChg>
      <pc:sldChg chg="modSp">
        <pc:chgData name="陳亮州 CHEN, LIANG-CHOU" userId="7b522018-41d6-414f-a90e-a4a4765e7434" providerId="ADAL" clId="{570D4E29-AF53-4DF5-953B-D4C017808BDA}" dt="2024-10-28T03:06:14.412" v="17" actId="20577"/>
        <pc:sldMkLst>
          <pc:docMk/>
          <pc:sldMk cId="3071455610" sldId="345"/>
        </pc:sldMkLst>
        <pc:spChg chg="mod">
          <ac:chgData name="陳亮州 CHEN, LIANG-CHOU" userId="7b522018-41d6-414f-a90e-a4a4765e7434" providerId="ADAL" clId="{570D4E29-AF53-4DF5-953B-D4C017808BDA}" dt="2024-10-28T03:06:14.412" v="17" actId="20577"/>
          <ac:spMkLst>
            <pc:docMk/>
            <pc:sldMk cId="3071455610" sldId="345"/>
            <ac:spMk id="6" creationId="{4CAB41C8-8AA7-67CD-1C26-B50D4DD451C4}"/>
          </ac:spMkLst>
        </pc:spChg>
      </pc:sldChg>
      <pc:sldChg chg="modSp mod">
        <pc:chgData name="陳亮州 CHEN, LIANG-CHOU" userId="7b522018-41d6-414f-a90e-a4a4765e7434" providerId="ADAL" clId="{570D4E29-AF53-4DF5-953B-D4C017808BDA}" dt="2024-10-28T03:06:31.164" v="21" actId="20577"/>
        <pc:sldMkLst>
          <pc:docMk/>
          <pc:sldMk cId="1792410247" sldId="351"/>
        </pc:sldMkLst>
        <pc:spChg chg="mod">
          <ac:chgData name="陳亮州 CHEN, LIANG-CHOU" userId="7b522018-41d6-414f-a90e-a4a4765e7434" providerId="ADAL" clId="{570D4E29-AF53-4DF5-953B-D4C017808BDA}" dt="2024-10-28T03:06:31.164" v="21" actId="20577"/>
          <ac:spMkLst>
            <pc:docMk/>
            <pc:sldMk cId="1792410247" sldId="351"/>
            <ac:spMk id="3" creationId="{1EF47F83-BD85-D244-6747-7D899658C138}"/>
          </ac:spMkLst>
        </pc:spChg>
      </pc:sldChg>
      <pc:sldChg chg="modSp mod">
        <pc:chgData name="陳亮州 CHEN, LIANG-CHOU" userId="7b522018-41d6-414f-a90e-a4a4765e7434" providerId="ADAL" clId="{570D4E29-AF53-4DF5-953B-D4C017808BDA}" dt="2024-10-28T03:09:30.272" v="24" actId="20577"/>
        <pc:sldMkLst>
          <pc:docMk/>
          <pc:sldMk cId="840446408" sldId="357"/>
        </pc:sldMkLst>
        <pc:spChg chg="mod">
          <ac:chgData name="陳亮州 CHEN, LIANG-CHOU" userId="7b522018-41d6-414f-a90e-a4a4765e7434" providerId="ADAL" clId="{570D4E29-AF53-4DF5-953B-D4C017808BDA}" dt="2024-10-28T03:09:30.272" v="24" actId="20577"/>
          <ac:spMkLst>
            <pc:docMk/>
            <pc:sldMk cId="840446408" sldId="357"/>
            <ac:spMk id="3" creationId="{4265BC39-1499-5CE6-4E0F-6B767D7504E0}"/>
          </ac:spMkLst>
        </pc:spChg>
      </pc:sldChg>
      <pc:sldChg chg="modSp mod">
        <pc:chgData name="陳亮州 CHEN, LIANG-CHOU" userId="7b522018-41d6-414f-a90e-a4a4765e7434" providerId="ADAL" clId="{570D4E29-AF53-4DF5-953B-D4C017808BDA}" dt="2024-10-28T03:10:24.286" v="32" actId="20577"/>
        <pc:sldMkLst>
          <pc:docMk/>
          <pc:sldMk cId="964599678" sldId="359"/>
        </pc:sldMkLst>
        <pc:spChg chg="mod">
          <ac:chgData name="陳亮州 CHEN, LIANG-CHOU" userId="7b522018-41d6-414f-a90e-a4a4765e7434" providerId="ADAL" clId="{570D4E29-AF53-4DF5-953B-D4C017808BDA}" dt="2024-10-28T03:10:24.286" v="32" actId="20577"/>
          <ac:spMkLst>
            <pc:docMk/>
            <pc:sldMk cId="964599678" sldId="359"/>
            <ac:spMk id="3" creationId="{4265BC39-1499-5CE6-4E0F-6B767D7504E0}"/>
          </ac:spMkLst>
        </pc:spChg>
      </pc:sldChg>
      <pc:sldChg chg="modSp mod">
        <pc:chgData name="陳亮州 CHEN, LIANG-CHOU" userId="7b522018-41d6-414f-a90e-a4a4765e7434" providerId="ADAL" clId="{570D4E29-AF53-4DF5-953B-D4C017808BDA}" dt="2024-10-28T04:29:09.686" v="36" actId="20577"/>
        <pc:sldMkLst>
          <pc:docMk/>
          <pc:sldMk cId="1787552465" sldId="422"/>
        </pc:sldMkLst>
        <pc:spChg chg="mod">
          <ac:chgData name="陳亮州 CHEN, LIANG-CHOU" userId="7b522018-41d6-414f-a90e-a4a4765e7434" providerId="ADAL" clId="{570D4E29-AF53-4DF5-953B-D4C017808BDA}" dt="2024-10-28T04:29:09.686" v="36" actId="20577"/>
          <ac:spMkLst>
            <pc:docMk/>
            <pc:sldMk cId="1787552465" sldId="422"/>
            <ac:spMk id="3" creationId="{EF002D2E-6FC8-79C3-3E2B-432212D97B65}"/>
          </ac:spMkLst>
        </pc:spChg>
      </pc:sldChg>
      <pc:sldChg chg="modNotesTx">
        <pc:chgData name="陳亮州 CHEN, LIANG-CHOU" userId="7b522018-41d6-414f-a90e-a4a4765e7434" providerId="ADAL" clId="{570D4E29-AF53-4DF5-953B-D4C017808BDA}" dt="2024-10-29T09:28:45.203" v="186" actId="20577"/>
        <pc:sldMkLst>
          <pc:docMk/>
          <pc:sldMk cId="828047160" sldId="427"/>
        </pc:sldMkLst>
      </pc:sldChg>
      <pc:sldChg chg="modNotesTx">
        <pc:chgData name="陳亮州 CHEN, LIANG-CHOU" userId="7b522018-41d6-414f-a90e-a4a4765e7434" providerId="ADAL" clId="{570D4E29-AF53-4DF5-953B-D4C017808BDA}" dt="2024-10-29T03:50:32.576" v="43" actId="20577"/>
        <pc:sldMkLst>
          <pc:docMk/>
          <pc:sldMk cId="1959316966" sldId="428"/>
        </pc:sldMkLst>
      </pc:sldChg>
      <pc:sldMasterChg chg="modSldLayout">
        <pc:chgData name="陳亮州 CHEN, LIANG-CHOU" userId="7b522018-41d6-414f-a90e-a4a4765e7434" providerId="ADAL" clId="{570D4E29-AF53-4DF5-953B-D4C017808BDA}" dt="2024-10-28T06:08:19.692" v="37" actId="14100"/>
        <pc:sldMasterMkLst>
          <pc:docMk/>
          <pc:sldMasterMk cId="4264257856" sldId="2147483666"/>
        </pc:sldMasterMkLst>
        <pc:sldLayoutChg chg="modSp mod">
          <pc:chgData name="陳亮州 CHEN, LIANG-CHOU" userId="7b522018-41d6-414f-a90e-a4a4765e7434" providerId="ADAL" clId="{570D4E29-AF53-4DF5-953B-D4C017808BDA}" dt="2024-10-28T06:08:19.692" v="37" actId="14100"/>
          <pc:sldLayoutMkLst>
            <pc:docMk/>
            <pc:sldMasterMk cId="4264257856" sldId="2147483666"/>
            <pc:sldLayoutMk cId="4080282617" sldId="2147483668"/>
          </pc:sldLayoutMkLst>
          <pc:spChg chg="mod">
            <ac:chgData name="陳亮州 CHEN, LIANG-CHOU" userId="7b522018-41d6-414f-a90e-a4a4765e7434" providerId="ADAL" clId="{570D4E29-AF53-4DF5-953B-D4C017808BDA}" dt="2024-10-28T06:08:19.692" v="37" actId="14100"/>
            <ac:spMkLst>
              <pc:docMk/>
              <pc:sldMasterMk cId="4264257856" sldId="2147483666"/>
              <pc:sldLayoutMk cId="4080282617" sldId="2147483668"/>
              <ac:spMk id="4" creationId="{00000000-0000-0000-0000-000000000000}"/>
            </ac:spMkLst>
          </pc:spChg>
        </pc:sldLayoutChg>
      </pc:sldMasterChg>
    </pc:docChg>
  </pc:docChgLst>
  <pc:docChgLst>
    <pc:chgData name="蕭又瑜 HSIAO, YU-YU" userId="c5b0ba1c-d079-4945-ac8c-b522266d3b39" providerId="ADAL" clId="{3CF86E56-6380-6747-960E-E6BFFA82D7C4}"/>
    <pc:docChg chg="undo redo custSel addSld delSld modSld sldOrd">
      <pc:chgData name="蕭又瑜 HSIAO, YU-YU" userId="c5b0ba1c-d079-4945-ac8c-b522266d3b39" providerId="ADAL" clId="{3CF86E56-6380-6747-960E-E6BFFA82D7C4}" dt="2024-10-29T10:10:08.723" v="9615" actId="20577"/>
      <pc:docMkLst>
        <pc:docMk/>
      </pc:docMkLst>
      <pc:sldChg chg="modSp mod modNotesTx">
        <pc:chgData name="蕭又瑜 HSIAO, YU-YU" userId="c5b0ba1c-d079-4945-ac8c-b522266d3b39" providerId="ADAL" clId="{3CF86E56-6380-6747-960E-E6BFFA82D7C4}" dt="2024-10-29T02:41:21.071" v="3512" actId="20577"/>
        <pc:sldMkLst>
          <pc:docMk/>
          <pc:sldMk cId="2998228690" sldId="256"/>
        </pc:sldMkLst>
        <pc:spChg chg="mod">
          <ac:chgData name="蕭又瑜 HSIAO, YU-YU" userId="c5b0ba1c-d079-4945-ac8c-b522266d3b39" providerId="ADAL" clId="{3CF86E56-6380-6747-960E-E6BFFA82D7C4}" dt="2024-10-27T04:06:25.509" v="120" actId="14100"/>
          <ac:spMkLst>
            <pc:docMk/>
            <pc:sldMk cId="2998228690" sldId="256"/>
            <ac:spMk id="2" creationId="{B204B747-6ACB-D6E7-E265-4C45A312167E}"/>
          </ac:spMkLst>
        </pc:spChg>
        <pc:spChg chg="mod">
          <ac:chgData name="蕭又瑜 HSIAO, YU-YU" userId="c5b0ba1c-d079-4945-ac8c-b522266d3b39" providerId="ADAL" clId="{3CF86E56-6380-6747-960E-E6BFFA82D7C4}" dt="2024-10-27T06:11:33.675" v="904" actId="20577"/>
          <ac:spMkLst>
            <pc:docMk/>
            <pc:sldMk cId="2998228690" sldId="256"/>
            <ac:spMk id="3" creationId="{8EE171D3-30D4-A957-97A3-219288543063}"/>
          </ac:spMkLst>
        </pc:spChg>
      </pc:sldChg>
      <pc:sldChg chg="del">
        <pc:chgData name="蕭又瑜 HSIAO, YU-YU" userId="c5b0ba1c-d079-4945-ac8c-b522266d3b39" providerId="ADAL" clId="{3CF86E56-6380-6747-960E-E6BFFA82D7C4}" dt="2024-10-27T04:13:59.815" v="125" actId="2696"/>
        <pc:sldMkLst>
          <pc:docMk/>
          <pc:sldMk cId="2770487849" sldId="257"/>
        </pc:sldMkLst>
      </pc:sldChg>
      <pc:sldChg chg="del">
        <pc:chgData name="蕭又瑜 HSIAO, YU-YU" userId="c5b0ba1c-d079-4945-ac8c-b522266d3b39" providerId="ADAL" clId="{3CF86E56-6380-6747-960E-E6BFFA82D7C4}" dt="2024-10-27T04:36:40.779" v="349" actId="2696"/>
        <pc:sldMkLst>
          <pc:docMk/>
          <pc:sldMk cId="3209465058" sldId="270"/>
        </pc:sldMkLst>
      </pc:sldChg>
      <pc:sldChg chg="modSp del mod">
        <pc:chgData name="蕭又瑜 HSIAO, YU-YU" userId="c5b0ba1c-d079-4945-ac8c-b522266d3b39" providerId="ADAL" clId="{3CF86E56-6380-6747-960E-E6BFFA82D7C4}" dt="2024-10-29T02:38:33.492" v="3285" actId="2696"/>
        <pc:sldMkLst>
          <pc:docMk/>
          <pc:sldMk cId="2272096034" sldId="278"/>
        </pc:sldMkLst>
        <pc:spChg chg="mod">
          <ac:chgData name="蕭又瑜 HSIAO, YU-YU" userId="c5b0ba1c-d079-4945-ac8c-b522266d3b39" providerId="ADAL" clId="{3CF86E56-6380-6747-960E-E6BFFA82D7C4}" dt="2024-10-27T07:25:33.323" v="1167" actId="20577"/>
          <ac:spMkLst>
            <pc:docMk/>
            <pc:sldMk cId="2272096034" sldId="278"/>
            <ac:spMk id="2" creationId="{58B3DC0F-AB0A-6235-2B38-3CC6C40BC4E2}"/>
          </ac:spMkLst>
        </pc:spChg>
      </pc:sldChg>
      <pc:sldChg chg="modSp mod modNotesTx">
        <pc:chgData name="蕭又瑜 HSIAO, YU-YU" userId="c5b0ba1c-d079-4945-ac8c-b522266d3b39" providerId="ADAL" clId="{3CF86E56-6380-6747-960E-E6BFFA82D7C4}" dt="2024-10-29T10:10:08.723" v="9615" actId="20577"/>
        <pc:sldMkLst>
          <pc:docMk/>
          <pc:sldMk cId="413509967" sldId="279"/>
        </pc:sldMkLst>
        <pc:spChg chg="mod">
          <ac:chgData name="蕭又瑜 HSIAO, YU-YU" userId="c5b0ba1c-d079-4945-ac8c-b522266d3b39" providerId="ADAL" clId="{3CF86E56-6380-6747-960E-E6BFFA82D7C4}" dt="2024-10-29T02:38:48.255" v="3295" actId="20577"/>
          <ac:spMkLst>
            <pc:docMk/>
            <pc:sldMk cId="413509967" sldId="279"/>
            <ac:spMk id="2" creationId="{58B3DC0F-AB0A-6235-2B38-3CC6C40BC4E2}"/>
          </ac:spMkLst>
        </pc:spChg>
      </pc:sldChg>
      <pc:sldChg chg="addSp modSp modAnim">
        <pc:chgData name="蕭又瑜 HSIAO, YU-YU" userId="c5b0ba1c-d079-4945-ac8c-b522266d3b39" providerId="ADAL" clId="{3CF86E56-6380-6747-960E-E6BFFA82D7C4}" dt="2024-10-28T03:39:33.093" v="2152"/>
        <pc:sldMkLst>
          <pc:docMk/>
          <pc:sldMk cId="3771205875" sldId="281"/>
        </pc:sldMkLst>
        <pc:spChg chg="add mod">
          <ac:chgData name="蕭又瑜 HSIAO, YU-YU" userId="c5b0ba1c-d079-4945-ac8c-b522266d3b39" providerId="ADAL" clId="{3CF86E56-6380-6747-960E-E6BFFA82D7C4}" dt="2024-10-28T03:39:27.201" v="2151"/>
          <ac:spMkLst>
            <pc:docMk/>
            <pc:sldMk cId="3771205875" sldId="281"/>
            <ac:spMk id="7" creationId="{9CA05A5E-C1D3-9855-A577-CCE3BA8E912F}"/>
          </ac:spMkLst>
        </pc:spChg>
        <pc:picChg chg="add mod">
          <ac:chgData name="蕭又瑜 HSIAO, YU-YU" userId="c5b0ba1c-d079-4945-ac8c-b522266d3b39" providerId="ADAL" clId="{3CF86E56-6380-6747-960E-E6BFFA82D7C4}" dt="2024-10-28T03:39:33.093" v="2152"/>
          <ac:picMkLst>
            <pc:docMk/>
            <pc:sldMk cId="3771205875" sldId="281"/>
            <ac:picMk id="10" creationId="{4D72C2CD-182F-DF28-27BA-312337C2EA15}"/>
          </ac:picMkLst>
        </pc:picChg>
      </pc:sldChg>
      <pc:sldChg chg="del">
        <pc:chgData name="蕭又瑜 HSIAO, YU-YU" userId="c5b0ba1c-d079-4945-ac8c-b522266d3b39" providerId="ADAL" clId="{3CF86E56-6380-6747-960E-E6BFFA82D7C4}" dt="2024-10-28T03:39:36.157" v="2153" actId="2696"/>
        <pc:sldMkLst>
          <pc:docMk/>
          <pc:sldMk cId="2729134727" sldId="282"/>
        </pc:sldMkLst>
      </pc:sldChg>
      <pc:sldChg chg="addSp delSp modSp add del mod modNotesTx">
        <pc:chgData name="蕭又瑜 HSIAO, YU-YU" userId="c5b0ba1c-d079-4945-ac8c-b522266d3b39" providerId="ADAL" clId="{3CF86E56-6380-6747-960E-E6BFFA82D7C4}" dt="2024-10-28T04:14:57.644" v="2772" actId="20577"/>
        <pc:sldMkLst>
          <pc:docMk/>
          <pc:sldMk cId="2844131161" sldId="319"/>
        </pc:sldMkLst>
        <pc:spChg chg="mod">
          <ac:chgData name="蕭又瑜 HSIAO, YU-YU" userId="c5b0ba1c-d079-4945-ac8c-b522266d3b39" providerId="ADAL" clId="{3CF86E56-6380-6747-960E-E6BFFA82D7C4}" dt="2024-10-28T03:15:36.819" v="1495" actId="27636"/>
          <ac:spMkLst>
            <pc:docMk/>
            <pc:sldMk cId="2844131161" sldId="319"/>
            <ac:spMk id="2" creationId="{42AD067A-9BB0-676C-B039-6E1BBF0D5293}"/>
          </ac:spMkLst>
        </pc:spChg>
        <pc:spChg chg="mod">
          <ac:chgData name="蕭又瑜 HSIAO, YU-YU" userId="c5b0ba1c-d079-4945-ac8c-b522266d3b39" providerId="ADAL" clId="{3CF86E56-6380-6747-960E-E6BFFA82D7C4}" dt="2024-10-28T04:14:57.644" v="2772" actId="20577"/>
          <ac:spMkLst>
            <pc:docMk/>
            <pc:sldMk cId="2844131161" sldId="319"/>
            <ac:spMk id="3" creationId="{D57A326E-6F98-A931-C08C-9F14B183CDB2}"/>
          </ac:spMkLst>
        </pc:spChg>
        <pc:spChg chg="mod">
          <ac:chgData name="蕭又瑜 HSIAO, YU-YU" userId="c5b0ba1c-d079-4945-ac8c-b522266d3b39" providerId="ADAL" clId="{3CF86E56-6380-6747-960E-E6BFFA82D7C4}" dt="2024-10-28T03:57:22.346" v="2303" actId="1076"/>
          <ac:spMkLst>
            <pc:docMk/>
            <pc:sldMk cId="2844131161" sldId="319"/>
            <ac:spMk id="7" creationId="{6AFBB461-DEC6-128D-46AE-6C7DA02AF555}"/>
          </ac:spMkLst>
        </pc:spChg>
        <pc:spChg chg="mod">
          <ac:chgData name="蕭又瑜 HSIAO, YU-YU" userId="c5b0ba1c-d079-4945-ac8c-b522266d3b39" providerId="ADAL" clId="{3CF86E56-6380-6747-960E-E6BFFA82D7C4}" dt="2024-10-28T03:57:22.346" v="2303" actId="1076"/>
          <ac:spMkLst>
            <pc:docMk/>
            <pc:sldMk cId="2844131161" sldId="319"/>
            <ac:spMk id="8" creationId="{43AF6EFC-5010-23C6-4444-3CC69A5F2E42}"/>
          </ac:spMkLst>
        </pc:spChg>
        <pc:spChg chg="mod">
          <ac:chgData name="蕭又瑜 HSIAO, YU-YU" userId="c5b0ba1c-d079-4945-ac8c-b522266d3b39" providerId="ADAL" clId="{3CF86E56-6380-6747-960E-E6BFFA82D7C4}" dt="2024-10-28T03:57:22.346" v="2303" actId="1076"/>
          <ac:spMkLst>
            <pc:docMk/>
            <pc:sldMk cId="2844131161" sldId="319"/>
            <ac:spMk id="9" creationId="{37507EF7-B780-167D-AFF6-6A45D4D98C6C}"/>
          </ac:spMkLst>
        </pc:spChg>
        <pc:spChg chg="del">
          <ac:chgData name="蕭又瑜 HSIAO, YU-YU" userId="c5b0ba1c-d079-4945-ac8c-b522266d3b39" providerId="ADAL" clId="{3CF86E56-6380-6747-960E-E6BFFA82D7C4}" dt="2024-10-28T03:17:19.075" v="1630" actId="478"/>
          <ac:spMkLst>
            <pc:docMk/>
            <pc:sldMk cId="2844131161" sldId="319"/>
            <ac:spMk id="10" creationId="{8A608D9E-B46C-A9F6-B4A7-24FB23D61954}"/>
          </ac:spMkLst>
        </pc:spChg>
        <pc:spChg chg="del mod">
          <ac:chgData name="蕭又瑜 HSIAO, YU-YU" userId="c5b0ba1c-d079-4945-ac8c-b522266d3b39" providerId="ADAL" clId="{3CF86E56-6380-6747-960E-E6BFFA82D7C4}" dt="2024-10-28T03:57:11.137" v="2300" actId="478"/>
          <ac:spMkLst>
            <pc:docMk/>
            <pc:sldMk cId="2844131161" sldId="319"/>
            <ac:spMk id="11" creationId="{783E5A1D-3936-650F-3374-1873427923E6}"/>
          </ac:spMkLst>
        </pc:spChg>
        <pc:spChg chg="del mod">
          <ac:chgData name="蕭又瑜 HSIAO, YU-YU" userId="c5b0ba1c-d079-4945-ac8c-b522266d3b39" providerId="ADAL" clId="{3CF86E56-6380-6747-960E-E6BFFA82D7C4}" dt="2024-10-28T03:57:12.993" v="2302" actId="478"/>
          <ac:spMkLst>
            <pc:docMk/>
            <pc:sldMk cId="2844131161" sldId="319"/>
            <ac:spMk id="12" creationId="{4A275781-6D8C-6AC3-7DCF-10DD57ED7606}"/>
          </ac:spMkLst>
        </pc:spChg>
        <pc:spChg chg="del">
          <ac:chgData name="蕭又瑜 HSIAO, YU-YU" userId="c5b0ba1c-d079-4945-ac8c-b522266d3b39" providerId="ADAL" clId="{3CF86E56-6380-6747-960E-E6BFFA82D7C4}" dt="2024-10-28T03:17:20.337" v="1631" actId="478"/>
          <ac:spMkLst>
            <pc:docMk/>
            <pc:sldMk cId="2844131161" sldId="319"/>
            <ac:spMk id="13" creationId="{542BE348-6F5F-F8A3-155D-AAF8E30D4AF1}"/>
          </ac:spMkLst>
        </pc:spChg>
        <pc:spChg chg="del mod">
          <ac:chgData name="蕭又瑜 HSIAO, YU-YU" userId="c5b0ba1c-d079-4945-ac8c-b522266d3b39" providerId="ADAL" clId="{3CF86E56-6380-6747-960E-E6BFFA82D7C4}" dt="2024-10-28T03:57:11.921" v="2301" actId="478"/>
          <ac:spMkLst>
            <pc:docMk/>
            <pc:sldMk cId="2844131161" sldId="319"/>
            <ac:spMk id="15" creationId="{6CD39819-B292-8534-7237-88161EF21CA1}"/>
          </ac:spMkLst>
        </pc:spChg>
        <pc:spChg chg="del">
          <ac:chgData name="蕭又瑜 HSIAO, YU-YU" userId="c5b0ba1c-d079-4945-ac8c-b522266d3b39" providerId="ADAL" clId="{3CF86E56-6380-6747-960E-E6BFFA82D7C4}" dt="2024-10-28T03:17:22.563" v="1632" actId="478"/>
          <ac:spMkLst>
            <pc:docMk/>
            <pc:sldMk cId="2844131161" sldId="319"/>
            <ac:spMk id="16" creationId="{7EBF4FFE-F368-63A3-46C4-D03464E21471}"/>
          </ac:spMkLst>
        </pc:spChg>
        <pc:picChg chg="add mod">
          <ac:chgData name="蕭又瑜 HSIAO, YU-YU" userId="c5b0ba1c-d079-4945-ac8c-b522266d3b39" providerId="ADAL" clId="{3CF86E56-6380-6747-960E-E6BFFA82D7C4}" dt="2024-10-28T03:14:01.202" v="1446" actId="1076"/>
          <ac:picMkLst>
            <pc:docMk/>
            <pc:sldMk cId="2844131161" sldId="319"/>
            <ac:picMk id="6" creationId="{93C48A7E-A430-D7C7-9AAB-83D3BA92CA16}"/>
          </ac:picMkLst>
        </pc:picChg>
        <pc:picChg chg="add del">
          <ac:chgData name="蕭又瑜 HSIAO, YU-YU" userId="c5b0ba1c-d079-4945-ac8c-b522266d3b39" providerId="ADAL" clId="{3CF86E56-6380-6747-960E-E6BFFA82D7C4}" dt="2024-10-28T03:17:17.573" v="1629" actId="478"/>
          <ac:picMkLst>
            <pc:docMk/>
            <pc:sldMk cId="2844131161" sldId="319"/>
            <ac:picMk id="14" creationId="{B2CAAD2F-7F19-447E-D80F-5D0EFE747FEC}"/>
          </ac:picMkLst>
        </pc:picChg>
        <pc:picChg chg="mod">
          <ac:chgData name="蕭又瑜 HSIAO, YU-YU" userId="c5b0ba1c-d079-4945-ac8c-b522266d3b39" providerId="ADAL" clId="{3CF86E56-6380-6747-960E-E6BFFA82D7C4}" dt="2024-10-28T03:57:22.346" v="2303" actId="1076"/>
          <ac:picMkLst>
            <pc:docMk/>
            <pc:sldMk cId="2844131161" sldId="319"/>
            <ac:picMk id="1026" creationId="{DCEC86BC-5251-CF4F-8DFA-E2BC8D2E9BE1}"/>
          </ac:picMkLst>
        </pc:picChg>
        <pc:picChg chg="mod">
          <ac:chgData name="蕭又瑜 HSIAO, YU-YU" userId="c5b0ba1c-d079-4945-ac8c-b522266d3b39" providerId="ADAL" clId="{3CF86E56-6380-6747-960E-E6BFFA82D7C4}" dt="2024-10-28T03:57:22.346" v="2303" actId="1076"/>
          <ac:picMkLst>
            <pc:docMk/>
            <pc:sldMk cId="2844131161" sldId="319"/>
            <ac:picMk id="1028" creationId="{335670FE-0A28-1053-6BBA-54D67947F40D}"/>
          </ac:picMkLst>
        </pc:picChg>
        <pc:picChg chg="mod">
          <ac:chgData name="蕭又瑜 HSIAO, YU-YU" userId="c5b0ba1c-d079-4945-ac8c-b522266d3b39" providerId="ADAL" clId="{3CF86E56-6380-6747-960E-E6BFFA82D7C4}" dt="2024-10-28T03:57:22.346" v="2303" actId="1076"/>
          <ac:picMkLst>
            <pc:docMk/>
            <pc:sldMk cId="2844131161" sldId="319"/>
            <ac:picMk id="1030" creationId="{D20E3877-29DF-9C32-C8FD-CB8A24659307}"/>
          </ac:picMkLst>
        </pc:picChg>
      </pc:sldChg>
      <pc:sldChg chg="del">
        <pc:chgData name="蕭又瑜 HSIAO, YU-YU" userId="c5b0ba1c-d079-4945-ac8c-b522266d3b39" providerId="ADAL" clId="{3CF86E56-6380-6747-960E-E6BFFA82D7C4}" dt="2024-10-27T04:13:48.767" v="124" actId="2696"/>
        <pc:sldMkLst>
          <pc:docMk/>
          <pc:sldMk cId="32400180" sldId="320"/>
        </pc:sldMkLst>
      </pc:sldChg>
      <pc:sldChg chg="del">
        <pc:chgData name="蕭又瑜 HSIAO, YU-YU" userId="c5b0ba1c-d079-4945-ac8c-b522266d3b39" providerId="ADAL" clId="{3CF86E56-6380-6747-960E-E6BFFA82D7C4}" dt="2024-10-27T04:13:48.767" v="124" actId="2696"/>
        <pc:sldMkLst>
          <pc:docMk/>
          <pc:sldMk cId="3858852554" sldId="322"/>
        </pc:sldMkLst>
      </pc:sldChg>
      <pc:sldChg chg="del">
        <pc:chgData name="蕭又瑜 HSIAO, YU-YU" userId="c5b0ba1c-d079-4945-ac8c-b522266d3b39" providerId="ADAL" clId="{3CF86E56-6380-6747-960E-E6BFFA82D7C4}" dt="2024-10-27T04:13:48.767" v="124" actId="2696"/>
        <pc:sldMkLst>
          <pc:docMk/>
          <pc:sldMk cId="1258319914" sldId="323"/>
        </pc:sldMkLst>
      </pc:sldChg>
      <pc:sldChg chg="del">
        <pc:chgData name="蕭又瑜 HSIAO, YU-YU" userId="c5b0ba1c-d079-4945-ac8c-b522266d3b39" providerId="ADAL" clId="{3CF86E56-6380-6747-960E-E6BFFA82D7C4}" dt="2024-10-27T04:13:48.767" v="124" actId="2696"/>
        <pc:sldMkLst>
          <pc:docMk/>
          <pc:sldMk cId="1483113382" sldId="324"/>
        </pc:sldMkLst>
      </pc:sldChg>
      <pc:sldChg chg="del">
        <pc:chgData name="蕭又瑜 HSIAO, YU-YU" userId="c5b0ba1c-d079-4945-ac8c-b522266d3b39" providerId="ADAL" clId="{3CF86E56-6380-6747-960E-E6BFFA82D7C4}" dt="2024-10-27T04:13:48.767" v="124" actId="2696"/>
        <pc:sldMkLst>
          <pc:docMk/>
          <pc:sldMk cId="1054378097" sldId="325"/>
        </pc:sldMkLst>
      </pc:sldChg>
      <pc:sldChg chg="del">
        <pc:chgData name="蕭又瑜 HSIAO, YU-YU" userId="c5b0ba1c-d079-4945-ac8c-b522266d3b39" providerId="ADAL" clId="{3CF86E56-6380-6747-960E-E6BFFA82D7C4}" dt="2024-10-27T04:36:07.106" v="340" actId="2696"/>
        <pc:sldMkLst>
          <pc:docMk/>
          <pc:sldMk cId="2052940900" sldId="326"/>
        </pc:sldMkLst>
      </pc:sldChg>
      <pc:sldChg chg="del">
        <pc:chgData name="蕭又瑜 HSIAO, YU-YU" userId="c5b0ba1c-d079-4945-ac8c-b522266d3b39" providerId="ADAL" clId="{3CF86E56-6380-6747-960E-E6BFFA82D7C4}" dt="2024-10-27T04:36:08.367" v="341" actId="2696"/>
        <pc:sldMkLst>
          <pc:docMk/>
          <pc:sldMk cId="1067036834" sldId="327"/>
        </pc:sldMkLst>
      </pc:sldChg>
      <pc:sldChg chg="add del">
        <pc:chgData name="蕭又瑜 HSIAO, YU-YU" userId="c5b0ba1c-d079-4945-ac8c-b522266d3b39" providerId="ADAL" clId="{3CF86E56-6380-6747-960E-E6BFFA82D7C4}" dt="2024-10-27T04:36:12.965" v="344" actId="2696"/>
        <pc:sldMkLst>
          <pc:docMk/>
          <pc:sldMk cId="3486355394" sldId="328"/>
        </pc:sldMkLst>
      </pc:sldChg>
      <pc:sldChg chg="addSp modSp mod ord">
        <pc:chgData name="蕭又瑜 HSIAO, YU-YU" userId="c5b0ba1c-d079-4945-ac8c-b522266d3b39" providerId="ADAL" clId="{3CF86E56-6380-6747-960E-E6BFFA82D7C4}" dt="2024-10-28T06:10:43.833" v="2935" actId="20577"/>
        <pc:sldMkLst>
          <pc:docMk/>
          <pc:sldMk cId="1597977811" sldId="329"/>
        </pc:sldMkLst>
        <pc:spChg chg="mod">
          <ac:chgData name="蕭又瑜 HSIAO, YU-YU" userId="c5b0ba1c-d079-4945-ac8c-b522266d3b39" providerId="ADAL" clId="{3CF86E56-6380-6747-960E-E6BFFA82D7C4}" dt="2024-10-28T06:10:43.833" v="2935" actId="20577"/>
          <ac:spMkLst>
            <pc:docMk/>
            <pc:sldMk cId="1597977811" sldId="329"/>
            <ac:spMk id="2" creationId="{3A8D122B-3A40-F053-5AAC-9A16170EC9CD}"/>
          </ac:spMkLst>
        </pc:spChg>
        <pc:spChg chg="mod">
          <ac:chgData name="蕭又瑜 HSIAO, YU-YU" userId="c5b0ba1c-d079-4945-ac8c-b522266d3b39" providerId="ADAL" clId="{3CF86E56-6380-6747-960E-E6BFFA82D7C4}" dt="2024-10-28T06:10:40.160" v="2929" actId="20577"/>
          <ac:spMkLst>
            <pc:docMk/>
            <pc:sldMk cId="1597977811" sldId="329"/>
            <ac:spMk id="3" creationId="{3DB0BC58-6ABA-67B1-ED6D-8AB242AD23C3}"/>
          </ac:spMkLst>
        </pc:spChg>
        <pc:spChg chg="add mod">
          <ac:chgData name="蕭又瑜 HSIAO, YU-YU" userId="c5b0ba1c-d079-4945-ac8c-b522266d3b39" providerId="ADAL" clId="{3CF86E56-6380-6747-960E-E6BFFA82D7C4}" dt="2024-10-28T03:08:42.020" v="1423" actId="20577"/>
          <ac:spMkLst>
            <pc:docMk/>
            <pc:sldMk cId="1597977811" sldId="329"/>
            <ac:spMk id="6" creationId="{269B2130-F876-1502-4235-8638B8B848E6}"/>
          </ac:spMkLst>
        </pc:spChg>
        <pc:picChg chg="mod">
          <ac:chgData name="蕭又瑜 HSIAO, YU-YU" userId="c5b0ba1c-d079-4945-ac8c-b522266d3b39" providerId="ADAL" clId="{3CF86E56-6380-6747-960E-E6BFFA82D7C4}" dt="2024-10-28T03:08:27.004" v="1421" actId="1076"/>
          <ac:picMkLst>
            <pc:docMk/>
            <pc:sldMk cId="1597977811" sldId="329"/>
            <ac:picMk id="7" creationId="{4FA28C63-F753-AB66-A06A-23E95C6DA2CB}"/>
          </ac:picMkLst>
        </pc:picChg>
      </pc:sldChg>
      <pc:sldChg chg="del">
        <pc:chgData name="蕭又瑜 HSIAO, YU-YU" userId="c5b0ba1c-d079-4945-ac8c-b522266d3b39" providerId="ADAL" clId="{3CF86E56-6380-6747-960E-E6BFFA82D7C4}" dt="2024-10-27T04:36:17.124" v="345" actId="2696"/>
        <pc:sldMkLst>
          <pc:docMk/>
          <pc:sldMk cId="758674920" sldId="330"/>
        </pc:sldMkLst>
      </pc:sldChg>
      <pc:sldChg chg="del">
        <pc:chgData name="蕭又瑜 HSIAO, YU-YU" userId="c5b0ba1c-d079-4945-ac8c-b522266d3b39" providerId="ADAL" clId="{3CF86E56-6380-6747-960E-E6BFFA82D7C4}" dt="2024-10-27T04:36:39.957" v="348" actId="2696"/>
        <pc:sldMkLst>
          <pc:docMk/>
          <pc:sldMk cId="2835163786" sldId="331"/>
        </pc:sldMkLst>
      </pc:sldChg>
      <pc:sldChg chg="del">
        <pc:chgData name="蕭又瑜 HSIAO, YU-YU" userId="c5b0ba1c-d079-4945-ac8c-b522266d3b39" providerId="ADAL" clId="{3CF86E56-6380-6747-960E-E6BFFA82D7C4}" dt="2024-10-27T04:36:30.268" v="346" actId="2696"/>
        <pc:sldMkLst>
          <pc:docMk/>
          <pc:sldMk cId="1974292850" sldId="332"/>
        </pc:sldMkLst>
      </pc:sldChg>
      <pc:sldChg chg="del">
        <pc:chgData name="蕭又瑜 HSIAO, YU-YU" userId="c5b0ba1c-d079-4945-ac8c-b522266d3b39" providerId="ADAL" clId="{3CF86E56-6380-6747-960E-E6BFFA82D7C4}" dt="2024-10-27T04:36:37.251" v="347" actId="2696"/>
        <pc:sldMkLst>
          <pc:docMk/>
          <pc:sldMk cId="4063141659" sldId="333"/>
        </pc:sldMkLst>
      </pc:sldChg>
      <pc:sldChg chg="del">
        <pc:chgData name="蕭又瑜 HSIAO, YU-YU" userId="c5b0ba1c-d079-4945-ac8c-b522266d3b39" providerId="ADAL" clId="{3CF86E56-6380-6747-960E-E6BFFA82D7C4}" dt="2024-10-27T04:36:57.892" v="350" actId="2696"/>
        <pc:sldMkLst>
          <pc:docMk/>
          <pc:sldMk cId="152187097" sldId="334"/>
        </pc:sldMkLst>
      </pc:sldChg>
      <pc:sldChg chg="modSp del mod ord">
        <pc:chgData name="蕭又瑜 HSIAO, YU-YU" userId="c5b0ba1c-d079-4945-ac8c-b522266d3b39" providerId="ADAL" clId="{3CF86E56-6380-6747-960E-E6BFFA82D7C4}" dt="2024-10-27T06:41:52.100" v="958" actId="2696"/>
        <pc:sldMkLst>
          <pc:docMk/>
          <pc:sldMk cId="4004524745" sldId="335"/>
        </pc:sldMkLst>
        <pc:spChg chg="mod">
          <ac:chgData name="蕭又瑜 HSIAO, YU-YU" userId="c5b0ba1c-d079-4945-ac8c-b522266d3b39" providerId="ADAL" clId="{3CF86E56-6380-6747-960E-E6BFFA82D7C4}" dt="2024-10-27T04:37:53.118" v="374" actId="20577"/>
          <ac:spMkLst>
            <pc:docMk/>
            <pc:sldMk cId="4004524745" sldId="335"/>
            <ac:spMk id="3" creationId="{D2842C9E-D524-3E9B-1871-85354EF1809A}"/>
          </ac:spMkLst>
        </pc:spChg>
      </pc:sldChg>
      <pc:sldChg chg="modSp mod">
        <pc:chgData name="蕭又瑜 HSIAO, YU-YU" userId="c5b0ba1c-d079-4945-ac8c-b522266d3b39" providerId="ADAL" clId="{3CF86E56-6380-6747-960E-E6BFFA82D7C4}" dt="2024-10-28T04:20:49.764" v="2890" actId="20577"/>
        <pc:sldMkLst>
          <pc:docMk/>
          <pc:sldMk cId="963134041" sldId="336"/>
        </pc:sldMkLst>
        <pc:spChg chg="mod">
          <ac:chgData name="蕭又瑜 HSIAO, YU-YU" userId="c5b0ba1c-d079-4945-ac8c-b522266d3b39" providerId="ADAL" clId="{3CF86E56-6380-6747-960E-E6BFFA82D7C4}" dt="2024-10-28T04:20:49.764" v="2890" actId="20577"/>
          <ac:spMkLst>
            <pc:docMk/>
            <pc:sldMk cId="963134041" sldId="336"/>
            <ac:spMk id="2" creationId="{37E4E881-B2C0-7A0F-18DA-C0B4ED2A872D}"/>
          </ac:spMkLst>
        </pc:spChg>
      </pc:sldChg>
      <pc:sldChg chg="addSp delSp modSp mod">
        <pc:chgData name="蕭又瑜 HSIAO, YU-YU" userId="c5b0ba1c-d079-4945-ac8c-b522266d3b39" providerId="ADAL" clId="{3CF86E56-6380-6747-960E-E6BFFA82D7C4}" dt="2024-10-27T06:31:02.553" v="954" actId="20577"/>
        <pc:sldMkLst>
          <pc:docMk/>
          <pc:sldMk cId="1002012861" sldId="337"/>
        </pc:sldMkLst>
        <pc:spChg chg="mod">
          <ac:chgData name="蕭又瑜 HSIAO, YU-YU" userId="c5b0ba1c-d079-4945-ac8c-b522266d3b39" providerId="ADAL" clId="{3CF86E56-6380-6747-960E-E6BFFA82D7C4}" dt="2024-10-27T06:30:54.569" v="951" actId="20577"/>
          <ac:spMkLst>
            <pc:docMk/>
            <pc:sldMk cId="1002012861" sldId="337"/>
            <ac:spMk id="2" creationId="{37E4E881-B2C0-7A0F-18DA-C0B4ED2A872D}"/>
          </ac:spMkLst>
        </pc:spChg>
        <pc:spChg chg="add del mod">
          <ac:chgData name="蕭又瑜 HSIAO, YU-YU" userId="c5b0ba1c-d079-4945-ac8c-b522266d3b39" providerId="ADAL" clId="{3CF86E56-6380-6747-960E-E6BFFA82D7C4}" dt="2024-10-27T06:31:02.553" v="954" actId="20577"/>
          <ac:spMkLst>
            <pc:docMk/>
            <pc:sldMk cId="1002012861" sldId="337"/>
            <ac:spMk id="67" creationId="{4AC191C8-C222-B1E1-50A7-17E61B535D5C}"/>
          </ac:spMkLst>
        </pc:spChg>
      </pc:sldChg>
      <pc:sldChg chg="del">
        <pc:chgData name="蕭又瑜 HSIAO, YU-YU" userId="c5b0ba1c-d079-4945-ac8c-b522266d3b39" providerId="ADAL" clId="{3CF86E56-6380-6747-960E-E6BFFA82D7C4}" dt="2024-10-27T05:09:02.788" v="879" actId="2696"/>
        <pc:sldMkLst>
          <pc:docMk/>
          <pc:sldMk cId="18941246" sldId="338"/>
        </pc:sldMkLst>
      </pc:sldChg>
      <pc:sldChg chg="del">
        <pc:chgData name="蕭又瑜 HSIAO, YU-YU" userId="c5b0ba1c-d079-4945-ac8c-b522266d3b39" providerId="ADAL" clId="{3CF86E56-6380-6747-960E-E6BFFA82D7C4}" dt="2024-10-27T04:14:00.678" v="126" actId="2696"/>
        <pc:sldMkLst>
          <pc:docMk/>
          <pc:sldMk cId="2600999191" sldId="339"/>
        </pc:sldMkLst>
      </pc:sldChg>
      <pc:sldChg chg="delSp modSp mod ord modAnim modNotesTx">
        <pc:chgData name="蕭又瑜 HSIAO, YU-YU" userId="c5b0ba1c-d079-4945-ac8c-b522266d3b39" providerId="ADAL" clId="{3CF86E56-6380-6747-960E-E6BFFA82D7C4}" dt="2024-10-29T04:14:07.491" v="8136" actId="20577"/>
        <pc:sldMkLst>
          <pc:docMk/>
          <pc:sldMk cId="1322391463" sldId="340"/>
        </pc:sldMkLst>
        <pc:spChg chg="mod">
          <ac:chgData name="蕭又瑜 HSIAO, YU-YU" userId="c5b0ba1c-d079-4945-ac8c-b522266d3b39" providerId="ADAL" clId="{3CF86E56-6380-6747-960E-E6BFFA82D7C4}" dt="2024-10-28T15:14:55.480" v="3283" actId="20577"/>
          <ac:spMkLst>
            <pc:docMk/>
            <pc:sldMk cId="1322391463" sldId="340"/>
            <ac:spMk id="9" creationId="{3ED950E3-678A-C345-BA10-2FB0785879D4}"/>
          </ac:spMkLst>
        </pc:spChg>
        <pc:spChg chg="del mod">
          <ac:chgData name="蕭又瑜 HSIAO, YU-YU" userId="c5b0ba1c-d079-4945-ac8c-b522266d3b39" providerId="ADAL" clId="{3CF86E56-6380-6747-960E-E6BFFA82D7C4}" dt="2024-10-28T15:14:51.046" v="3280" actId="478"/>
          <ac:spMkLst>
            <pc:docMk/>
            <pc:sldMk cId="1322391463" sldId="340"/>
            <ac:spMk id="14" creationId="{BCA713E0-BD4A-58D0-B8D5-1B6FA590055B}"/>
          </ac:spMkLst>
        </pc:spChg>
      </pc:sldChg>
      <pc:sldChg chg="ord modNotesTx">
        <pc:chgData name="蕭又瑜 HSIAO, YU-YU" userId="c5b0ba1c-d079-4945-ac8c-b522266d3b39" providerId="ADAL" clId="{3CF86E56-6380-6747-960E-E6BFFA82D7C4}" dt="2024-10-29T10:03:41.958" v="9203" actId="20577"/>
        <pc:sldMkLst>
          <pc:docMk/>
          <pc:sldMk cId="1614415753" sldId="341"/>
        </pc:sldMkLst>
      </pc:sldChg>
      <pc:sldChg chg="modSp mod">
        <pc:chgData name="蕭又瑜 HSIAO, YU-YU" userId="c5b0ba1c-d079-4945-ac8c-b522266d3b39" providerId="ADAL" clId="{3CF86E56-6380-6747-960E-E6BFFA82D7C4}" dt="2024-10-28T06:43:31.485" v="2965" actId="207"/>
        <pc:sldMkLst>
          <pc:docMk/>
          <pc:sldMk cId="1153964966" sldId="342"/>
        </pc:sldMkLst>
        <pc:spChg chg="mod">
          <ac:chgData name="蕭又瑜 HSIAO, YU-YU" userId="c5b0ba1c-d079-4945-ac8c-b522266d3b39" providerId="ADAL" clId="{3CF86E56-6380-6747-960E-E6BFFA82D7C4}" dt="2024-10-28T06:43:31.485" v="2965" actId="207"/>
          <ac:spMkLst>
            <pc:docMk/>
            <pc:sldMk cId="1153964966" sldId="342"/>
            <ac:spMk id="3" creationId="{7757C907-712F-EF6F-5A8D-866D463DD632}"/>
          </ac:spMkLst>
        </pc:spChg>
      </pc:sldChg>
      <pc:sldChg chg="modSp">
        <pc:chgData name="蕭又瑜 HSIAO, YU-YU" userId="c5b0ba1c-d079-4945-ac8c-b522266d3b39" providerId="ADAL" clId="{3CF86E56-6380-6747-960E-E6BFFA82D7C4}" dt="2024-10-28T06:27:47.493" v="2943" actId="113"/>
        <pc:sldMkLst>
          <pc:docMk/>
          <pc:sldMk cId="3199000685" sldId="349"/>
        </pc:sldMkLst>
        <pc:spChg chg="mod">
          <ac:chgData name="蕭又瑜 HSIAO, YU-YU" userId="c5b0ba1c-d079-4945-ac8c-b522266d3b39" providerId="ADAL" clId="{3CF86E56-6380-6747-960E-E6BFFA82D7C4}" dt="2024-10-28T06:27:47.493" v="2943" actId="113"/>
          <ac:spMkLst>
            <pc:docMk/>
            <pc:sldMk cId="3199000685" sldId="349"/>
            <ac:spMk id="70" creationId="{0389C1A4-3C86-72A4-DC5E-BC43937D61E0}"/>
          </ac:spMkLst>
        </pc:spChg>
      </pc:sldChg>
      <pc:sldChg chg="modSp mod">
        <pc:chgData name="蕭又瑜 HSIAO, YU-YU" userId="c5b0ba1c-d079-4945-ac8c-b522266d3b39" providerId="ADAL" clId="{3CF86E56-6380-6747-960E-E6BFFA82D7C4}" dt="2024-10-27T05:59:52.025" v="885" actId="20577"/>
        <pc:sldMkLst>
          <pc:docMk/>
          <pc:sldMk cId="840446408" sldId="357"/>
        </pc:sldMkLst>
        <pc:spChg chg="mod">
          <ac:chgData name="蕭又瑜 HSIAO, YU-YU" userId="c5b0ba1c-d079-4945-ac8c-b522266d3b39" providerId="ADAL" clId="{3CF86E56-6380-6747-960E-E6BFFA82D7C4}" dt="2024-10-27T05:59:52.025" v="885" actId="20577"/>
          <ac:spMkLst>
            <pc:docMk/>
            <pc:sldMk cId="840446408" sldId="357"/>
            <ac:spMk id="3" creationId="{4265BC39-1499-5CE6-4E0F-6B767D7504E0}"/>
          </ac:spMkLst>
        </pc:spChg>
      </pc:sldChg>
      <pc:sldChg chg="modSp mod">
        <pc:chgData name="蕭又瑜 HSIAO, YU-YU" userId="c5b0ba1c-d079-4945-ac8c-b522266d3b39" providerId="ADAL" clId="{3CF86E56-6380-6747-960E-E6BFFA82D7C4}" dt="2024-10-28T06:54:39.286" v="2989" actId="20577"/>
        <pc:sldMkLst>
          <pc:docMk/>
          <pc:sldMk cId="964599678" sldId="359"/>
        </pc:sldMkLst>
        <pc:spChg chg="mod">
          <ac:chgData name="蕭又瑜 HSIAO, YU-YU" userId="c5b0ba1c-d079-4945-ac8c-b522266d3b39" providerId="ADAL" clId="{3CF86E56-6380-6747-960E-E6BFFA82D7C4}" dt="2024-10-28T06:54:39.286" v="2989" actId="20577"/>
          <ac:spMkLst>
            <pc:docMk/>
            <pc:sldMk cId="964599678" sldId="359"/>
            <ac:spMk id="3" creationId="{4265BC39-1499-5CE6-4E0F-6B767D7504E0}"/>
          </ac:spMkLst>
        </pc:spChg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720810030" sldId="360"/>
        </pc:sldMkLst>
      </pc:sldChg>
      <pc:sldChg chg="del">
        <pc:chgData name="蕭又瑜 HSIAO, YU-YU" userId="c5b0ba1c-d079-4945-ac8c-b522266d3b39" providerId="ADAL" clId="{3CF86E56-6380-6747-960E-E6BFFA82D7C4}" dt="2024-10-27T04:34:50.418" v="339" actId="2696"/>
        <pc:sldMkLst>
          <pc:docMk/>
          <pc:sldMk cId="1041161808" sldId="361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2069601322" sldId="362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627673951" sldId="363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462545268" sldId="364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4031912877" sldId="365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326854009" sldId="367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102239357" sldId="368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905006203" sldId="369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538994872" sldId="370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985878665" sldId="371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042344614" sldId="372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919866698" sldId="373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748160547" sldId="374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855737295" sldId="375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974602636" sldId="376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618545531" sldId="377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641782214" sldId="378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562962001" sldId="379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927279964" sldId="380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094910155" sldId="381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61607197" sldId="382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644565542" sldId="383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205236585" sldId="384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15759775" sldId="385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802847584" sldId="386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154276949" sldId="387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674682081" sldId="389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644874424" sldId="390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4277461827" sldId="391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969865908" sldId="393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76617424" sldId="394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549993239" sldId="395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102005177" sldId="396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2979176270" sldId="397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715787470" sldId="398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143996695" sldId="399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386653255" sldId="400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010936036" sldId="401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486410683" sldId="402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590324099" sldId="403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195973526" sldId="404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371857599" sldId="405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003126059" sldId="407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803917542" sldId="409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67560241" sldId="410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2369587174" sldId="411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2546146709" sldId="412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827724885" sldId="413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2560196634" sldId="414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936553461" sldId="415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2355093304" sldId="416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564336663" sldId="417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712834902" sldId="418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2475746544" sldId="419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3082967816" sldId="420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2756461052" sldId="421"/>
        </pc:sldMkLst>
      </pc:sldChg>
      <pc:sldChg chg="modSp mod">
        <pc:chgData name="蕭又瑜 HSIAO, YU-YU" userId="c5b0ba1c-d079-4945-ac8c-b522266d3b39" providerId="ADAL" clId="{3CF86E56-6380-6747-960E-E6BFFA82D7C4}" dt="2024-10-28T10:19:56.784" v="3279" actId="20577"/>
        <pc:sldMkLst>
          <pc:docMk/>
          <pc:sldMk cId="1787552465" sldId="422"/>
        </pc:sldMkLst>
        <pc:spChg chg="mod">
          <ac:chgData name="蕭又瑜 HSIAO, YU-YU" userId="c5b0ba1c-d079-4945-ac8c-b522266d3b39" providerId="ADAL" clId="{3CF86E56-6380-6747-960E-E6BFFA82D7C4}" dt="2024-10-27T06:45:31.753" v="974" actId="20577"/>
          <ac:spMkLst>
            <pc:docMk/>
            <pc:sldMk cId="1787552465" sldId="422"/>
            <ac:spMk id="2" creationId="{B4AC5256-2286-A4F2-6492-3A14DEF1EEC5}"/>
          </ac:spMkLst>
        </pc:spChg>
        <pc:spChg chg="mod">
          <ac:chgData name="蕭又瑜 HSIAO, YU-YU" userId="c5b0ba1c-d079-4945-ac8c-b522266d3b39" providerId="ADAL" clId="{3CF86E56-6380-6747-960E-E6BFFA82D7C4}" dt="2024-10-28T10:19:56.784" v="3279" actId="20577"/>
          <ac:spMkLst>
            <pc:docMk/>
            <pc:sldMk cId="1787552465" sldId="422"/>
            <ac:spMk id="3" creationId="{EF002D2E-6FC8-79C3-3E2B-432212D97B65}"/>
          </ac:spMkLst>
        </pc:spChg>
      </pc:sldChg>
      <pc:sldChg chg="del">
        <pc:chgData name="蕭又瑜 HSIAO, YU-YU" userId="c5b0ba1c-d079-4945-ac8c-b522266d3b39" providerId="ADAL" clId="{3CF86E56-6380-6747-960E-E6BFFA82D7C4}" dt="2024-10-27T06:00:06.255" v="886" actId="2696"/>
        <pc:sldMkLst>
          <pc:docMk/>
          <pc:sldMk cId="2795361389" sldId="423"/>
        </pc:sldMkLst>
      </pc:sldChg>
      <pc:sldChg chg="del">
        <pc:chgData name="蕭又瑜 HSIAO, YU-YU" userId="c5b0ba1c-d079-4945-ac8c-b522266d3b39" providerId="ADAL" clId="{3CF86E56-6380-6747-960E-E6BFFA82D7C4}" dt="2024-10-27T06:00:11.057" v="887" actId="2696"/>
        <pc:sldMkLst>
          <pc:docMk/>
          <pc:sldMk cId="3929454349" sldId="424"/>
        </pc:sldMkLst>
      </pc:sldChg>
      <pc:sldChg chg="del">
        <pc:chgData name="蕭又瑜 HSIAO, YU-YU" userId="c5b0ba1c-d079-4945-ac8c-b522266d3b39" providerId="ADAL" clId="{3CF86E56-6380-6747-960E-E6BFFA82D7C4}" dt="2024-10-27T05:36:16.163" v="881" actId="2696"/>
        <pc:sldMkLst>
          <pc:docMk/>
          <pc:sldMk cId="2688518336" sldId="425"/>
        </pc:sldMkLst>
      </pc:sldChg>
      <pc:sldChg chg="del">
        <pc:chgData name="蕭又瑜 HSIAO, YU-YU" userId="c5b0ba1c-d079-4945-ac8c-b522266d3b39" providerId="ADAL" clId="{3CF86E56-6380-6747-960E-E6BFFA82D7C4}" dt="2024-10-27T05:36:05.456" v="880" actId="2696"/>
        <pc:sldMkLst>
          <pc:docMk/>
          <pc:sldMk cId="1444157301" sldId="426"/>
        </pc:sldMkLst>
      </pc:sldChg>
      <pc:sldChg chg="addSp delSp modSp new mod ord modAnim modNotesTx">
        <pc:chgData name="蕭又瑜 HSIAO, YU-YU" userId="c5b0ba1c-d079-4945-ac8c-b522266d3b39" providerId="ADAL" clId="{3CF86E56-6380-6747-960E-E6BFFA82D7C4}" dt="2024-10-29T03:46:55.062" v="5751"/>
        <pc:sldMkLst>
          <pc:docMk/>
          <pc:sldMk cId="828047160" sldId="427"/>
        </pc:sldMkLst>
        <pc:spChg chg="mod">
          <ac:chgData name="蕭又瑜 HSIAO, YU-YU" userId="c5b0ba1c-d079-4945-ac8c-b522266d3b39" providerId="ADAL" clId="{3CF86E56-6380-6747-960E-E6BFFA82D7C4}" dt="2024-10-27T04:47:02.496" v="468" actId="20577"/>
          <ac:spMkLst>
            <pc:docMk/>
            <pc:sldMk cId="828047160" sldId="427"/>
            <ac:spMk id="2" creationId="{094351C3-8315-9FAA-4138-46C148982D45}"/>
          </ac:spMkLst>
        </pc:spChg>
        <pc:spChg chg="mod">
          <ac:chgData name="蕭又瑜 HSIAO, YU-YU" userId="c5b0ba1c-d079-4945-ac8c-b522266d3b39" providerId="ADAL" clId="{3CF86E56-6380-6747-960E-E6BFFA82D7C4}" dt="2024-10-28T07:39:29.331" v="3261" actId="20577"/>
          <ac:spMkLst>
            <pc:docMk/>
            <pc:sldMk cId="828047160" sldId="427"/>
            <ac:spMk id="3" creationId="{9C3C8761-054C-B693-4395-98E1C0B18D68}"/>
          </ac:spMkLst>
        </pc:spChg>
        <pc:spChg chg="add mod">
          <ac:chgData name="蕭又瑜 HSIAO, YU-YU" userId="c5b0ba1c-d079-4945-ac8c-b522266d3b39" providerId="ADAL" clId="{3CF86E56-6380-6747-960E-E6BFFA82D7C4}" dt="2024-10-28T07:32:35.988" v="3158" actId="1076"/>
          <ac:spMkLst>
            <pc:docMk/>
            <pc:sldMk cId="828047160" sldId="427"/>
            <ac:spMk id="7" creationId="{A15AB82E-79FD-5384-E3FA-6AE2035B1EE3}"/>
          </ac:spMkLst>
        </pc:spChg>
        <pc:spChg chg="add del mod">
          <ac:chgData name="蕭又瑜 HSIAO, YU-YU" userId="c5b0ba1c-d079-4945-ac8c-b522266d3b39" providerId="ADAL" clId="{3CF86E56-6380-6747-960E-E6BFFA82D7C4}" dt="2024-10-29T03:46:55.062" v="5751"/>
          <ac:spMkLst>
            <pc:docMk/>
            <pc:sldMk cId="828047160" sldId="427"/>
            <ac:spMk id="9" creationId="{17C222A8-49B2-AD09-428A-1CD5D06CE41C}"/>
          </ac:spMkLst>
        </pc:spChg>
        <pc:picChg chg="add mod">
          <ac:chgData name="蕭又瑜 HSIAO, YU-YU" userId="c5b0ba1c-d079-4945-ac8c-b522266d3b39" providerId="ADAL" clId="{3CF86E56-6380-6747-960E-E6BFFA82D7C4}" dt="2024-10-27T05:04:13.370" v="878" actId="14100"/>
          <ac:picMkLst>
            <pc:docMk/>
            <pc:sldMk cId="828047160" sldId="427"/>
            <ac:picMk id="6" creationId="{28BEB506-66AD-5845-51FF-0C11BA5C004B}"/>
          </ac:picMkLst>
        </pc:picChg>
        <pc:picChg chg="add del mod">
          <ac:chgData name="蕭又瑜 HSIAO, YU-YU" userId="c5b0ba1c-d079-4945-ac8c-b522266d3b39" providerId="ADAL" clId="{3CF86E56-6380-6747-960E-E6BFFA82D7C4}" dt="2024-10-27T05:03:09.948" v="818" actId="478"/>
          <ac:picMkLst>
            <pc:docMk/>
            <pc:sldMk cId="828047160" sldId="427"/>
            <ac:picMk id="7" creationId="{3B6FDB44-008E-1040-1FC8-0D0A734A9FA0}"/>
          </ac:picMkLst>
        </pc:picChg>
        <pc:picChg chg="add mod modCrop">
          <ac:chgData name="蕭又瑜 HSIAO, YU-YU" userId="c5b0ba1c-d079-4945-ac8c-b522266d3b39" providerId="ADAL" clId="{3CF86E56-6380-6747-960E-E6BFFA82D7C4}" dt="2024-10-27T05:03:38.563" v="824" actId="1076"/>
          <ac:picMkLst>
            <pc:docMk/>
            <pc:sldMk cId="828047160" sldId="427"/>
            <ac:picMk id="8" creationId="{AC2C0BED-4334-4464-3EA7-1FD0581FD6EA}"/>
          </ac:picMkLst>
        </pc:picChg>
      </pc:sldChg>
      <pc:sldChg chg="modSp new mod ord modNotesTx">
        <pc:chgData name="蕭又瑜 HSIAO, YU-YU" userId="c5b0ba1c-d079-4945-ac8c-b522266d3b39" providerId="ADAL" clId="{3CF86E56-6380-6747-960E-E6BFFA82D7C4}" dt="2024-10-29T02:46:28.557" v="3831" actId="20577"/>
        <pc:sldMkLst>
          <pc:docMk/>
          <pc:sldMk cId="1959316966" sldId="428"/>
        </pc:sldMkLst>
        <pc:spChg chg="mod">
          <ac:chgData name="蕭又瑜 HSIAO, YU-YU" userId="c5b0ba1c-d079-4945-ac8c-b522266d3b39" providerId="ADAL" clId="{3CF86E56-6380-6747-960E-E6BFFA82D7C4}" dt="2024-10-27T07:27:41.723" v="1177" actId="20577"/>
          <ac:spMkLst>
            <pc:docMk/>
            <pc:sldMk cId="1959316966" sldId="428"/>
            <ac:spMk id="2" creationId="{73C7718F-642F-8B69-1749-1BC10464A76C}"/>
          </ac:spMkLst>
        </pc:spChg>
        <pc:spChg chg="mod">
          <ac:chgData name="蕭又瑜 HSIAO, YU-YU" userId="c5b0ba1c-d079-4945-ac8c-b522266d3b39" providerId="ADAL" clId="{3CF86E56-6380-6747-960E-E6BFFA82D7C4}" dt="2024-10-28T06:57:59.722" v="2999" actId="20577"/>
          <ac:spMkLst>
            <pc:docMk/>
            <pc:sldMk cId="1959316966" sldId="428"/>
            <ac:spMk id="3" creationId="{38C03529-DE90-9577-6A51-C2F8CCD41507}"/>
          </ac:spMkLst>
        </pc:spChg>
      </pc:sldChg>
      <pc:sldChg chg="addSp delSp modSp new mod">
        <pc:chgData name="蕭又瑜 HSIAO, YU-YU" userId="c5b0ba1c-d079-4945-ac8c-b522266d3b39" providerId="ADAL" clId="{3CF86E56-6380-6747-960E-E6BFFA82D7C4}" dt="2024-10-28T06:45:24.386" v="2972" actId="20577"/>
        <pc:sldMkLst>
          <pc:docMk/>
          <pc:sldMk cId="2275111085" sldId="429"/>
        </pc:sldMkLst>
        <pc:spChg chg="mod">
          <ac:chgData name="蕭又瑜 HSIAO, YU-YU" userId="c5b0ba1c-d079-4945-ac8c-b522266d3b39" providerId="ADAL" clId="{3CF86E56-6380-6747-960E-E6BFFA82D7C4}" dt="2024-10-28T03:55:38.669" v="2264" actId="20577"/>
          <ac:spMkLst>
            <pc:docMk/>
            <pc:sldMk cId="2275111085" sldId="429"/>
            <ac:spMk id="2" creationId="{B22CDB9B-5E6A-AB4E-4AF0-BD21782BE499}"/>
          </ac:spMkLst>
        </pc:spChg>
        <pc:spChg chg="del">
          <ac:chgData name="蕭又瑜 HSIAO, YU-YU" userId="c5b0ba1c-d079-4945-ac8c-b522266d3b39" providerId="ADAL" clId="{3CF86E56-6380-6747-960E-E6BFFA82D7C4}" dt="2024-10-28T03:56:09.914" v="2265"/>
          <ac:spMkLst>
            <pc:docMk/>
            <pc:sldMk cId="2275111085" sldId="429"/>
            <ac:spMk id="3" creationId="{99DF71EC-9C72-F3FD-EE39-9C23136A9F58}"/>
          </ac:spMkLst>
        </pc:spChg>
        <pc:spChg chg="add mod">
          <ac:chgData name="蕭又瑜 HSIAO, YU-YU" userId="c5b0ba1c-d079-4945-ac8c-b522266d3b39" providerId="ADAL" clId="{3CF86E56-6380-6747-960E-E6BFFA82D7C4}" dt="2024-10-28T06:45:24.386" v="2972" actId="20577"/>
          <ac:spMkLst>
            <pc:docMk/>
            <pc:sldMk cId="2275111085" sldId="429"/>
            <ac:spMk id="9" creationId="{CB05FFA2-A0E8-43A7-A92A-7B247F219DB0}"/>
          </ac:spMkLst>
        </pc:spChg>
        <pc:spChg chg="add mod">
          <ac:chgData name="蕭又瑜 HSIAO, YU-YU" userId="c5b0ba1c-d079-4945-ac8c-b522266d3b39" providerId="ADAL" clId="{3CF86E56-6380-6747-960E-E6BFFA82D7C4}" dt="2024-10-28T04:02:43.649" v="2566" actId="164"/>
          <ac:spMkLst>
            <pc:docMk/>
            <pc:sldMk cId="2275111085" sldId="429"/>
            <ac:spMk id="11" creationId="{739501DB-C014-90A2-7A57-2BF8E5E14A8C}"/>
          </ac:spMkLst>
        </pc:spChg>
        <pc:spChg chg="add mod">
          <ac:chgData name="蕭又瑜 HSIAO, YU-YU" userId="c5b0ba1c-d079-4945-ac8c-b522266d3b39" providerId="ADAL" clId="{3CF86E56-6380-6747-960E-E6BFFA82D7C4}" dt="2024-10-28T04:04:22.384" v="2572" actId="114"/>
          <ac:spMkLst>
            <pc:docMk/>
            <pc:sldMk cId="2275111085" sldId="429"/>
            <ac:spMk id="12" creationId="{78A1C665-7C2D-31EE-D76E-FFFBF1666DC0}"/>
          </ac:spMkLst>
        </pc:spChg>
        <pc:spChg chg="add mod">
          <ac:chgData name="蕭又瑜 HSIAO, YU-YU" userId="c5b0ba1c-d079-4945-ac8c-b522266d3b39" providerId="ADAL" clId="{3CF86E56-6380-6747-960E-E6BFFA82D7C4}" dt="2024-10-28T04:11:48.498" v="2759" actId="1076"/>
          <ac:spMkLst>
            <pc:docMk/>
            <pc:sldMk cId="2275111085" sldId="429"/>
            <ac:spMk id="14" creationId="{90E5007C-506A-F632-7D33-E93F05E5A880}"/>
          </ac:spMkLst>
        </pc:spChg>
        <pc:grpChg chg="add mod">
          <ac:chgData name="蕭又瑜 HSIAO, YU-YU" userId="c5b0ba1c-d079-4945-ac8c-b522266d3b39" providerId="ADAL" clId="{3CF86E56-6380-6747-960E-E6BFFA82D7C4}" dt="2024-10-28T04:02:48.514" v="2567" actId="1076"/>
          <ac:grpSpMkLst>
            <pc:docMk/>
            <pc:sldMk cId="2275111085" sldId="429"/>
            <ac:grpSpMk id="13" creationId="{7E7E7832-32BC-6835-1554-D93586C94AB4}"/>
          </ac:grpSpMkLst>
        </pc:grpChg>
        <pc:picChg chg="add del mod">
          <ac:chgData name="蕭又瑜 HSIAO, YU-YU" userId="c5b0ba1c-d079-4945-ac8c-b522266d3b39" providerId="ADAL" clId="{3CF86E56-6380-6747-960E-E6BFFA82D7C4}" dt="2024-10-28T03:56:12.853" v="2268" actId="21"/>
          <ac:picMkLst>
            <pc:docMk/>
            <pc:sldMk cId="2275111085" sldId="429"/>
            <ac:picMk id="7" creationId="{975B3906-ABD2-6264-661B-9FF76D196331}"/>
          </ac:picMkLst>
        </pc:picChg>
        <pc:picChg chg="add mod">
          <ac:chgData name="蕭又瑜 HSIAO, YU-YU" userId="c5b0ba1c-d079-4945-ac8c-b522266d3b39" providerId="ADAL" clId="{3CF86E56-6380-6747-960E-E6BFFA82D7C4}" dt="2024-10-28T04:12:19.845" v="2763" actId="1076"/>
          <ac:picMkLst>
            <pc:docMk/>
            <pc:sldMk cId="2275111085" sldId="429"/>
            <ac:picMk id="10" creationId="{549EC372-9B65-6F8A-AB07-481E00E7C8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506E6-941D-4C6B-A442-1D464AF1A876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42A23-4FAE-4127-81AC-86637CFC5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24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42A23-4FAE-4127-81AC-86637CFC505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12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42A23-4FAE-4127-81AC-86637CFC505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87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42A23-4FAE-4127-81AC-86637CFC505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60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42A23-4FAE-4127-81AC-86637CFC505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84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42A23-4FAE-4127-81AC-86637CFC505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25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42A23-4FAE-4127-81AC-86637CFC505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64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42A23-4FAE-4127-81AC-86637CFC505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2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42A23-4FAE-4127-81AC-86637CFC5054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30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1212498" y="6371844"/>
            <a:ext cx="938314" cy="365125"/>
          </a:xfrm>
        </p:spPr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79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992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11551"/>
            <a:ext cx="10515600" cy="47654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1171208" y="6371844"/>
            <a:ext cx="979603" cy="365125"/>
          </a:xfrm>
        </p:spPr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838200" y="1225118"/>
            <a:ext cx="10515600" cy="0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28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1221376" y="6371844"/>
            <a:ext cx="929436" cy="365125"/>
          </a:xfrm>
        </p:spPr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5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1239130" y="6371844"/>
            <a:ext cx="911681" cy="365125"/>
          </a:xfrm>
        </p:spPr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DDF2735-A1E1-C5DF-39A1-5F46AD36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992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D199421-98D9-3BCC-B604-DE2A66B2B49A}"/>
              </a:ext>
            </a:extLst>
          </p:cNvPr>
          <p:cNvCxnSpPr/>
          <p:nvPr/>
        </p:nvCxnSpPr>
        <p:spPr>
          <a:xfrm>
            <a:off x="838200" y="1225118"/>
            <a:ext cx="10515600" cy="0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1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23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950146" y="5910555"/>
            <a:ext cx="12418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CC"/>
                </a:solidFill>
              </a:defRPr>
            </a:lvl1pPr>
          </a:lstStyle>
          <a:p>
            <a:fld id="{488CE73D-6FC5-490F-BBB3-BBC4DE8078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 rot="16200000">
            <a:off x="5909389" y="495181"/>
            <a:ext cx="430887" cy="12134336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TW" sz="1600">
                <a:solidFill>
                  <a:schemeClr val="bg1"/>
                </a:solidFill>
                <a:latin typeface="Lucida Calligraphy" panose="03010101010101010101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NCKU Electrical Engineering, Computer Architecture and System Laboratory,</a:t>
            </a:r>
            <a:r>
              <a:rPr lang="en-US" altLang="zh-TW" sz="1600" baseline="0">
                <a:solidFill>
                  <a:schemeClr val="bg1"/>
                </a:solidFill>
                <a:latin typeface="Lucida Calligraphy" panose="03010101010101010101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600">
                <a:solidFill>
                  <a:schemeClr val="bg1"/>
                </a:solidFill>
                <a:latin typeface="Lucida Calligraphy" panose="03010101010101010101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Since</a:t>
            </a:r>
            <a:r>
              <a:rPr lang="en-US" altLang="zh-TW" sz="1600" baseline="0">
                <a:solidFill>
                  <a:schemeClr val="bg1"/>
                </a:solidFill>
                <a:latin typeface="Lucida Calligraphy" panose="03010101010101010101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1999</a:t>
            </a:r>
            <a:r>
              <a:rPr lang="en-US" altLang="zh-TW" sz="1600">
                <a:latin typeface="Lucida Calligraphy" panose="03010101010101010101" pitchFamily="66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zh-TW" altLang="en-US" sz="1600">
              <a:latin typeface="Lucida Calligraphy" panose="03010101010101010101" pitchFamily="66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1221376" y="6371844"/>
            <a:ext cx="929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6176963"/>
            <a:ext cx="838200" cy="681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5" descr="c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8" y="6263601"/>
            <a:ext cx="581609" cy="58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EB9D5059-EE61-CF77-4EA8-8A810D1D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26425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33CC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ICUFN.2019.880619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hioyadan/Konata/blob/master/docs/kanata-log-format.md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2807591.2807598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sd-devel/rs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hyperlink" Target="https://doi.org/10.1145/317796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B747-6ACB-D6E7-E265-4C45A3121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84324"/>
          </a:xfrm>
        </p:spPr>
        <p:txBody>
          <a:bodyPr>
            <a:normAutofit/>
          </a:bodyPr>
          <a:lstStyle/>
          <a:p>
            <a:r>
              <a:rPr lang="en-US" altLang="zh-TW" sz="4800"/>
              <a:t>GPGPU Pipeline Visualization for RISC-V SIMT Architecture</a:t>
            </a:r>
            <a:endParaRPr lang="zh-TW" alt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171D3-30D4-A957-97A3-219288543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6688"/>
            <a:ext cx="9144000" cy="1928950"/>
          </a:xfrm>
        </p:spPr>
        <p:txBody>
          <a:bodyPr>
            <a:normAutofit/>
          </a:bodyPr>
          <a:lstStyle/>
          <a:p>
            <a:r>
              <a:rPr lang="en-US" altLang="zh-TW" b="1"/>
              <a:t>CARRV 2024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2000"/>
              <a:t>Yu-Yu Hsiao†, Liang-Chou Chen, Chung-Ho Chen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2000"/>
              <a:t>National Cheng Kung University, Taiwan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2000"/>
              <a:t>†n28111534@gs.ncku.edu.tw</a:t>
            </a:r>
          </a:p>
        </p:txBody>
      </p:sp>
    </p:spTree>
    <p:extLst>
      <p:ext uri="{BB962C8B-B14F-4D97-AF65-F5344CB8AC3E}">
        <p14:creationId xmlns:p14="http://schemas.microsoft.com/office/powerpoint/2010/main" val="299822869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067A-9BB0-676C-B039-6E1BBF0D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Proposed</a:t>
            </a:r>
            <a:r>
              <a:rPr lang="zh-TW" altLang="en-US"/>
              <a:t> </a:t>
            </a:r>
            <a:r>
              <a:rPr lang="en-US"/>
              <a:t>ISA Extension for our GPGPU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A326E-6F98-A931-C08C-9F14B183C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1"/>
            <a:ext cx="10515600" cy="2410641"/>
          </a:xfrm>
        </p:spPr>
        <p:txBody>
          <a:bodyPr>
            <a:normAutofit/>
          </a:bodyPr>
          <a:lstStyle/>
          <a:p>
            <a:r>
              <a:rPr lang="en-US"/>
              <a:t>We employ ICS-First algorithm to handle branch divergence</a:t>
            </a:r>
          </a:p>
          <a:p>
            <a:r>
              <a:rPr lang="en-US"/>
              <a:t>3 additional instructions using custom-1 opcode</a:t>
            </a:r>
          </a:p>
          <a:p>
            <a:r>
              <a:rPr lang="en-US"/>
              <a:t>Patched LLVM compiler for inserting priority adjustment instructions automatically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763B9-8DD4-6573-56D5-A54F0609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CE6DB-DE5D-E1D2-A09A-275E544B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1026" name="Picture 2" descr="wavedrom">
            <a:extLst>
              <a:ext uri="{FF2B5EF4-FFF2-40B4-BE49-F238E27FC236}">
                <a16:creationId xmlns:a16="http://schemas.microsoft.com/office/drawing/2014/main" id="{DCEC86BC-5251-CF4F-8DFA-E2BC8D2E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34" y="4211714"/>
            <a:ext cx="6395760" cy="5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vedrom (1)">
            <a:extLst>
              <a:ext uri="{FF2B5EF4-FFF2-40B4-BE49-F238E27FC236}">
                <a16:creationId xmlns:a16="http://schemas.microsoft.com/office/drawing/2014/main" id="{335670FE-0A28-1053-6BBA-54D67947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34" y="4781320"/>
            <a:ext cx="6395760" cy="5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vedrom (2)">
            <a:extLst>
              <a:ext uri="{FF2B5EF4-FFF2-40B4-BE49-F238E27FC236}">
                <a16:creationId xmlns:a16="http://schemas.microsoft.com/office/drawing/2014/main" id="{D20E3877-29DF-9C32-C8FD-CB8A24659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34" y="5350926"/>
            <a:ext cx="6395760" cy="5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BB461-DEC6-128D-46AE-6C7DA02AF555}"/>
              </a:ext>
            </a:extLst>
          </p:cNvPr>
          <p:cNvSpPr txBox="1"/>
          <p:nvPr/>
        </p:nvSpPr>
        <p:spPr>
          <a:xfrm>
            <a:off x="1747148" y="4310016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fsa.pri.raise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F6EFC-5010-23C6-4444-3CC69A5F2E42}"/>
              </a:ext>
            </a:extLst>
          </p:cNvPr>
          <p:cNvSpPr txBox="1"/>
          <p:nvPr/>
        </p:nvSpPr>
        <p:spPr>
          <a:xfrm>
            <a:off x="1747148" y="4876313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fsa.pri.lower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07EF7-B780-167D-AFF6-6A45D4D98C6C}"/>
              </a:ext>
            </a:extLst>
          </p:cNvPr>
          <p:cNvSpPr txBox="1"/>
          <p:nvPr/>
        </p:nvSpPr>
        <p:spPr>
          <a:xfrm>
            <a:off x="1747148" y="5446074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fsa.pri.reset</a:t>
            </a:r>
          </a:p>
        </p:txBody>
      </p:sp>
    </p:spTree>
    <p:extLst>
      <p:ext uri="{BB962C8B-B14F-4D97-AF65-F5344CB8AC3E}">
        <p14:creationId xmlns:p14="http://schemas.microsoft.com/office/powerpoint/2010/main" val="284413116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122B-3A40-F053-5AAC-9A16170E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RISC-V SIMT Pipeline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0BC58-6ABA-67B1-ED6D-8AB242AD2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1551"/>
            <a:ext cx="10515599" cy="1886650"/>
          </a:xfrm>
        </p:spPr>
        <p:txBody>
          <a:bodyPr/>
          <a:lstStyle/>
          <a:p>
            <a:r>
              <a:rPr lang="en-US"/>
              <a:t>Microarchitecture of modeled SM</a:t>
            </a:r>
          </a:p>
          <a:p>
            <a:pPr lvl="1"/>
            <a:r>
              <a:rPr lang="en-US"/>
              <a:t>Based on the architecture of </a:t>
            </a:r>
            <a:r>
              <a:rPr lang="en-US" b="1"/>
              <a:t>GPGPU-Sim</a:t>
            </a:r>
            <a:r>
              <a:rPr lang="en-US"/>
              <a:t> and </a:t>
            </a:r>
            <a:r>
              <a:rPr lang="en-US" b="1"/>
              <a:t>CASLab-GPU</a:t>
            </a:r>
            <a:r>
              <a:rPr lang="en-US" baseline="30000"/>
              <a:t>1</a:t>
            </a:r>
            <a:endParaRPr lang="en-US" b="1"/>
          </a:p>
          <a:p>
            <a:pPr lvl="1"/>
            <a:r>
              <a:rPr lang="en-US"/>
              <a:t>8-stage in-order issue </a:t>
            </a:r>
            <a:r>
              <a:rPr lang="en-US" err="1"/>
              <a:t>OoO</a:t>
            </a:r>
            <a:r>
              <a:rPr lang="en-US"/>
              <a:t> commit pipeline, priority-based PC arbitration</a:t>
            </a:r>
          </a:p>
          <a:p>
            <a:pPr lvl="1"/>
            <a:r>
              <a:rPr lang="en-US"/>
              <a:t>Dedicated fetch scheduler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7A914-33F8-2D63-6B53-CFE84817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DA041-A64A-D35D-70E4-EF813D3A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7" name="Picture 6" descr="A diagram of a system&#10;&#10;Description automatically generated">
            <a:extLst>
              <a:ext uri="{FF2B5EF4-FFF2-40B4-BE49-F238E27FC236}">
                <a16:creationId xmlns:a16="http://schemas.microsoft.com/office/drawing/2014/main" id="{4FA28C63-F753-AB66-A06A-23E95C6DA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79" y="3298201"/>
            <a:ext cx="6642637" cy="2595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9B2130-F876-1502-4235-8638B8B848E6}"/>
              </a:ext>
            </a:extLst>
          </p:cNvPr>
          <p:cNvSpPr txBox="1"/>
          <p:nvPr/>
        </p:nvSpPr>
        <p:spPr>
          <a:xfrm>
            <a:off x="838199" y="5901731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/>
              <a:t>1</a:t>
            </a:r>
            <a:r>
              <a:rPr lang="en-US" sz="1200"/>
              <a:t>Y. -X. Su, J. -H. </a:t>
            </a:r>
            <a:r>
              <a:rPr lang="en-US" sz="1200" err="1"/>
              <a:t>Jheng</a:t>
            </a:r>
            <a:r>
              <a:rPr lang="en-US" sz="1200"/>
              <a:t>, D. -J. Chen and C. -H. Chen, "Development of an Open ISA GPGPU for Edge Device Machine Learning Applications," 2019 Eleventh International Conference on Ubiquitous and Future Networks (ICUFN), Zagreb, Croatia, 2019, pp. 214-217, </a:t>
            </a:r>
            <a:r>
              <a:rPr lang="en-US" sz="1200" err="1"/>
              <a:t>doi</a:t>
            </a:r>
            <a:r>
              <a:rPr lang="en-US" sz="1200"/>
              <a:t>: </a:t>
            </a:r>
            <a:r>
              <a:rPr lang="en-US" sz="1200">
                <a:hlinkClick r:id="rId3"/>
              </a:rPr>
              <a:t>10.1109/ICUFN.2019.8806196</a:t>
            </a:r>
            <a:r>
              <a:rPr lang="en-US" sz="1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97781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B9B-5E6A-AB4E-4AF0-BD21782B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Visualization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51068-E0B0-D6AE-6A48-B5C32F8D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D129B-74FF-AC34-B692-4C943C86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05FFA2-A0E8-43A7-A92A-7B247F219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We implement a </a:t>
            </a:r>
            <a:r>
              <a:rPr lang="en-US" sz="2400">
                <a:solidFill>
                  <a:srgbClr val="FF0000"/>
                </a:solidFill>
              </a:rPr>
              <a:t>cycle-based</a:t>
            </a:r>
            <a:r>
              <a:rPr lang="en-US" sz="2400"/>
              <a:t> RISC-V SIMT simulator</a:t>
            </a:r>
          </a:p>
          <a:p>
            <a:r>
              <a:rPr lang="en-US" sz="2400"/>
              <a:t>Run </a:t>
            </a:r>
            <a:r>
              <a:rPr lang="en-US" sz="2400">
                <a:solidFill>
                  <a:srgbClr val="FF0000"/>
                </a:solidFill>
              </a:rPr>
              <a:t>execution-driven</a:t>
            </a:r>
            <a:r>
              <a:rPr lang="en-US" sz="2400"/>
              <a:t> simulation on a compiled SPMD program</a:t>
            </a:r>
          </a:p>
          <a:p>
            <a:r>
              <a:rPr lang="en-US" sz="2400"/>
              <a:t>Logs are dumped during the simulation</a:t>
            </a:r>
          </a:p>
          <a:p>
            <a:r>
              <a:rPr lang="en-US" sz="2400"/>
              <a:t>Open and render the pipeline trace in </a:t>
            </a:r>
            <a:r>
              <a:rPr lang="en-US" sz="2400">
                <a:solidFill>
                  <a:srgbClr val="FF0000"/>
                </a:solidFill>
              </a:rPr>
              <a:t>Konata pipeline viewer</a:t>
            </a:r>
          </a:p>
        </p:txBody>
      </p:sp>
      <p:pic>
        <p:nvPicPr>
          <p:cNvPr id="10" name="Content Placeholder 6" descr="A white arrow pointing to the left&#10;&#10;Description automatically generated">
            <a:extLst>
              <a:ext uri="{FF2B5EF4-FFF2-40B4-BE49-F238E27FC236}">
                <a16:creationId xmlns:a16="http://schemas.microsoft.com/office/drawing/2014/main" id="{549EC372-9B65-6F8A-AB07-481E00E7C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28" y="3529120"/>
            <a:ext cx="5099374" cy="13723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E7E7832-32BC-6835-1554-D93586C94AB4}"/>
              </a:ext>
            </a:extLst>
          </p:cNvPr>
          <p:cNvGrpSpPr/>
          <p:nvPr/>
        </p:nvGrpSpPr>
        <p:grpSpPr>
          <a:xfrm>
            <a:off x="8960196" y="3243398"/>
            <a:ext cx="2393604" cy="3029729"/>
            <a:chOff x="9177469" y="2113255"/>
            <a:chExt cx="2393604" cy="30297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9501DB-C014-90A2-7A57-2BF8E5E14A8C}"/>
                </a:ext>
              </a:extLst>
            </p:cNvPr>
            <p:cNvSpPr txBox="1"/>
            <p:nvPr/>
          </p:nvSpPr>
          <p:spPr>
            <a:xfrm>
              <a:off x="9177469" y="2113255"/>
              <a:ext cx="2393604" cy="263149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Kanata  0004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C=      -1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C       1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I       0       0       0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S       0       0       F1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I       1       0       0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S       1       0       F1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C       1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I       2       0       0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S       2       0       F1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I       3       0       0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S       3       0       F1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C       1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C       1</a:t>
              </a:r>
            </a:p>
            <a:p>
              <a:r>
                <a:rPr lang="en-US" sz="1100">
                  <a:latin typeface="Courier New" panose="02070309020205020404" pitchFamily="49" charset="0"/>
                  <a:cs typeface="Courier New" panose="02070309020205020404" pitchFamily="49" charset="0"/>
                </a:rPr>
                <a:t>...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A1C665-7C2D-31EE-D76E-FFFBF1666DC0}"/>
                </a:ext>
              </a:extLst>
            </p:cNvPr>
            <p:cNvSpPr txBox="1"/>
            <p:nvPr/>
          </p:nvSpPr>
          <p:spPr>
            <a:xfrm>
              <a:off x="9387975" y="4773652"/>
              <a:ext cx="1994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>
                  <a:hlinkClick r:id="rId3"/>
                </a:rPr>
                <a:t>Kanata</a:t>
              </a:r>
              <a:r>
                <a:rPr lang="en-US" b="1"/>
                <a:t> Log Format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E5007C-506A-F632-7D33-E93F05E5A880}"/>
              </a:ext>
            </a:extLst>
          </p:cNvPr>
          <p:cNvSpPr txBox="1"/>
          <p:nvPr/>
        </p:nvSpPr>
        <p:spPr>
          <a:xfrm>
            <a:off x="4928616" y="5315189"/>
            <a:ext cx="4031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Log size:</a:t>
            </a:r>
          </a:p>
          <a:p>
            <a:r>
              <a:rPr lang="en-US" sz="1600"/>
              <a:t>w/o compression: </a:t>
            </a:r>
            <a:r>
              <a:rPr lang="en-US" sz="1600">
                <a:solidFill>
                  <a:srgbClr val="FF0000"/>
                </a:solidFill>
              </a:rPr>
              <a:t>200 bytes</a:t>
            </a:r>
            <a:r>
              <a:rPr lang="en-US" sz="1600"/>
              <a:t> per instruction</a:t>
            </a:r>
          </a:p>
          <a:p>
            <a:r>
              <a:rPr lang="en-US" sz="1600"/>
              <a:t>w/ compression (gz): </a:t>
            </a:r>
            <a:r>
              <a:rPr lang="en-US" sz="1600">
                <a:solidFill>
                  <a:srgbClr val="FF0000"/>
                </a:solidFill>
              </a:rPr>
              <a:t>40 bytes</a:t>
            </a:r>
            <a:r>
              <a:rPr lang="en-US" sz="1600"/>
              <a:t> per instruction</a:t>
            </a:r>
          </a:p>
        </p:txBody>
      </p:sp>
    </p:spTree>
    <p:extLst>
      <p:ext uri="{BB962C8B-B14F-4D97-AF65-F5344CB8AC3E}">
        <p14:creationId xmlns:p14="http://schemas.microsoft.com/office/powerpoint/2010/main" val="227511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E55C-2EC8-480D-CE57-0E9AE2E2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Pipeline Visualization for SIMT Architecture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7C907-712F-EF6F-5A8D-866D463DD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SIMT, instructions in the pipeline may belong to different warps</a:t>
            </a:r>
          </a:p>
          <a:p>
            <a:pPr lvl="1"/>
            <a:r>
              <a:rPr lang="en-US"/>
              <a:t>Use different colors to identify the </a:t>
            </a:r>
            <a:r>
              <a:rPr lang="en-US">
                <a:solidFill>
                  <a:srgbClr val="FF0000"/>
                </a:solidFill>
              </a:rPr>
              <a:t>warp ID</a:t>
            </a:r>
            <a:r>
              <a:rPr lang="en-US"/>
              <a:t> of the instruction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To trace the execution of individual instructions throughout the pipeline</a:t>
            </a:r>
          </a:p>
          <a:p>
            <a:pPr lvl="1"/>
            <a:r>
              <a:rPr lang="en-US"/>
              <a:t>Use different colors to identify the </a:t>
            </a:r>
            <a:r>
              <a:rPr lang="en-US">
                <a:solidFill>
                  <a:srgbClr val="FF0000"/>
                </a:solidFill>
              </a:rPr>
              <a:t>pipeline stage</a:t>
            </a:r>
            <a:r>
              <a:rPr lang="en-US"/>
              <a:t> (just as CPUs) 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69C40-C5EC-6A5F-E213-DE915A5F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484EC-EDAA-178E-1487-FF99624B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610A9-9D78-B21E-EDC6-802F5988D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46233"/>
            <a:ext cx="7772400" cy="11759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E37E7-781F-0980-763B-AA09408F5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096086"/>
            <a:ext cx="7772400" cy="1179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396496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E55C-2EC8-480D-CE57-0E9AE2E2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Pipeline Visualization for SIMT Architecture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7C907-712F-EF6F-5A8D-866D463DD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Meaning of the generated pipeline trace </a:t>
            </a:r>
            <a:r>
              <a:rPr lang="en-US" b="1"/>
              <a:t>color scheme</a:t>
            </a:r>
            <a:r>
              <a:rPr lang="en-US"/>
              <a:t> and </a:t>
            </a:r>
            <a:r>
              <a:rPr lang="en-US" b="1"/>
              <a:t>symbol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69C40-C5EC-6A5F-E213-DE915A5F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484EC-EDAA-178E-1487-FF99624B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E37E7-781F-0980-763B-AA09408F5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57975"/>
            <a:ext cx="7772400" cy="11795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diagram of a system&#10;&#10;Description automatically generated">
            <a:extLst>
              <a:ext uri="{FF2B5EF4-FFF2-40B4-BE49-F238E27FC236}">
                <a16:creationId xmlns:a16="http://schemas.microsoft.com/office/drawing/2014/main" id="{79BC828E-E4C5-E307-9A59-38DDF3597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6557211" cy="2561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F6D37A-6D4B-4BB5-5424-0B748F4ED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050" y="3654022"/>
            <a:ext cx="41402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1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31C4-7A56-D3B5-216D-0D2061AD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(1/3): Handling Control Divergence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2E3B4-328E-E522-CAFF-665D16280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reproduce the situation mentioned earlier with the assembly code</a:t>
            </a:r>
          </a:p>
          <a:p>
            <a:pPr lvl="1"/>
            <a:r>
              <a:rPr lang="en-US" b="1"/>
              <a:t>Branch taken</a:t>
            </a:r>
            <a:r>
              <a:rPr lang="en-US"/>
              <a:t>: BB_1</a:t>
            </a:r>
          </a:p>
          <a:p>
            <a:pPr lvl="1"/>
            <a:r>
              <a:rPr lang="en-US" b="1"/>
              <a:t>Not taken</a:t>
            </a:r>
            <a:r>
              <a:rPr lang="en-US"/>
              <a:t>: BB_2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0FEA0-02C3-5F0C-5AD1-D7089DE9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D1015-DC7E-B6B7-C3F1-5811C685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9" name="Picture 68" descr="A screenshot of a computer&#10;&#10;Description automatically generated">
            <a:extLst>
              <a:ext uri="{FF2B5EF4-FFF2-40B4-BE49-F238E27FC236}">
                <a16:creationId xmlns:a16="http://schemas.microsoft.com/office/drawing/2014/main" id="{142C21E6-BD4A-44AB-1D4A-4F00B2168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60" y="3559353"/>
            <a:ext cx="6243340" cy="271632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0389C1A4-3C86-72A4-DC5E-BC43937D61E0}"/>
              </a:ext>
            </a:extLst>
          </p:cNvPr>
          <p:cNvSpPr txBox="1"/>
          <p:nvPr/>
        </p:nvSpPr>
        <p:spPr>
          <a:xfrm>
            <a:off x="7713060" y="2070061"/>
            <a:ext cx="3640740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.section </a:t>
            </a:r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.global </a:t>
            </a:r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main: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bb0: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err="1">
                <a:latin typeface="Courier New" panose="02070309020205020404" pitchFamily="49" charset="0"/>
                <a:cs typeface="Courier New" panose="02070309020205020404" pitchFamily="49" charset="0"/>
              </a:rPr>
              <a:t>csrr</a:t>
            </a:r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a0, 0xfe2  </a:t>
            </a: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read </a:t>
            </a:r>
            <a:r>
              <a:rPr lang="en-US" sz="1600" b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endParaRPr lang="en-US" sz="1600" b="1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err="1">
                <a:latin typeface="Courier New" panose="02070309020205020404" pitchFamily="49" charset="0"/>
                <a:cs typeface="Courier New" panose="02070309020205020404" pitchFamily="49" charset="0"/>
              </a:rPr>
              <a:t>andi</a:t>
            </a:r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a0, a0, 1  </a:t>
            </a: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b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 2</a:t>
            </a:r>
          </a:p>
          <a:p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fsa.pri.raise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err="1">
                <a:latin typeface="Courier New" panose="02070309020205020404" pitchFamily="49" charset="0"/>
                <a:cs typeface="Courier New" panose="02070309020205020404" pitchFamily="49" charset="0"/>
              </a:rPr>
              <a:t>beqz</a:t>
            </a:r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a0, bb1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bb2: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err="1">
                <a:latin typeface="Courier New" panose="02070309020205020404" pitchFamily="49" charset="0"/>
                <a:cs typeface="Courier New" panose="02070309020205020404" pitchFamily="49" charset="0"/>
              </a:rPr>
              <a:t>slli</a:t>
            </a:r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a0, a0, 1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j bb3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bb1: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a0, a0, -1</a:t>
            </a: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bb3:</a:t>
            </a:r>
          </a:p>
          <a:p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fsa.pri.lower</a:t>
            </a:r>
            <a:endParaRPr lang="en-US" sz="16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31990006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FF45-DC32-EDF6-559A-AD5F5C26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(1/3): Handling Control Divergence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970CC-D91A-6E21-C04F-E1C61385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81A8C-01D6-80EB-D68C-C8A9EB21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3BF5F-3106-9204-CA90-DA5E695E6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1282"/>
            <a:ext cx="10515600" cy="4778756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A69A29-FAF8-74A7-7925-21AA8617B4E3}"/>
              </a:ext>
            </a:extLst>
          </p:cNvPr>
          <p:cNvCxnSpPr>
            <a:cxnSpLocks/>
          </p:cNvCxnSpPr>
          <p:nvPr/>
        </p:nvCxnSpPr>
        <p:spPr>
          <a:xfrm>
            <a:off x="5082332" y="1884497"/>
            <a:ext cx="0" cy="111220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C13FF6-EF2B-49C7-875B-20A129D283CB}"/>
              </a:ext>
            </a:extLst>
          </p:cNvPr>
          <p:cNvCxnSpPr>
            <a:cxnSpLocks/>
          </p:cNvCxnSpPr>
          <p:nvPr/>
        </p:nvCxnSpPr>
        <p:spPr>
          <a:xfrm>
            <a:off x="6952311" y="3298084"/>
            <a:ext cx="0" cy="107540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D4DA67-13ED-99A3-3322-0802FB4D013C}"/>
              </a:ext>
            </a:extLst>
          </p:cNvPr>
          <p:cNvCxnSpPr>
            <a:cxnSpLocks/>
          </p:cNvCxnSpPr>
          <p:nvPr/>
        </p:nvCxnSpPr>
        <p:spPr>
          <a:xfrm>
            <a:off x="8822294" y="4700813"/>
            <a:ext cx="0" cy="1075299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3E44DB37-05BC-C76A-7CC9-B1ECDD8CB549}"/>
              </a:ext>
            </a:extLst>
          </p:cNvPr>
          <p:cNvSpPr/>
          <p:nvPr/>
        </p:nvSpPr>
        <p:spPr>
          <a:xfrm>
            <a:off x="4961304" y="3298084"/>
            <a:ext cx="120984" cy="1075400"/>
          </a:xfrm>
          <a:prstGeom prst="leftBrace">
            <a:avLst>
              <a:gd name="adj1" fmla="val 156398"/>
              <a:gd name="adj2" fmla="val 50000"/>
            </a:avLst>
          </a:pr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  <a:gd name="connsiteX7" fmla="*/ 101506 w 101506"/>
                      <a:gd name="connsiteY7" fmla="*/ 436728 h 436728"/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506" h="436728" stroke="0" extrusionOk="0">
                        <a:moveTo>
                          <a:pt x="101506" y="436728"/>
                        </a:moveTo>
                        <a:cubicBezTo>
                          <a:pt x="72589" y="436181"/>
                          <a:pt x="50261" y="433126"/>
                          <a:pt x="50753" y="428270"/>
                        </a:cubicBezTo>
                        <a:cubicBezTo>
                          <a:pt x="56662" y="348434"/>
                          <a:pt x="59294" y="298706"/>
                          <a:pt x="50753" y="226822"/>
                        </a:cubicBezTo>
                        <a:cubicBezTo>
                          <a:pt x="46515" y="218928"/>
                          <a:pt x="26209" y="222101"/>
                          <a:pt x="0" y="218364"/>
                        </a:cubicBezTo>
                        <a:cubicBezTo>
                          <a:pt x="28044" y="219479"/>
                          <a:pt x="50673" y="214321"/>
                          <a:pt x="50753" y="209906"/>
                        </a:cubicBezTo>
                        <a:cubicBezTo>
                          <a:pt x="52812" y="162047"/>
                          <a:pt x="59770" y="80589"/>
                          <a:pt x="50753" y="8458"/>
                        </a:cubicBezTo>
                        <a:cubicBezTo>
                          <a:pt x="47097" y="7230"/>
                          <a:pt x="73052" y="-4045"/>
                          <a:pt x="101506" y="0"/>
                        </a:cubicBezTo>
                        <a:cubicBezTo>
                          <a:pt x="81082" y="198115"/>
                          <a:pt x="99071" y="323430"/>
                          <a:pt x="101506" y="436728"/>
                        </a:cubicBezTo>
                        <a:close/>
                      </a:path>
                      <a:path w="101506" h="436728" fill="none" extrusionOk="0">
                        <a:moveTo>
                          <a:pt x="101506" y="436728"/>
                        </a:moveTo>
                        <a:cubicBezTo>
                          <a:pt x="73605" y="437620"/>
                          <a:pt x="50147" y="432906"/>
                          <a:pt x="50753" y="428270"/>
                        </a:cubicBezTo>
                        <a:cubicBezTo>
                          <a:pt x="49986" y="341224"/>
                          <a:pt x="48084" y="320958"/>
                          <a:pt x="50753" y="226822"/>
                        </a:cubicBezTo>
                        <a:cubicBezTo>
                          <a:pt x="51487" y="223282"/>
                          <a:pt x="28968" y="219512"/>
                          <a:pt x="0" y="218364"/>
                        </a:cubicBezTo>
                        <a:cubicBezTo>
                          <a:pt x="28699" y="217778"/>
                          <a:pt x="50910" y="213836"/>
                          <a:pt x="50753" y="209906"/>
                        </a:cubicBezTo>
                        <a:cubicBezTo>
                          <a:pt x="50406" y="130359"/>
                          <a:pt x="49514" y="101766"/>
                          <a:pt x="50753" y="8458"/>
                        </a:cubicBezTo>
                        <a:cubicBezTo>
                          <a:pt x="50450" y="3333"/>
                          <a:pt x="73206" y="1015"/>
                          <a:pt x="101506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269DCC-368D-88E5-08E7-1038A73AA0D9}"/>
              </a:ext>
            </a:extLst>
          </p:cNvPr>
          <p:cNvSpPr txBox="1"/>
          <p:nvPr/>
        </p:nvSpPr>
        <p:spPr>
          <a:xfrm>
            <a:off x="2821670" y="3651118"/>
            <a:ext cx="205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Flushed instructions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AA6062-AD65-4CAC-C126-C4CF364A2B35}"/>
              </a:ext>
            </a:extLst>
          </p:cNvPr>
          <p:cNvSpPr txBox="1"/>
          <p:nvPr/>
        </p:nvSpPr>
        <p:spPr>
          <a:xfrm>
            <a:off x="9069489" y="4896289"/>
            <a:ext cx="205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control dependency</a:t>
            </a:r>
          </a:p>
        </p:txBody>
      </p:sp>
    </p:spTree>
    <p:extLst>
      <p:ext uri="{BB962C8B-B14F-4D97-AF65-F5344CB8AC3E}">
        <p14:creationId xmlns:p14="http://schemas.microsoft.com/office/powerpoint/2010/main" val="41349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FF45-DC32-EDF6-559A-AD5F5C26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(1/3): Handling Control Divergence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970CC-D91A-6E21-C04F-E1C61385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81A8C-01D6-80EB-D68C-C8A9EB21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3D3DB3-1B4A-1CCA-496A-D8518805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23" y="2556884"/>
            <a:ext cx="6393522" cy="29126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066EA5-EBC2-3AE4-6D6C-13215713C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" r="317"/>
          <a:stretch/>
        </p:blipFill>
        <p:spPr>
          <a:xfrm>
            <a:off x="3270306" y="2042647"/>
            <a:ext cx="8562845" cy="11668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9A7474-4D2F-80EA-92B3-015E13C7A261}"/>
              </a:ext>
            </a:extLst>
          </p:cNvPr>
          <p:cNvSpPr/>
          <p:nvPr/>
        </p:nvSpPr>
        <p:spPr>
          <a:xfrm>
            <a:off x="449823" y="2556884"/>
            <a:ext cx="2642839" cy="35724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37DAB9-5EF1-7ACF-8215-AC12FFB69F09}"/>
              </a:ext>
            </a:extLst>
          </p:cNvPr>
          <p:cNvCxnSpPr>
            <a:cxnSpLocks/>
          </p:cNvCxnSpPr>
          <p:nvPr/>
        </p:nvCxnSpPr>
        <p:spPr>
          <a:xfrm flipV="1">
            <a:off x="3092662" y="2041053"/>
            <a:ext cx="177644" cy="5158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B697C7-A8BF-900C-87E1-D4CF6B4FA74D}"/>
              </a:ext>
            </a:extLst>
          </p:cNvPr>
          <p:cNvCxnSpPr>
            <a:cxnSpLocks/>
          </p:cNvCxnSpPr>
          <p:nvPr/>
        </p:nvCxnSpPr>
        <p:spPr>
          <a:xfrm>
            <a:off x="3092662" y="2914128"/>
            <a:ext cx="177644" cy="3019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1947B24-CB27-4E14-1B57-338AFDA9F1CE}"/>
              </a:ext>
            </a:extLst>
          </p:cNvPr>
          <p:cNvSpPr/>
          <p:nvPr/>
        </p:nvSpPr>
        <p:spPr>
          <a:xfrm>
            <a:off x="3307430" y="2785821"/>
            <a:ext cx="2465195" cy="38781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A69A29-FAF8-74A7-7925-21AA8617B4E3}"/>
              </a:ext>
            </a:extLst>
          </p:cNvPr>
          <p:cNvCxnSpPr>
            <a:cxnSpLocks/>
          </p:cNvCxnSpPr>
          <p:nvPr/>
        </p:nvCxnSpPr>
        <p:spPr>
          <a:xfrm>
            <a:off x="3028898" y="2916384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C13FF6-EF2B-49C7-875B-20A129D283CB}"/>
              </a:ext>
            </a:extLst>
          </p:cNvPr>
          <p:cNvCxnSpPr>
            <a:cxnSpLocks/>
          </p:cNvCxnSpPr>
          <p:nvPr/>
        </p:nvCxnSpPr>
        <p:spPr>
          <a:xfrm>
            <a:off x="4165548" y="3767821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D4DA67-13ED-99A3-3322-0802FB4D013C}"/>
              </a:ext>
            </a:extLst>
          </p:cNvPr>
          <p:cNvCxnSpPr>
            <a:cxnSpLocks/>
          </p:cNvCxnSpPr>
          <p:nvPr/>
        </p:nvCxnSpPr>
        <p:spPr>
          <a:xfrm>
            <a:off x="5302198" y="4617720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CA57A68-B67C-4472-2CEC-EFA56A0AC1B0}"/>
              </a:ext>
            </a:extLst>
          </p:cNvPr>
          <p:cNvSpPr txBox="1"/>
          <p:nvPr/>
        </p:nvSpPr>
        <p:spPr>
          <a:xfrm>
            <a:off x="3270306" y="1716192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BB_0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AA6062-AD65-4CAC-C126-C4CF364A2B35}"/>
              </a:ext>
            </a:extLst>
          </p:cNvPr>
          <p:cNvSpPr txBox="1"/>
          <p:nvPr/>
        </p:nvSpPr>
        <p:spPr>
          <a:xfrm>
            <a:off x="5367930" y="4697380"/>
            <a:ext cx="205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control dependency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1A1480D-76EE-4E67-9C39-3668A9EFB2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1"/>
          <a:stretch/>
        </p:blipFill>
        <p:spPr>
          <a:xfrm>
            <a:off x="7794452" y="3438165"/>
            <a:ext cx="3681994" cy="251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1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FF45-DC32-EDF6-559A-AD5F5C26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(1/3): Handling Control Divergence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970CC-D91A-6E21-C04F-E1C61385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81A8C-01D6-80EB-D68C-C8A9EB21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3D3DB3-1B4A-1CCA-496A-D8518805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8712"/>
            <a:ext cx="6393522" cy="2912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097B74-58D5-3B53-D546-147BB1CEB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6"/>
          <a:stretch/>
        </p:blipFill>
        <p:spPr>
          <a:xfrm>
            <a:off x="5410376" y="4081784"/>
            <a:ext cx="5584268" cy="8069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3BD9E79-D177-C206-88A5-35DA1D0C2069}"/>
              </a:ext>
            </a:extLst>
          </p:cNvPr>
          <p:cNvSpPr/>
          <p:nvPr/>
        </p:nvSpPr>
        <p:spPr>
          <a:xfrm>
            <a:off x="3334778" y="4120360"/>
            <a:ext cx="1285200" cy="18928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549635-0995-132C-C042-AA48AA5CC099}"/>
              </a:ext>
            </a:extLst>
          </p:cNvPr>
          <p:cNvCxnSpPr>
            <a:cxnSpLocks/>
          </p:cNvCxnSpPr>
          <p:nvPr/>
        </p:nvCxnSpPr>
        <p:spPr>
          <a:xfrm flipV="1">
            <a:off x="4619978" y="4079325"/>
            <a:ext cx="790398" cy="41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4A7B74-58F9-A3DC-7B6D-3666BAB91D3E}"/>
              </a:ext>
            </a:extLst>
          </p:cNvPr>
          <p:cNvCxnSpPr>
            <a:cxnSpLocks/>
          </p:cNvCxnSpPr>
          <p:nvPr/>
        </p:nvCxnSpPr>
        <p:spPr>
          <a:xfrm>
            <a:off x="4619978" y="4309649"/>
            <a:ext cx="790398" cy="5729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169D3-74E4-348E-DEDE-3C622311FB7D}"/>
              </a:ext>
            </a:extLst>
          </p:cNvPr>
          <p:cNvSpPr/>
          <p:nvPr/>
        </p:nvSpPr>
        <p:spPr>
          <a:xfrm>
            <a:off x="5446525" y="4518478"/>
            <a:ext cx="2299137" cy="33647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A69A29-FAF8-74A7-7925-21AA8617B4E3}"/>
              </a:ext>
            </a:extLst>
          </p:cNvPr>
          <p:cNvCxnSpPr>
            <a:cxnSpLocks/>
          </p:cNvCxnSpPr>
          <p:nvPr/>
        </p:nvCxnSpPr>
        <p:spPr>
          <a:xfrm>
            <a:off x="3417275" y="3458212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C13FF6-EF2B-49C7-875B-20A129D283CB}"/>
              </a:ext>
            </a:extLst>
          </p:cNvPr>
          <p:cNvCxnSpPr>
            <a:cxnSpLocks/>
          </p:cNvCxnSpPr>
          <p:nvPr/>
        </p:nvCxnSpPr>
        <p:spPr>
          <a:xfrm>
            <a:off x="4553925" y="4309649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D4DA67-13ED-99A3-3322-0802FB4D013C}"/>
              </a:ext>
            </a:extLst>
          </p:cNvPr>
          <p:cNvCxnSpPr>
            <a:cxnSpLocks/>
          </p:cNvCxnSpPr>
          <p:nvPr/>
        </p:nvCxnSpPr>
        <p:spPr>
          <a:xfrm>
            <a:off x="5690575" y="5159548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8E3D270-DD94-37B5-A76D-B0A4B68BA3D2}"/>
              </a:ext>
            </a:extLst>
          </p:cNvPr>
          <p:cNvSpPr txBox="1"/>
          <p:nvPr/>
        </p:nvSpPr>
        <p:spPr>
          <a:xfrm>
            <a:off x="5410376" y="3774007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BB_1 -&gt; BB_3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AA6062-AD65-4CAC-C126-C4CF364A2B35}"/>
              </a:ext>
            </a:extLst>
          </p:cNvPr>
          <p:cNvSpPr txBox="1"/>
          <p:nvPr/>
        </p:nvSpPr>
        <p:spPr>
          <a:xfrm>
            <a:off x="5756307" y="5239208"/>
            <a:ext cx="205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control dependency</a:t>
            </a: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4371F3E2-BE53-8371-B81C-37AEFDC38D95}"/>
              </a:ext>
            </a:extLst>
          </p:cNvPr>
          <p:cNvSpPr/>
          <p:nvPr/>
        </p:nvSpPr>
        <p:spPr>
          <a:xfrm rot="16200000">
            <a:off x="8797384" y="4175297"/>
            <a:ext cx="120731" cy="1640959"/>
          </a:xfrm>
          <a:prstGeom prst="leftBrace">
            <a:avLst>
              <a:gd name="adj1" fmla="val 127130"/>
              <a:gd name="adj2" fmla="val 50000"/>
            </a:avLst>
          </a:pr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  <a:gd name="connsiteX7" fmla="*/ 101506 w 101506"/>
                      <a:gd name="connsiteY7" fmla="*/ 436728 h 436728"/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506" h="436728" stroke="0" extrusionOk="0">
                        <a:moveTo>
                          <a:pt x="101506" y="436728"/>
                        </a:moveTo>
                        <a:cubicBezTo>
                          <a:pt x="72589" y="436181"/>
                          <a:pt x="50261" y="433126"/>
                          <a:pt x="50753" y="428270"/>
                        </a:cubicBezTo>
                        <a:cubicBezTo>
                          <a:pt x="56662" y="348434"/>
                          <a:pt x="59294" y="298706"/>
                          <a:pt x="50753" y="226822"/>
                        </a:cubicBezTo>
                        <a:cubicBezTo>
                          <a:pt x="46515" y="218928"/>
                          <a:pt x="26209" y="222101"/>
                          <a:pt x="0" y="218364"/>
                        </a:cubicBezTo>
                        <a:cubicBezTo>
                          <a:pt x="28044" y="219479"/>
                          <a:pt x="50673" y="214321"/>
                          <a:pt x="50753" y="209906"/>
                        </a:cubicBezTo>
                        <a:cubicBezTo>
                          <a:pt x="52812" y="162047"/>
                          <a:pt x="59770" y="80589"/>
                          <a:pt x="50753" y="8458"/>
                        </a:cubicBezTo>
                        <a:cubicBezTo>
                          <a:pt x="47097" y="7230"/>
                          <a:pt x="73052" y="-4045"/>
                          <a:pt x="101506" y="0"/>
                        </a:cubicBezTo>
                        <a:cubicBezTo>
                          <a:pt x="81082" y="198115"/>
                          <a:pt x="99071" y="323430"/>
                          <a:pt x="101506" y="436728"/>
                        </a:cubicBezTo>
                        <a:close/>
                      </a:path>
                      <a:path w="101506" h="436728" fill="none" extrusionOk="0">
                        <a:moveTo>
                          <a:pt x="101506" y="436728"/>
                        </a:moveTo>
                        <a:cubicBezTo>
                          <a:pt x="73605" y="437620"/>
                          <a:pt x="50147" y="432906"/>
                          <a:pt x="50753" y="428270"/>
                        </a:cubicBezTo>
                        <a:cubicBezTo>
                          <a:pt x="49986" y="341224"/>
                          <a:pt x="48084" y="320958"/>
                          <a:pt x="50753" y="226822"/>
                        </a:cubicBezTo>
                        <a:cubicBezTo>
                          <a:pt x="51487" y="223282"/>
                          <a:pt x="28968" y="219512"/>
                          <a:pt x="0" y="218364"/>
                        </a:cubicBezTo>
                        <a:cubicBezTo>
                          <a:pt x="28699" y="217778"/>
                          <a:pt x="50910" y="213836"/>
                          <a:pt x="50753" y="209906"/>
                        </a:cubicBezTo>
                        <a:cubicBezTo>
                          <a:pt x="50406" y="130359"/>
                          <a:pt x="49514" y="101766"/>
                          <a:pt x="50753" y="8458"/>
                        </a:cubicBezTo>
                        <a:cubicBezTo>
                          <a:pt x="50450" y="3333"/>
                          <a:pt x="73206" y="1015"/>
                          <a:pt x="101506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E4E5D2-E137-21C9-DFA6-BB7733D50845}"/>
              </a:ext>
            </a:extLst>
          </p:cNvPr>
          <p:cNvSpPr txBox="1"/>
          <p:nvPr/>
        </p:nvSpPr>
        <p:spPr>
          <a:xfrm>
            <a:off x="8320883" y="5023989"/>
            <a:ext cx="107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diverged!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7AFE63D-BCE3-AE97-4275-22A675AA48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1"/>
          <a:stretch/>
        </p:blipFill>
        <p:spPr>
          <a:xfrm>
            <a:off x="7557136" y="1388135"/>
            <a:ext cx="3681994" cy="2518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B41C8-8AA7-67CD-1C26-B50D4DD451C4}"/>
              </a:ext>
            </a:extLst>
          </p:cNvPr>
          <p:cNvSpPr txBox="1"/>
          <p:nvPr/>
        </p:nvSpPr>
        <p:spPr>
          <a:xfrm>
            <a:off x="838200" y="1587456"/>
            <a:ext cx="6393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Threads in the same warp diverged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SIMD utilization rate</a:t>
            </a:r>
            <a:r>
              <a:rPr lang="en-US" sz="2000"/>
              <a:t>: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When reaching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fsa.pri.lower</a:t>
            </a:r>
            <a:r>
              <a:rPr lang="en-US" sz="2000"/>
              <a:t>, the execution pauses and resumes at the other divergent path</a:t>
            </a:r>
          </a:p>
        </p:txBody>
      </p:sp>
    </p:spTree>
    <p:extLst>
      <p:ext uri="{BB962C8B-B14F-4D97-AF65-F5344CB8AC3E}">
        <p14:creationId xmlns:p14="http://schemas.microsoft.com/office/powerpoint/2010/main" val="3071455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36" grpId="0"/>
      <p:bldP spid="40" grpId="0" animBg="1"/>
      <p:bldP spid="41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FF45-DC32-EDF6-559A-AD5F5C26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(1/3): Handling Control Divergence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970CC-D91A-6E21-C04F-E1C61385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81A8C-01D6-80EB-D68C-C8A9EB21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3D3DB3-1B4A-1CCA-496A-D8518805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278" y="3211006"/>
            <a:ext cx="6393522" cy="2912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33A545-CE5A-1025-1C6D-E13615D0D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"/>
          <a:stretch/>
        </p:blipFill>
        <p:spPr>
          <a:xfrm>
            <a:off x="2628433" y="4569450"/>
            <a:ext cx="5571298" cy="788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23ABFB-EDEF-0D4E-3710-BC22E2AC3154}"/>
              </a:ext>
            </a:extLst>
          </p:cNvPr>
          <p:cNvSpPr/>
          <p:nvPr/>
        </p:nvSpPr>
        <p:spPr>
          <a:xfrm>
            <a:off x="8589906" y="5080722"/>
            <a:ext cx="1292329" cy="19112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1280CE-5C8E-9A5A-01D0-21FE220B76EC}"/>
              </a:ext>
            </a:extLst>
          </p:cNvPr>
          <p:cNvCxnSpPr>
            <a:cxnSpLocks/>
          </p:cNvCxnSpPr>
          <p:nvPr/>
        </p:nvCxnSpPr>
        <p:spPr>
          <a:xfrm flipH="1" flipV="1">
            <a:off x="8209431" y="4568292"/>
            <a:ext cx="380475" cy="5124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9F7C39-CCC9-8553-37FE-52F6AFE4640A}"/>
              </a:ext>
            </a:extLst>
          </p:cNvPr>
          <p:cNvCxnSpPr>
            <a:cxnSpLocks/>
          </p:cNvCxnSpPr>
          <p:nvPr/>
        </p:nvCxnSpPr>
        <p:spPr>
          <a:xfrm flipH="1">
            <a:off x="8199731" y="5271842"/>
            <a:ext cx="390175" cy="982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760CD8F-141E-CDFB-CC80-2713743C75C0}"/>
              </a:ext>
            </a:extLst>
          </p:cNvPr>
          <p:cNvSpPr/>
          <p:nvPr/>
        </p:nvSpPr>
        <p:spPr>
          <a:xfrm>
            <a:off x="2661141" y="5008047"/>
            <a:ext cx="2299137" cy="33647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A69A29-FAF8-74A7-7925-21AA8617B4E3}"/>
              </a:ext>
            </a:extLst>
          </p:cNvPr>
          <p:cNvCxnSpPr>
            <a:cxnSpLocks/>
          </p:cNvCxnSpPr>
          <p:nvPr/>
        </p:nvCxnSpPr>
        <p:spPr>
          <a:xfrm>
            <a:off x="7539353" y="3570506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C13FF6-EF2B-49C7-875B-20A129D283CB}"/>
              </a:ext>
            </a:extLst>
          </p:cNvPr>
          <p:cNvCxnSpPr>
            <a:cxnSpLocks/>
          </p:cNvCxnSpPr>
          <p:nvPr/>
        </p:nvCxnSpPr>
        <p:spPr>
          <a:xfrm>
            <a:off x="8676003" y="4421943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D4DA67-13ED-99A3-3322-0802FB4D013C}"/>
              </a:ext>
            </a:extLst>
          </p:cNvPr>
          <p:cNvCxnSpPr>
            <a:cxnSpLocks/>
          </p:cNvCxnSpPr>
          <p:nvPr/>
        </p:nvCxnSpPr>
        <p:spPr>
          <a:xfrm>
            <a:off x="9812653" y="5271842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AF6A02C-AF95-AE99-7AF8-F11F9CB8BBFC}"/>
              </a:ext>
            </a:extLst>
          </p:cNvPr>
          <p:cNvSpPr txBox="1"/>
          <p:nvPr/>
        </p:nvSpPr>
        <p:spPr>
          <a:xfrm>
            <a:off x="2616212" y="426388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BB_2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AA6062-AD65-4CAC-C126-C4CF364A2B35}"/>
              </a:ext>
            </a:extLst>
          </p:cNvPr>
          <p:cNvSpPr txBox="1"/>
          <p:nvPr/>
        </p:nvSpPr>
        <p:spPr>
          <a:xfrm>
            <a:off x="9878385" y="5351502"/>
            <a:ext cx="205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control dependency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09612A5-8D99-3CE4-B386-D79DD0F9B4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1"/>
          <a:stretch/>
        </p:blipFill>
        <p:spPr>
          <a:xfrm>
            <a:off x="838200" y="1485285"/>
            <a:ext cx="3681994" cy="2518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1DCD8-5D69-F23B-991F-156AD8F61A94}"/>
              </a:ext>
            </a:extLst>
          </p:cNvPr>
          <p:cNvSpPr txBox="1"/>
          <p:nvPr/>
        </p:nvSpPr>
        <p:spPr>
          <a:xfrm>
            <a:off x="4960278" y="1718281"/>
            <a:ext cx="6393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SM continues to execute the other divergent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Threads in the same warp still diverged (with mask inverted)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7231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3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718F-642F-8B69-1749-1BC10464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03529-DE90-9577-6A51-C2F8CCD41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pPr lvl="1"/>
            <a:r>
              <a:rPr lang="en-US"/>
              <a:t>RISC-V-based GPGPUs</a:t>
            </a:r>
          </a:p>
          <a:p>
            <a:pPr lvl="1"/>
            <a:r>
              <a:rPr lang="en-US"/>
              <a:t>Pipeline Visualization for CPUs</a:t>
            </a:r>
          </a:p>
          <a:p>
            <a:r>
              <a:rPr lang="en-US"/>
              <a:t>Pipeline Visualization for RISC-V SIMT Architecture</a:t>
            </a:r>
          </a:p>
          <a:p>
            <a:pPr lvl="1"/>
            <a:r>
              <a:rPr lang="en-US"/>
              <a:t>Enabling SIMT Execution Model on RISC-V </a:t>
            </a:r>
          </a:p>
          <a:p>
            <a:pPr lvl="1"/>
            <a:r>
              <a:rPr lang="en-US"/>
              <a:t>Case Studies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F7C87-3267-20CF-EADE-B9403F5A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9C59D-4E61-C814-7C31-EBD77D4E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316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FF45-DC32-EDF6-559A-AD5F5C26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(1/3): Handling Control Divergence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970CC-D91A-6E21-C04F-E1C61385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81A8C-01D6-80EB-D68C-C8A9EB21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3D3DB3-1B4A-1CCA-496A-D8518805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608" y="2497394"/>
            <a:ext cx="6393522" cy="2912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C8F19D-C286-B9FC-5EFE-279DCD77E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15"/>
          <a:stretch/>
        </p:blipFill>
        <p:spPr>
          <a:xfrm>
            <a:off x="2844709" y="4962102"/>
            <a:ext cx="6435740" cy="806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7F68811-90D6-E287-FE21-472DEA061623}"/>
              </a:ext>
            </a:extLst>
          </p:cNvPr>
          <p:cNvSpPr/>
          <p:nvPr/>
        </p:nvSpPr>
        <p:spPr>
          <a:xfrm>
            <a:off x="9617905" y="5222805"/>
            <a:ext cx="1621225" cy="18719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0D3BBE-583F-7414-5AB4-EDED26A9C854}"/>
              </a:ext>
            </a:extLst>
          </p:cNvPr>
          <p:cNvCxnSpPr>
            <a:cxnSpLocks/>
          </p:cNvCxnSpPr>
          <p:nvPr/>
        </p:nvCxnSpPr>
        <p:spPr>
          <a:xfrm flipH="1" flipV="1">
            <a:off x="9280449" y="4962102"/>
            <a:ext cx="337456" cy="260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D39C132-C0FF-526C-B9BA-0DB83BFA79FD}"/>
              </a:ext>
            </a:extLst>
          </p:cNvPr>
          <p:cNvCxnSpPr>
            <a:cxnSpLocks/>
          </p:cNvCxnSpPr>
          <p:nvPr/>
        </p:nvCxnSpPr>
        <p:spPr>
          <a:xfrm flipH="1">
            <a:off x="9280449" y="5409998"/>
            <a:ext cx="337456" cy="3588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530AACE-967E-E401-7F8C-66E80F19AFF9}"/>
              </a:ext>
            </a:extLst>
          </p:cNvPr>
          <p:cNvSpPr/>
          <p:nvPr/>
        </p:nvSpPr>
        <p:spPr>
          <a:xfrm>
            <a:off x="2879649" y="5379097"/>
            <a:ext cx="2265612" cy="33647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A69A29-FAF8-74A7-7925-21AA8617B4E3}"/>
              </a:ext>
            </a:extLst>
          </p:cNvPr>
          <p:cNvCxnSpPr>
            <a:cxnSpLocks/>
          </p:cNvCxnSpPr>
          <p:nvPr/>
        </p:nvCxnSpPr>
        <p:spPr>
          <a:xfrm>
            <a:off x="7424683" y="2856894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C13FF6-EF2B-49C7-875B-20A129D283CB}"/>
              </a:ext>
            </a:extLst>
          </p:cNvPr>
          <p:cNvCxnSpPr>
            <a:cxnSpLocks/>
          </p:cNvCxnSpPr>
          <p:nvPr/>
        </p:nvCxnSpPr>
        <p:spPr>
          <a:xfrm>
            <a:off x="8561333" y="3708331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D4DA67-13ED-99A3-3322-0802FB4D013C}"/>
              </a:ext>
            </a:extLst>
          </p:cNvPr>
          <p:cNvCxnSpPr>
            <a:cxnSpLocks/>
          </p:cNvCxnSpPr>
          <p:nvPr/>
        </p:nvCxnSpPr>
        <p:spPr>
          <a:xfrm>
            <a:off x="9697983" y="4558230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4A33F35-9CEB-A4CD-191D-FCDB4209BF79}"/>
              </a:ext>
            </a:extLst>
          </p:cNvPr>
          <p:cNvSpPr txBox="1"/>
          <p:nvPr/>
        </p:nvSpPr>
        <p:spPr>
          <a:xfrm>
            <a:off x="2844709" y="4656445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BB_3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AA6062-AD65-4CAC-C126-C4CF364A2B35}"/>
              </a:ext>
            </a:extLst>
          </p:cNvPr>
          <p:cNvSpPr txBox="1"/>
          <p:nvPr/>
        </p:nvSpPr>
        <p:spPr>
          <a:xfrm>
            <a:off x="9763715" y="4637890"/>
            <a:ext cx="205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control dependency</a:t>
            </a: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AEF1D0E2-206D-95B8-6B90-92AD5880947F}"/>
              </a:ext>
            </a:extLst>
          </p:cNvPr>
          <p:cNvSpPr/>
          <p:nvPr/>
        </p:nvSpPr>
        <p:spPr>
          <a:xfrm rot="16200000">
            <a:off x="6276305" y="5053577"/>
            <a:ext cx="120731" cy="1640959"/>
          </a:xfrm>
          <a:prstGeom prst="leftBrace">
            <a:avLst>
              <a:gd name="adj1" fmla="val 127130"/>
              <a:gd name="adj2" fmla="val 50000"/>
            </a:avLst>
          </a:pr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  <a:gd name="connsiteX7" fmla="*/ 101506 w 101506"/>
                      <a:gd name="connsiteY7" fmla="*/ 436728 h 436728"/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506" h="436728" stroke="0" extrusionOk="0">
                        <a:moveTo>
                          <a:pt x="101506" y="436728"/>
                        </a:moveTo>
                        <a:cubicBezTo>
                          <a:pt x="72589" y="436181"/>
                          <a:pt x="50261" y="433126"/>
                          <a:pt x="50753" y="428270"/>
                        </a:cubicBezTo>
                        <a:cubicBezTo>
                          <a:pt x="56662" y="348434"/>
                          <a:pt x="59294" y="298706"/>
                          <a:pt x="50753" y="226822"/>
                        </a:cubicBezTo>
                        <a:cubicBezTo>
                          <a:pt x="46515" y="218928"/>
                          <a:pt x="26209" y="222101"/>
                          <a:pt x="0" y="218364"/>
                        </a:cubicBezTo>
                        <a:cubicBezTo>
                          <a:pt x="28044" y="219479"/>
                          <a:pt x="50673" y="214321"/>
                          <a:pt x="50753" y="209906"/>
                        </a:cubicBezTo>
                        <a:cubicBezTo>
                          <a:pt x="52812" y="162047"/>
                          <a:pt x="59770" y="80589"/>
                          <a:pt x="50753" y="8458"/>
                        </a:cubicBezTo>
                        <a:cubicBezTo>
                          <a:pt x="47097" y="7230"/>
                          <a:pt x="73052" y="-4045"/>
                          <a:pt x="101506" y="0"/>
                        </a:cubicBezTo>
                        <a:cubicBezTo>
                          <a:pt x="81082" y="198115"/>
                          <a:pt x="99071" y="323430"/>
                          <a:pt x="101506" y="436728"/>
                        </a:cubicBezTo>
                        <a:close/>
                      </a:path>
                      <a:path w="101506" h="436728" fill="none" extrusionOk="0">
                        <a:moveTo>
                          <a:pt x="101506" y="436728"/>
                        </a:moveTo>
                        <a:cubicBezTo>
                          <a:pt x="73605" y="437620"/>
                          <a:pt x="50147" y="432906"/>
                          <a:pt x="50753" y="428270"/>
                        </a:cubicBezTo>
                        <a:cubicBezTo>
                          <a:pt x="49986" y="341224"/>
                          <a:pt x="48084" y="320958"/>
                          <a:pt x="50753" y="226822"/>
                        </a:cubicBezTo>
                        <a:cubicBezTo>
                          <a:pt x="51487" y="223282"/>
                          <a:pt x="28968" y="219512"/>
                          <a:pt x="0" y="218364"/>
                        </a:cubicBezTo>
                        <a:cubicBezTo>
                          <a:pt x="28699" y="217778"/>
                          <a:pt x="50910" y="213836"/>
                          <a:pt x="50753" y="209906"/>
                        </a:cubicBezTo>
                        <a:cubicBezTo>
                          <a:pt x="50406" y="130359"/>
                          <a:pt x="49514" y="101766"/>
                          <a:pt x="50753" y="8458"/>
                        </a:cubicBezTo>
                        <a:cubicBezTo>
                          <a:pt x="50450" y="3333"/>
                          <a:pt x="73206" y="1015"/>
                          <a:pt x="101506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7F2EDD-8ABD-4D0A-7575-749B5226D579}"/>
              </a:ext>
            </a:extLst>
          </p:cNvPr>
          <p:cNvSpPr txBox="1"/>
          <p:nvPr/>
        </p:nvSpPr>
        <p:spPr>
          <a:xfrm>
            <a:off x="5645644" y="5934422"/>
            <a:ext cx="138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re-converge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BCEBFCF-4DBD-E611-4736-5EB19CD90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1"/>
          <a:stretch/>
        </p:blipFill>
        <p:spPr>
          <a:xfrm>
            <a:off x="838200" y="1485285"/>
            <a:ext cx="3681994" cy="2518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40D3B8-78E0-CC50-FECA-752C48CA4EB1}"/>
              </a:ext>
            </a:extLst>
          </p:cNvPr>
          <p:cNvSpPr txBox="1"/>
          <p:nvPr/>
        </p:nvSpPr>
        <p:spPr>
          <a:xfrm>
            <a:off x="4960278" y="1718281"/>
            <a:ext cx="639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All threads now share the same priority (P0), resulting in re-convergence</a:t>
            </a:r>
          </a:p>
        </p:txBody>
      </p:sp>
    </p:spTree>
    <p:extLst>
      <p:ext uri="{BB962C8B-B14F-4D97-AF65-F5344CB8AC3E}">
        <p14:creationId xmlns:p14="http://schemas.microsoft.com/office/powerpoint/2010/main" val="1791104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35" grpId="0"/>
      <p:bldP spid="42" grpId="0" animBg="1"/>
      <p:bldP spid="4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3C0D-9BB0-C35B-45A2-A1E00AE3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(1/3): Handling Control Divergence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47F83-BD85-D244-6747-7D899658C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ICS-First algorithm handles branch divergence effectively</a:t>
            </a:r>
          </a:p>
          <a:p>
            <a:r>
              <a:rPr lang="en-US"/>
              <a:t>Control dependencies have a great impact on performance</a:t>
            </a:r>
          </a:p>
          <a:p>
            <a:pPr lvl="1">
              <a:buFont typeface="Symbol" pitchFamily="2" charset="2"/>
              <a:buChar char="Þ"/>
            </a:pPr>
            <a:r>
              <a:rPr lang="en-US"/>
              <a:t> SIMT processor should be able to hide the latency of control flow changes by </a:t>
            </a:r>
            <a:r>
              <a:rPr lang="en-US">
                <a:solidFill>
                  <a:srgbClr val="FF0000"/>
                </a:solidFill>
              </a:rPr>
              <a:t>proactively scheduling distinct warps</a:t>
            </a:r>
            <a:r>
              <a:rPr lang="en-US"/>
              <a:t> for execution</a:t>
            </a:r>
          </a:p>
          <a:p>
            <a:pPr lvl="1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F805-D2BA-C466-377D-848FC042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9E523-2B41-FA71-4C6D-7014AA1C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4DDC6B-BD99-8FDE-A6F4-304BC054E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39" y="3363076"/>
            <a:ext cx="6393522" cy="291260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057911-ED75-CE0D-476B-B7C15F2161C2}"/>
              </a:ext>
            </a:extLst>
          </p:cNvPr>
          <p:cNvCxnSpPr>
            <a:cxnSpLocks/>
          </p:cNvCxnSpPr>
          <p:nvPr/>
        </p:nvCxnSpPr>
        <p:spPr>
          <a:xfrm>
            <a:off x="5478314" y="3722576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3344E0-B947-1423-E764-FA2CA535A5F7}"/>
              </a:ext>
            </a:extLst>
          </p:cNvPr>
          <p:cNvCxnSpPr>
            <a:cxnSpLocks/>
          </p:cNvCxnSpPr>
          <p:nvPr/>
        </p:nvCxnSpPr>
        <p:spPr>
          <a:xfrm>
            <a:off x="6614964" y="4574013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05788-8A46-72BB-41AA-0C959CC39F0E}"/>
              </a:ext>
            </a:extLst>
          </p:cNvPr>
          <p:cNvCxnSpPr>
            <a:cxnSpLocks/>
          </p:cNvCxnSpPr>
          <p:nvPr/>
        </p:nvCxnSpPr>
        <p:spPr>
          <a:xfrm>
            <a:off x="7751614" y="5423912"/>
            <a:ext cx="0" cy="68248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64F40E2-07EF-E8C3-23C6-A44204B9CFBC}"/>
              </a:ext>
            </a:extLst>
          </p:cNvPr>
          <p:cNvSpPr txBox="1"/>
          <p:nvPr/>
        </p:nvSpPr>
        <p:spPr>
          <a:xfrm>
            <a:off x="7817346" y="5503572"/>
            <a:ext cx="205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control dependency</a:t>
            </a:r>
          </a:p>
        </p:txBody>
      </p:sp>
    </p:spTree>
    <p:extLst>
      <p:ext uri="{BB962C8B-B14F-4D97-AF65-F5344CB8AC3E}">
        <p14:creationId xmlns:p14="http://schemas.microsoft.com/office/powerpoint/2010/main" val="1792410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1209-F5D1-57FC-7BB4-52A4444F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(2/3): Latency Hiding Through TLP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965A3-B649-A7C1-3874-A62C4487A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Stream Multiprocessors (SM) utilize concurrency to hide latencies</a:t>
            </a:r>
          </a:p>
          <a:p>
            <a:pPr lvl="1"/>
            <a:r>
              <a:rPr lang="en-US"/>
              <a:t>If one warp stalls, the SM can efficiently use </a:t>
            </a:r>
            <a:r>
              <a:rPr lang="en-US">
                <a:solidFill>
                  <a:srgbClr val="FF0000"/>
                </a:solidFill>
              </a:rPr>
              <a:t>fine-grained multi-threading</a:t>
            </a:r>
            <a:r>
              <a:rPr lang="en-US"/>
              <a:t> to switch to another warp</a:t>
            </a:r>
          </a:p>
          <a:p>
            <a:pPr lvl="1"/>
            <a:r>
              <a:rPr lang="en-US"/>
              <a:t>Higher </a:t>
            </a:r>
            <a:r>
              <a:rPr lang="en-US">
                <a:solidFill>
                  <a:srgbClr val="FF0000"/>
                </a:solidFill>
              </a:rPr>
              <a:t>Thread-Level Parallelism (TLP)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56A53-7EE4-043F-66EF-CA189904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4D819-4139-7CB9-8025-01D2D242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B755E-429A-BC19-2746-DE8FB891F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3563081"/>
            <a:ext cx="7772400" cy="2330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1FD746-BE5C-EBFE-BE2E-89BB9FC64947}"/>
              </a:ext>
            </a:extLst>
          </p:cNvPr>
          <p:cNvSpPr txBox="1"/>
          <p:nvPr/>
        </p:nvSpPr>
        <p:spPr>
          <a:xfrm>
            <a:off x="3359577" y="5992297"/>
            <a:ext cx="547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ref: </a:t>
            </a:r>
            <a:r>
              <a:rPr lang="en-US">
                <a:hlinkClick r:id="rId3"/>
              </a:rPr>
              <a:t>https://dl.acm.org/doi/10.1145/2807591.2807598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5AAF0-646D-77AF-72B2-88F8E28FA127}"/>
              </a:ext>
            </a:extLst>
          </p:cNvPr>
          <p:cNvSpPr txBox="1"/>
          <p:nvPr/>
        </p:nvSpPr>
        <p:spPr>
          <a:xfrm>
            <a:off x="2209799" y="3191982"/>
            <a:ext cx="259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GTO: Greedy-Than-Oldest</a:t>
            </a:r>
          </a:p>
        </p:txBody>
      </p:sp>
    </p:spTree>
    <p:extLst>
      <p:ext uri="{BB962C8B-B14F-4D97-AF65-F5344CB8AC3E}">
        <p14:creationId xmlns:p14="http://schemas.microsoft.com/office/powerpoint/2010/main" val="3645807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1209-F5D1-57FC-7BB4-52A4444F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(2/3): Latency Hiding Through TLP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965A3-B649-A7C1-3874-A62C4487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1"/>
            <a:ext cx="10515600" cy="4765412"/>
          </a:xfrm>
        </p:spPr>
        <p:txBody>
          <a:bodyPr/>
          <a:lstStyle/>
          <a:p>
            <a:r>
              <a:rPr lang="en-US" b="1"/>
              <a:t>Demo</a:t>
            </a:r>
            <a:r>
              <a:rPr lang="en-US"/>
              <a:t>: A </a:t>
            </a:r>
            <a:r>
              <a:rPr lang="en-US">
                <a:solidFill>
                  <a:srgbClr val="FF0000"/>
                </a:solidFill>
              </a:rPr>
              <a:t>load-use-store</a:t>
            </a:r>
            <a:r>
              <a:rPr lang="en-US"/>
              <a:t> code snippets</a:t>
            </a:r>
          </a:p>
          <a:p>
            <a:pPr lvl="1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56A53-7EE4-043F-66EF-CA189904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4D819-4139-7CB9-8025-01D2D242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843FC8-0C72-DE9F-9EA9-2295B59D0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6" b="601"/>
          <a:stretch/>
        </p:blipFill>
        <p:spPr>
          <a:xfrm>
            <a:off x="2960541" y="2085812"/>
            <a:ext cx="6270917" cy="40911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118B84-DFA8-ECAA-9801-26EC85AB5821}"/>
              </a:ext>
            </a:extLst>
          </p:cNvPr>
          <p:cNvCxnSpPr>
            <a:cxnSpLocks/>
          </p:cNvCxnSpPr>
          <p:nvPr/>
        </p:nvCxnSpPr>
        <p:spPr>
          <a:xfrm>
            <a:off x="6971427" y="2622574"/>
            <a:ext cx="0" cy="81712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4A323E3-2B6E-3775-C23A-20D85DE70165}"/>
              </a:ext>
            </a:extLst>
          </p:cNvPr>
          <p:cNvSpPr txBox="1"/>
          <p:nvPr/>
        </p:nvSpPr>
        <p:spPr>
          <a:xfrm>
            <a:off x="6408891" y="3587328"/>
            <a:ext cx="1620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dependency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236054-8964-FAC5-1902-CC1550D4C801}"/>
              </a:ext>
            </a:extLst>
          </p:cNvPr>
          <p:cNvCxnSpPr>
            <a:cxnSpLocks/>
          </p:cNvCxnSpPr>
          <p:nvPr/>
        </p:nvCxnSpPr>
        <p:spPr>
          <a:xfrm>
            <a:off x="8127579" y="3609632"/>
            <a:ext cx="0" cy="29394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ED8531-6C9A-153E-2B07-B96EDDD3A949}"/>
              </a:ext>
            </a:extLst>
          </p:cNvPr>
          <p:cNvCxnSpPr>
            <a:cxnSpLocks/>
          </p:cNvCxnSpPr>
          <p:nvPr/>
        </p:nvCxnSpPr>
        <p:spPr>
          <a:xfrm flipH="1">
            <a:off x="8598568" y="4023310"/>
            <a:ext cx="438" cy="209407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8F9CA2-FE9A-91EC-0FB6-E28C32AF45BA}"/>
              </a:ext>
            </a:extLst>
          </p:cNvPr>
          <p:cNvSpPr txBox="1"/>
          <p:nvPr/>
        </p:nvSpPr>
        <p:spPr>
          <a:xfrm>
            <a:off x="6971428" y="2858662"/>
            <a:ext cx="1620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dependency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C6D2DB-8641-4134-1E86-62CA39D2F1C1}"/>
              </a:ext>
            </a:extLst>
          </p:cNvPr>
          <p:cNvSpPr txBox="1"/>
          <p:nvPr/>
        </p:nvSpPr>
        <p:spPr>
          <a:xfrm>
            <a:off x="6971427" y="4901072"/>
            <a:ext cx="1620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dependency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FD7BAE-FB33-74F0-D9C5-868635BA66C7}"/>
              </a:ext>
            </a:extLst>
          </p:cNvPr>
          <p:cNvSpPr txBox="1"/>
          <p:nvPr/>
        </p:nvSpPr>
        <p:spPr>
          <a:xfrm>
            <a:off x="9316097" y="1411551"/>
            <a:ext cx="2327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Configuration</a:t>
            </a:r>
            <a:r>
              <a:rPr lang="en-US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8</a:t>
            </a:r>
            <a:r>
              <a:rPr lang="en-US"/>
              <a:t> warps per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4 threads per warp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GTO scheduler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6F16D8-61A8-EFDD-70F7-F4B5591C1A2C}"/>
              </a:ext>
            </a:extLst>
          </p:cNvPr>
          <p:cNvSpPr/>
          <p:nvPr/>
        </p:nvSpPr>
        <p:spPr>
          <a:xfrm>
            <a:off x="4895324" y="2317448"/>
            <a:ext cx="1273087" cy="70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562579-5B3D-E9C2-9517-FA3AE941303C}"/>
              </a:ext>
            </a:extLst>
          </p:cNvPr>
          <p:cNvSpPr/>
          <p:nvPr/>
        </p:nvSpPr>
        <p:spPr>
          <a:xfrm>
            <a:off x="7695136" y="3546323"/>
            <a:ext cx="398998" cy="63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F95F2827-04CA-A14E-BF8F-6E5FFDC0B317}"/>
              </a:ext>
            </a:extLst>
          </p:cNvPr>
          <p:cNvSpPr/>
          <p:nvPr/>
        </p:nvSpPr>
        <p:spPr>
          <a:xfrm>
            <a:off x="3059712" y="2622574"/>
            <a:ext cx="293412" cy="3494816"/>
          </a:xfrm>
          <a:prstGeom prst="leftBrace">
            <a:avLst>
              <a:gd name="adj1" fmla="val 156398"/>
              <a:gd name="adj2" fmla="val 50000"/>
            </a:avLst>
          </a:pr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  <a:gd name="connsiteX7" fmla="*/ 101506 w 101506"/>
                      <a:gd name="connsiteY7" fmla="*/ 436728 h 436728"/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506" h="436728" stroke="0" extrusionOk="0">
                        <a:moveTo>
                          <a:pt x="101506" y="436728"/>
                        </a:moveTo>
                        <a:cubicBezTo>
                          <a:pt x="72589" y="436181"/>
                          <a:pt x="50261" y="433126"/>
                          <a:pt x="50753" y="428270"/>
                        </a:cubicBezTo>
                        <a:cubicBezTo>
                          <a:pt x="56662" y="348434"/>
                          <a:pt x="59294" y="298706"/>
                          <a:pt x="50753" y="226822"/>
                        </a:cubicBezTo>
                        <a:cubicBezTo>
                          <a:pt x="46515" y="218928"/>
                          <a:pt x="26209" y="222101"/>
                          <a:pt x="0" y="218364"/>
                        </a:cubicBezTo>
                        <a:cubicBezTo>
                          <a:pt x="28044" y="219479"/>
                          <a:pt x="50673" y="214321"/>
                          <a:pt x="50753" y="209906"/>
                        </a:cubicBezTo>
                        <a:cubicBezTo>
                          <a:pt x="52812" y="162047"/>
                          <a:pt x="59770" y="80589"/>
                          <a:pt x="50753" y="8458"/>
                        </a:cubicBezTo>
                        <a:cubicBezTo>
                          <a:pt x="47097" y="7230"/>
                          <a:pt x="73052" y="-4045"/>
                          <a:pt x="101506" y="0"/>
                        </a:cubicBezTo>
                        <a:cubicBezTo>
                          <a:pt x="81082" y="198115"/>
                          <a:pt x="99071" y="323430"/>
                          <a:pt x="101506" y="436728"/>
                        </a:cubicBezTo>
                        <a:close/>
                      </a:path>
                      <a:path w="101506" h="436728" fill="none" extrusionOk="0">
                        <a:moveTo>
                          <a:pt x="101506" y="436728"/>
                        </a:moveTo>
                        <a:cubicBezTo>
                          <a:pt x="73605" y="437620"/>
                          <a:pt x="50147" y="432906"/>
                          <a:pt x="50753" y="428270"/>
                        </a:cubicBezTo>
                        <a:cubicBezTo>
                          <a:pt x="49986" y="341224"/>
                          <a:pt x="48084" y="320958"/>
                          <a:pt x="50753" y="226822"/>
                        </a:cubicBezTo>
                        <a:cubicBezTo>
                          <a:pt x="51487" y="223282"/>
                          <a:pt x="28968" y="219512"/>
                          <a:pt x="0" y="218364"/>
                        </a:cubicBezTo>
                        <a:cubicBezTo>
                          <a:pt x="28699" y="217778"/>
                          <a:pt x="50910" y="213836"/>
                          <a:pt x="50753" y="209906"/>
                        </a:cubicBezTo>
                        <a:cubicBezTo>
                          <a:pt x="50406" y="130359"/>
                          <a:pt x="49514" y="101766"/>
                          <a:pt x="50753" y="8458"/>
                        </a:cubicBezTo>
                        <a:cubicBezTo>
                          <a:pt x="50450" y="3333"/>
                          <a:pt x="73206" y="1015"/>
                          <a:pt x="101506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BE1281-01D7-1B24-1F99-00326FF6D27C}"/>
              </a:ext>
            </a:extLst>
          </p:cNvPr>
          <p:cNvSpPr txBox="1"/>
          <p:nvPr/>
        </p:nvSpPr>
        <p:spPr>
          <a:xfrm>
            <a:off x="543705" y="3874692"/>
            <a:ext cx="241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Latency hiding by scheduling other warps for execution (high TLP)</a:t>
            </a:r>
          </a:p>
        </p:txBody>
      </p:sp>
    </p:spTree>
    <p:extLst>
      <p:ext uri="{BB962C8B-B14F-4D97-AF65-F5344CB8AC3E}">
        <p14:creationId xmlns:p14="http://schemas.microsoft.com/office/powerpoint/2010/main" val="41809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8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1209-F5D1-57FC-7BB4-52A4444F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(2/3): Latency Hiding Through TLP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965A3-B649-A7C1-3874-A62C4487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1"/>
            <a:ext cx="10515600" cy="4765412"/>
          </a:xfrm>
        </p:spPr>
        <p:txBody>
          <a:bodyPr/>
          <a:lstStyle/>
          <a:p>
            <a:r>
              <a:rPr lang="en-US" b="1"/>
              <a:t>Demo</a:t>
            </a:r>
            <a:r>
              <a:rPr lang="en-US"/>
              <a:t>: A </a:t>
            </a:r>
            <a:r>
              <a:rPr lang="en-US">
                <a:solidFill>
                  <a:srgbClr val="FF0000"/>
                </a:solidFill>
              </a:rPr>
              <a:t>load-use-store</a:t>
            </a:r>
            <a:r>
              <a:rPr lang="en-US"/>
              <a:t> code snippets</a:t>
            </a:r>
          </a:p>
          <a:p>
            <a:pPr lvl="1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56A53-7EE4-043F-66EF-CA189904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4D819-4139-7CB9-8025-01D2D242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FD7BAE-FB33-74F0-D9C5-868635BA66C7}"/>
              </a:ext>
            </a:extLst>
          </p:cNvPr>
          <p:cNvSpPr txBox="1"/>
          <p:nvPr/>
        </p:nvSpPr>
        <p:spPr>
          <a:xfrm>
            <a:off x="9316097" y="1411551"/>
            <a:ext cx="2371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Configuration</a:t>
            </a:r>
            <a:r>
              <a:rPr lang="en-US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/>
              <a:t> warps per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16 threads per warp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GTO scheduler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596D5-9631-ADFD-BCCC-CA46B33A6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" t="3268"/>
          <a:stretch/>
        </p:blipFill>
        <p:spPr>
          <a:xfrm>
            <a:off x="2228305" y="3058336"/>
            <a:ext cx="7735389" cy="230283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C64657-D450-7779-4F2F-97CBBD16E8EB}"/>
              </a:ext>
            </a:extLst>
          </p:cNvPr>
          <p:cNvCxnSpPr>
            <a:cxnSpLocks/>
          </p:cNvCxnSpPr>
          <p:nvPr/>
        </p:nvCxnSpPr>
        <p:spPr>
          <a:xfrm>
            <a:off x="6450966" y="3641810"/>
            <a:ext cx="0" cy="519202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sm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10E02F-1F45-8827-E6AA-BDAEA0DD638C}"/>
              </a:ext>
            </a:extLst>
          </p:cNvPr>
          <p:cNvSpPr txBox="1"/>
          <p:nvPr/>
        </p:nvSpPr>
        <p:spPr>
          <a:xfrm>
            <a:off x="6450966" y="3669242"/>
            <a:ext cx="205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dependency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6CAE62-C542-F529-363F-8544457557C6}"/>
              </a:ext>
            </a:extLst>
          </p:cNvPr>
          <p:cNvCxnSpPr>
            <a:cxnSpLocks/>
          </p:cNvCxnSpPr>
          <p:nvPr/>
        </p:nvCxnSpPr>
        <p:spPr>
          <a:xfrm>
            <a:off x="9059182" y="4499604"/>
            <a:ext cx="0" cy="31786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sm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03648F-2BD9-1F79-834D-55AA3246A1EB}"/>
              </a:ext>
            </a:extLst>
          </p:cNvPr>
          <p:cNvCxnSpPr>
            <a:cxnSpLocks/>
          </p:cNvCxnSpPr>
          <p:nvPr/>
        </p:nvCxnSpPr>
        <p:spPr>
          <a:xfrm>
            <a:off x="5926710" y="3354881"/>
            <a:ext cx="0" cy="14922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sm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F5FD686-957C-E47B-E475-49D9EB1BA63A}"/>
              </a:ext>
            </a:extLst>
          </p:cNvPr>
          <p:cNvSpPr txBox="1"/>
          <p:nvPr/>
        </p:nvSpPr>
        <p:spPr>
          <a:xfrm>
            <a:off x="2228304" y="4714843"/>
            <a:ext cx="279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Latency is exposed and stalls the pipeline (low TLP)</a:t>
            </a:r>
          </a:p>
        </p:txBody>
      </p:sp>
    </p:spTree>
    <p:extLst>
      <p:ext uri="{BB962C8B-B14F-4D97-AF65-F5344CB8AC3E}">
        <p14:creationId xmlns:p14="http://schemas.microsoft.com/office/powerpoint/2010/main" val="3117495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1209-F5D1-57FC-7BB4-52A4444F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(2/3): Latency Hiding Through TLP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965A3-B649-A7C1-3874-A62C4487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1"/>
            <a:ext cx="6744025" cy="3130935"/>
          </a:xfrm>
        </p:spPr>
        <p:txBody>
          <a:bodyPr/>
          <a:lstStyle/>
          <a:p>
            <a:r>
              <a:rPr lang="en-US" b="1"/>
              <a:t>Demo</a:t>
            </a:r>
            <a:r>
              <a:rPr lang="en-US"/>
              <a:t>: A </a:t>
            </a:r>
            <a:r>
              <a:rPr lang="en-US">
                <a:solidFill>
                  <a:srgbClr val="FF0000"/>
                </a:solidFill>
              </a:rPr>
              <a:t>load-use-store</a:t>
            </a:r>
            <a:r>
              <a:rPr lang="en-US"/>
              <a:t> code snippets</a:t>
            </a:r>
          </a:p>
          <a:p>
            <a:r>
              <a:rPr lang="en-US"/>
              <a:t>The </a:t>
            </a:r>
            <a:r>
              <a:rPr lang="en-US" b="1"/>
              <a:t>slope</a:t>
            </a:r>
            <a:r>
              <a:rPr lang="en-US"/>
              <a:t> of the trace roughly indicates the IPC performance</a:t>
            </a:r>
          </a:p>
          <a:p>
            <a:pPr lvl="1"/>
            <a:r>
              <a:rPr lang="en-US" b="1"/>
              <a:t>Steeper</a:t>
            </a:r>
            <a:r>
              <a:rPr lang="en-US"/>
              <a:t>: Instructions are issued and committed </a:t>
            </a:r>
            <a:r>
              <a:rPr lang="en-US">
                <a:solidFill>
                  <a:srgbClr val="FF0000"/>
                </a:solidFill>
              </a:rPr>
              <a:t>more frequently </a:t>
            </a:r>
            <a:r>
              <a:rPr lang="en-US"/>
              <a:t>(higher IPC)</a:t>
            </a:r>
          </a:p>
          <a:p>
            <a:pPr lvl="1"/>
            <a:r>
              <a:rPr lang="en-US" b="1"/>
              <a:t>Flatter</a:t>
            </a:r>
            <a:r>
              <a:rPr lang="en-US"/>
              <a:t>: Pipeline is </a:t>
            </a:r>
            <a:r>
              <a:rPr lang="en-US">
                <a:solidFill>
                  <a:srgbClr val="FF0000"/>
                </a:solidFill>
              </a:rPr>
              <a:t>stalled</a:t>
            </a:r>
            <a:r>
              <a:rPr lang="en-US"/>
              <a:t> due to the presence of long-latency instructions (lower IPC)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56A53-7EE4-043F-66EF-CA189904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4D819-4139-7CB9-8025-01D2D242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596D5-9631-ADFD-BCCC-CA46B33A6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" t="3268"/>
          <a:stretch/>
        </p:blipFill>
        <p:spPr>
          <a:xfrm>
            <a:off x="7582226" y="4683760"/>
            <a:ext cx="3646336" cy="1085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00752-D296-5C27-2453-A57558F48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6" b="601"/>
          <a:stretch/>
        </p:blipFill>
        <p:spPr>
          <a:xfrm>
            <a:off x="7582225" y="1902144"/>
            <a:ext cx="3646337" cy="2378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8F77A48A-9214-0616-41D9-A81724DD23A2}"/>
              </a:ext>
            </a:extLst>
          </p:cNvPr>
          <p:cNvSpPr/>
          <p:nvPr/>
        </p:nvSpPr>
        <p:spPr>
          <a:xfrm rot="1133230">
            <a:off x="7590281" y="5395661"/>
            <a:ext cx="1356395" cy="275379"/>
          </a:xfrm>
          <a:prstGeom prst="rightArrow">
            <a:avLst>
              <a:gd name="adj1" fmla="val 40454"/>
              <a:gd name="adj2" fmla="val 5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448A286-D6C8-255B-5636-81125307124E}"/>
              </a:ext>
            </a:extLst>
          </p:cNvPr>
          <p:cNvSpPr/>
          <p:nvPr/>
        </p:nvSpPr>
        <p:spPr>
          <a:xfrm rot="3301840">
            <a:off x="7810771" y="3141587"/>
            <a:ext cx="1580519" cy="275379"/>
          </a:xfrm>
          <a:prstGeom prst="rightArrow">
            <a:avLst>
              <a:gd name="adj1" fmla="val 40454"/>
              <a:gd name="adj2" fmla="val 500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AB7270-E705-C72A-0FF7-8F4178920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864" y="4681308"/>
            <a:ext cx="4139136" cy="15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57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BA5F-FDF1-A63B-4518-DB7A7698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(3/3): LRR &amp; GTO Scheduling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BC39-1499-5CE6-4E0F-6B767D750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1"/>
            <a:ext cx="6046076" cy="4765412"/>
          </a:xfrm>
        </p:spPr>
        <p:txBody>
          <a:bodyPr/>
          <a:lstStyle/>
          <a:p>
            <a:r>
              <a:rPr lang="en-US" b="1"/>
              <a:t>Loosely Round Robin (LRR)</a:t>
            </a:r>
          </a:p>
          <a:p>
            <a:pPr lvl="1"/>
            <a:r>
              <a:rPr lang="en-US"/>
              <a:t>Warps are prioritized for scheduling in </a:t>
            </a:r>
            <a:r>
              <a:rPr lang="en-US">
                <a:solidFill>
                  <a:srgbClr val="FF0000"/>
                </a:solidFill>
              </a:rPr>
              <a:t>round-robin order</a:t>
            </a:r>
          </a:p>
          <a:p>
            <a:pPr lvl="1"/>
            <a:r>
              <a:rPr lang="en-US" b="1"/>
              <a:t>“Loosely”</a:t>
            </a:r>
            <a:r>
              <a:rPr lang="en-US"/>
              <a:t>: If a warp cannot issue during its turn, the next warp in round-robin order is given the chance to issue</a:t>
            </a:r>
          </a:p>
          <a:p>
            <a:r>
              <a:rPr lang="en-US" b="1"/>
              <a:t>Greedy-Then-Oldest (GTO)</a:t>
            </a:r>
          </a:p>
          <a:p>
            <a:pPr lvl="1"/>
            <a:r>
              <a:rPr lang="en-US"/>
              <a:t>Prioritizes the execution of a </a:t>
            </a:r>
            <a:r>
              <a:rPr lang="en-US">
                <a:solidFill>
                  <a:srgbClr val="FF0000"/>
                </a:solidFill>
              </a:rPr>
              <a:t>single warp</a:t>
            </a:r>
            <a:r>
              <a:rPr lang="en-US"/>
              <a:t> until it encounters a blocking latency event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94D01-FAFB-B8F9-FC71-80A4826C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93C31-05AD-12D5-2F89-2884CA9D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7" name="Picture 6" descr="A diagram of a schedule&#10;&#10;Description automatically generated with medium confidence">
            <a:extLst>
              <a:ext uri="{FF2B5EF4-FFF2-40B4-BE49-F238E27FC236}">
                <a16:creationId xmlns:a16="http://schemas.microsoft.com/office/drawing/2014/main" id="{0C4947B7-689C-ADFC-8ABA-863177269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2"/>
          <a:stretch/>
        </p:blipFill>
        <p:spPr>
          <a:xfrm>
            <a:off x="6884276" y="2499198"/>
            <a:ext cx="4632442" cy="24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6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BA5F-FDF1-A63B-4518-DB7A7698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(3/3): LRR &amp; GTO Scheduling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BC39-1499-5CE6-4E0F-6B767D75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run the same workload with </a:t>
            </a:r>
            <a:r>
              <a:rPr lang="en-US" b="1"/>
              <a:t>LRR</a:t>
            </a:r>
            <a:r>
              <a:rPr lang="en-US"/>
              <a:t> and </a:t>
            </a:r>
            <a:r>
              <a:rPr lang="en-US" b="1"/>
              <a:t>GTO</a:t>
            </a:r>
          </a:p>
          <a:p>
            <a:pPr lvl="1"/>
            <a:r>
              <a:rPr lang="en-US" b="1"/>
              <a:t>GTO</a:t>
            </a:r>
            <a:r>
              <a:rPr lang="en-US"/>
              <a:t>: The load-use-store program hotspot is </a:t>
            </a:r>
            <a:r>
              <a:rPr lang="en-US">
                <a:solidFill>
                  <a:srgbClr val="FF0000"/>
                </a:solidFill>
              </a:rPr>
              <a:t>scattered</a:t>
            </a:r>
          </a:p>
          <a:p>
            <a:pPr lvl="1"/>
            <a:r>
              <a:rPr lang="en-US" b="1"/>
              <a:t>LRR</a:t>
            </a:r>
            <a:r>
              <a:rPr lang="en-US"/>
              <a:t>: All warps reach the hotspot </a:t>
            </a:r>
            <a:r>
              <a:rPr lang="en-US">
                <a:solidFill>
                  <a:srgbClr val="FF0000"/>
                </a:solidFill>
              </a:rPr>
              <a:t>concurrently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94D01-FAFB-B8F9-FC71-80A4826C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93C31-05AD-12D5-2F89-2884CA9D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627E5B-F262-940F-C967-3EB14759D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88" y="2945499"/>
            <a:ext cx="3592997" cy="314387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874A29-AA68-C389-CA5C-89065643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15" y="2945498"/>
            <a:ext cx="3592997" cy="314387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F617832A-1EBD-2FF6-9030-244FD17CD091}"/>
              </a:ext>
            </a:extLst>
          </p:cNvPr>
          <p:cNvSpPr/>
          <p:nvPr/>
        </p:nvSpPr>
        <p:spPr>
          <a:xfrm flipH="1">
            <a:off x="3957006" y="3108602"/>
            <a:ext cx="84648" cy="637154"/>
          </a:xfrm>
          <a:prstGeom prst="leftBrace">
            <a:avLst>
              <a:gd name="adj1" fmla="val 133105"/>
              <a:gd name="adj2" fmla="val 50000"/>
            </a:avLst>
          </a:pr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  <a:gd name="connsiteX7" fmla="*/ 101506 w 101506"/>
                      <a:gd name="connsiteY7" fmla="*/ 436728 h 436728"/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506" h="436728" stroke="0" extrusionOk="0">
                        <a:moveTo>
                          <a:pt x="101506" y="436728"/>
                        </a:moveTo>
                        <a:cubicBezTo>
                          <a:pt x="72589" y="436181"/>
                          <a:pt x="50261" y="433126"/>
                          <a:pt x="50753" y="428270"/>
                        </a:cubicBezTo>
                        <a:cubicBezTo>
                          <a:pt x="56662" y="348434"/>
                          <a:pt x="59294" y="298706"/>
                          <a:pt x="50753" y="226822"/>
                        </a:cubicBezTo>
                        <a:cubicBezTo>
                          <a:pt x="46515" y="218928"/>
                          <a:pt x="26209" y="222101"/>
                          <a:pt x="0" y="218364"/>
                        </a:cubicBezTo>
                        <a:cubicBezTo>
                          <a:pt x="28044" y="219479"/>
                          <a:pt x="50673" y="214321"/>
                          <a:pt x="50753" y="209906"/>
                        </a:cubicBezTo>
                        <a:cubicBezTo>
                          <a:pt x="52812" y="162047"/>
                          <a:pt x="59770" y="80589"/>
                          <a:pt x="50753" y="8458"/>
                        </a:cubicBezTo>
                        <a:cubicBezTo>
                          <a:pt x="47097" y="7230"/>
                          <a:pt x="73052" y="-4045"/>
                          <a:pt x="101506" y="0"/>
                        </a:cubicBezTo>
                        <a:cubicBezTo>
                          <a:pt x="81082" y="198115"/>
                          <a:pt x="99071" y="323430"/>
                          <a:pt x="101506" y="436728"/>
                        </a:cubicBezTo>
                        <a:close/>
                      </a:path>
                      <a:path w="101506" h="436728" fill="none" extrusionOk="0">
                        <a:moveTo>
                          <a:pt x="101506" y="436728"/>
                        </a:moveTo>
                        <a:cubicBezTo>
                          <a:pt x="73605" y="437620"/>
                          <a:pt x="50147" y="432906"/>
                          <a:pt x="50753" y="428270"/>
                        </a:cubicBezTo>
                        <a:cubicBezTo>
                          <a:pt x="49986" y="341224"/>
                          <a:pt x="48084" y="320958"/>
                          <a:pt x="50753" y="226822"/>
                        </a:cubicBezTo>
                        <a:cubicBezTo>
                          <a:pt x="51487" y="223282"/>
                          <a:pt x="28968" y="219512"/>
                          <a:pt x="0" y="218364"/>
                        </a:cubicBezTo>
                        <a:cubicBezTo>
                          <a:pt x="28699" y="217778"/>
                          <a:pt x="50910" y="213836"/>
                          <a:pt x="50753" y="209906"/>
                        </a:cubicBezTo>
                        <a:cubicBezTo>
                          <a:pt x="50406" y="130359"/>
                          <a:pt x="49514" y="101766"/>
                          <a:pt x="50753" y="8458"/>
                        </a:cubicBezTo>
                        <a:cubicBezTo>
                          <a:pt x="50450" y="3333"/>
                          <a:pt x="73206" y="1015"/>
                          <a:pt x="101506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700D9A-1D01-9A2C-6C3E-2C0F377B0A6C}"/>
              </a:ext>
            </a:extLst>
          </p:cNvPr>
          <p:cNvSpPr txBox="1"/>
          <p:nvPr/>
        </p:nvSpPr>
        <p:spPr>
          <a:xfrm>
            <a:off x="4035746" y="3249908"/>
            <a:ext cx="1733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Hotspot of warp 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FF237C-B9C3-C207-6C69-77F90997B0EB}"/>
              </a:ext>
            </a:extLst>
          </p:cNvPr>
          <p:cNvSpPr txBox="1"/>
          <p:nvPr/>
        </p:nvSpPr>
        <p:spPr>
          <a:xfrm>
            <a:off x="4803286" y="4226210"/>
            <a:ext cx="931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warp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F0F193-B2A6-A807-94E8-EF7A3FAE2C71}"/>
              </a:ext>
            </a:extLst>
          </p:cNvPr>
          <p:cNvSpPr txBox="1"/>
          <p:nvPr/>
        </p:nvSpPr>
        <p:spPr>
          <a:xfrm>
            <a:off x="2350753" y="5317632"/>
            <a:ext cx="1146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warp 2 &amp; 3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5CE9162E-3A5A-3B18-50BE-4D2581A3418B}"/>
              </a:ext>
            </a:extLst>
          </p:cNvPr>
          <p:cNvSpPr/>
          <p:nvPr/>
        </p:nvSpPr>
        <p:spPr>
          <a:xfrm flipH="1">
            <a:off x="4677196" y="3774894"/>
            <a:ext cx="87742" cy="1271965"/>
          </a:xfrm>
          <a:prstGeom prst="leftBrace">
            <a:avLst>
              <a:gd name="adj1" fmla="val 133105"/>
              <a:gd name="adj2" fmla="val 50000"/>
            </a:avLst>
          </a:pr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  <a:gd name="connsiteX7" fmla="*/ 101506 w 101506"/>
                      <a:gd name="connsiteY7" fmla="*/ 436728 h 436728"/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506" h="436728" stroke="0" extrusionOk="0">
                        <a:moveTo>
                          <a:pt x="101506" y="436728"/>
                        </a:moveTo>
                        <a:cubicBezTo>
                          <a:pt x="72589" y="436181"/>
                          <a:pt x="50261" y="433126"/>
                          <a:pt x="50753" y="428270"/>
                        </a:cubicBezTo>
                        <a:cubicBezTo>
                          <a:pt x="56662" y="348434"/>
                          <a:pt x="59294" y="298706"/>
                          <a:pt x="50753" y="226822"/>
                        </a:cubicBezTo>
                        <a:cubicBezTo>
                          <a:pt x="46515" y="218928"/>
                          <a:pt x="26209" y="222101"/>
                          <a:pt x="0" y="218364"/>
                        </a:cubicBezTo>
                        <a:cubicBezTo>
                          <a:pt x="28044" y="219479"/>
                          <a:pt x="50673" y="214321"/>
                          <a:pt x="50753" y="209906"/>
                        </a:cubicBezTo>
                        <a:cubicBezTo>
                          <a:pt x="52812" y="162047"/>
                          <a:pt x="59770" y="80589"/>
                          <a:pt x="50753" y="8458"/>
                        </a:cubicBezTo>
                        <a:cubicBezTo>
                          <a:pt x="47097" y="7230"/>
                          <a:pt x="73052" y="-4045"/>
                          <a:pt x="101506" y="0"/>
                        </a:cubicBezTo>
                        <a:cubicBezTo>
                          <a:pt x="81082" y="198115"/>
                          <a:pt x="99071" y="323430"/>
                          <a:pt x="101506" y="436728"/>
                        </a:cubicBezTo>
                        <a:close/>
                      </a:path>
                      <a:path w="101506" h="436728" fill="none" extrusionOk="0">
                        <a:moveTo>
                          <a:pt x="101506" y="436728"/>
                        </a:moveTo>
                        <a:cubicBezTo>
                          <a:pt x="73605" y="437620"/>
                          <a:pt x="50147" y="432906"/>
                          <a:pt x="50753" y="428270"/>
                        </a:cubicBezTo>
                        <a:cubicBezTo>
                          <a:pt x="49986" y="341224"/>
                          <a:pt x="48084" y="320958"/>
                          <a:pt x="50753" y="226822"/>
                        </a:cubicBezTo>
                        <a:cubicBezTo>
                          <a:pt x="51487" y="223282"/>
                          <a:pt x="28968" y="219512"/>
                          <a:pt x="0" y="218364"/>
                        </a:cubicBezTo>
                        <a:cubicBezTo>
                          <a:pt x="28699" y="217778"/>
                          <a:pt x="50910" y="213836"/>
                          <a:pt x="50753" y="209906"/>
                        </a:cubicBezTo>
                        <a:cubicBezTo>
                          <a:pt x="50406" y="130359"/>
                          <a:pt x="49514" y="101766"/>
                          <a:pt x="50753" y="8458"/>
                        </a:cubicBezTo>
                        <a:cubicBezTo>
                          <a:pt x="50450" y="3333"/>
                          <a:pt x="73206" y="1015"/>
                          <a:pt x="101506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F39BDB21-16AF-6D42-4C98-014EAE281BCE}"/>
              </a:ext>
            </a:extLst>
          </p:cNvPr>
          <p:cNvSpPr/>
          <p:nvPr/>
        </p:nvSpPr>
        <p:spPr>
          <a:xfrm>
            <a:off x="3497563" y="4947688"/>
            <a:ext cx="111963" cy="1078442"/>
          </a:xfrm>
          <a:prstGeom prst="leftBrace">
            <a:avLst>
              <a:gd name="adj1" fmla="val 133105"/>
              <a:gd name="adj2" fmla="val 50000"/>
            </a:avLst>
          </a:pr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  <a:gd name="connsiteX7" fmla="*/ 101506 w 101506"/>
                      <a:gd name="connsiteY7" fmla="*/ 436728 h 436728"/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506" h="436728" stroke="0" extrusionOk="0">
                        <a:moveTo>
                          <a:pt x="101506" y="436728"/>
                        </a:moveTo>
                        <a:cubicBezTo>
                          <a:pt x="72589" y="436181"/>
                          <a:pt x="50261" y="433126"/>
                          <a:pt x="50753" y="428270"/>
                        </a:cubicBezTo>
                        <a:cubicBezTo>
                          <a:pt x="56662" y="348434"/>
                          <a:pt x="59294" y="298706"/>
                          <a:pt x="50753" y="226822"/>
                        </a:cubicBezTo>
                        <a:cubicBezTo>
                          <a:pt x="46515" y="218928"/>
                          <a:pt x="26209" y="222101"/>
                          <a:pt x="0" y="218364"/>
                        </a:cubicBezTo>
                        <a:cubicBezTo>
                          <a:pt x="28044" y="219479"/>
                          <a:pt x="50673" y="214321"/>
                          <a:pt x="50753" y="209906"/>
                        </a:cubicBezTo>
                        <a:cubicBezTo>
                          <a:pt x="52812" y="162047"/>
                          <a:pt x="59770" y="80589"/>
                          <a:pt x="50753" y="8458"/>
                        </a:cubicBezTo>
                        <a:cubicBezTo>
                          <a:pt x="47097" y="7230"/>
                          <a:pt x="73052" y="-4045"/>
                          <a:pt x="101506" y="0"/>
                        </a:cubicBezTo>
                        <a:cubicBezTo>
                          <a:pt x="81082" y="198115"/>
                          <a:pt x="99071" y="323430"/>
                          <a:pt x="101506" y="436728"/>
                        </a:cubicBezTo>
                        <a:close/>
                      </a:path>
                      <a:path w="101506" h="436728" fill="none" extrusionOk="0">
                        <a:moveTo>
                          <a:pt x="101506" y="436728"/>
                        </a:moveTo>
                        <a:cubicBezTo>
                          <a:pt x="73605" y="437620"/>
                          <a:pt x="50147" y="432906"/>
                          <a:pt x="50753" y="428270"/>
                        </a:cubicBezTo>
                        <a:cubicBezTo>
                          <a:pt x="49986" y="341224"/>
                          <a:pt x="48084" y="320958"/>
                          <a:pt x="50753" y="226822"/>
                        </a:cubicBezTo>
                        <a:cubicBezTo>
                          <a:pt x="51487" y="223282"/>
                          <a:pt x="28968" y="219512"/>
                          <a:pt x="0" y="218364"/>
                        </a:cubicBezTo>
                        <a:cubicBezTo>
                          <a:pt x="28699" y="217778"/>
                          <a:pt x="50910" y="213836"/>
                          <a:pt x="50753" y="209906"/>
                        </a:cubicBezTo>
                        <a:cubicBezTo>
                          <a:pt x="50406" y="130359"/>
                          <a:pt x="49514" y="101766"/>
                          <a:pt x="50753" y="8458"/>
                        </a:cubicBezTo>
                        <a:cubicBezTo>
                          <a:pt x="50450" y="3333"/>
                          <a:pt x="73206" y="1015"/>
                          <a:pt x="101506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68DB751A-2343-AAFF-D8E3-4F1B25D39463}"/>
              </a:ext>
            </a:extLst>
          </p:cNvPr>
          <p:cNvSpPr/>
          <p:nvPr/>
        </p:nvSpPr>
        <p:spPr>
          <a:xfrm>
            <a:off x="8030634" y="4618889"/>
            <a:ext cx="143706" cy="1397486"/>
          </a:xfrm>
          <a:prstGeom prst="leftBrace">
            <a:avLst>
              <a:gd name="adj1" fmla="val 156398"/>
              <a:gd name="adj2" fmla="val 50000"/>
            </a:avLst>
          </a:pr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  <a:gd name="connsiteX7" fmla="*/ 101506 w 101506"/>
                      <a:gd name="connsiteY7" fmla="*/ 436728 h 436728"/>
                      <a:gd name="connsiteX0" fmla="*/ 101506 w 101506"/>
                      <a:gd name="connsiteY0" fmla="*/ 436728 h 436728"/>
                      <a:gd name="connsiteX1" fmla="*/ 50753 w 101506"/>
                      <a:gd name="connsiteY1" fmla="*/ 428270 h 436728"/>
                      <a:gd name="connsiteX2" fmla="*/ 50753 w 101506"/>
                      <a:gd name="connsiteY2" fmla="*/ 226822 h 436728"/>
                      <a:gd name="connsiteX3" fmla="*/ 0 w 101506"/>
                      <a:gd name="connsiteY3" fmla="*/ 218364 h 436728"/>
                      <a:gd name="connsiteX4" fmla="*/ 50753 w 101506"/>
                      <a:gd name="connsiteY4" fmla="*/ 209906 h 436728"/>
                      <a:gd name="connsiteX5" fmla="*/ 50753 w 101506"/>
                      <a:gd name="connsiteY5" fmla="*/ 8458 h 436728"/>
                      <a:gd name="connsiteX6" fmla="*/ 101506 w 101506"/>
                      <a:gd name="connsiteY6" fmla="*/ 0 h 436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506" h="436728" stroke="0" extrusionOk="0">
                        <a:moveTo>
                          <a:pt x="101506" y="436728"/>
                        </a:moveTo>
                        <a:cubicBezTo>
                          <a:pt x="72589" y="436181"/>
                          <a:pt x="50261" y="433126"/>
                          <a:pt x="50753" y="428270"/>
                        </a:cubicBezTo>
                        <a:cubicBezTo>
                          <a:pt x="56662" y="348434"/>
                          <a:pt x="59294" y="298706"/>
                          <a:pt x="50753" y="226822"/>
                        </a:cubicBezTo>
                        <a:cubicBezTo>
                          <a:pt x="46515" y="218928"/>
                          <a:pt x="26209" y="222101"/>
                          <a:pt x="0" y="218364"/>
                        </a:cubicBezTo>
                        <a:cubicBezTo>
                          <a:pt x="28044" y="219479"/>
                          <a:pt x="50673" y="214321"/>
                          <a:pt x="50753" y="209906"/>
                        </a:cubicBezTo>
                        <a:cubicBezTo>
                          <a:pt x="52812" y="162047"/>
                          <a:pt x="59770" y="80589"/>
                          <a:pt x="50753" y="8458"/>
                        </a:cubicBezTo>
                        <a:cubicBezTo>
                          <a:pt x="47097" y="7230"/>
                          <a:pt x="73052" y="-4045"/>
                          <a:pt x="101506" y="0"/>
                        </a:cubicBezTo>
                        <a:cubicBezTo>
                          <a:pt x="81082" y="198115"/>
                          <a:pt x="99071" y="323430"/>
                          <a:pt x="101506" y="436728"/>
                        </a:cubicBezTo>
                        <a:close/>
                      </a:path>
                      <a:path w="101506" h="436728" fill="none" extrusionOk="0">
                        <a:moveTo>
                          <a:pt x="101506" y="436728"/>
                        </a:moveTo>
                        <a:cubicBezTo>
                          <a:pt x="73605" y="437620"/>
                          <a:pt x="50147" y="432906"/>
                          <a:pt x="50753" y="428270"/>
                        </a:cubicBezTo>
                        <a:cubicBezTo>
                          <a:pt x="49986" y="341224"/>
                          <a:pt x="48084" y="320958"/>
                          <a:pt x="50753" y="226822"/>
                        </a:cubicBezTo>
                        <a:cubicBezTo>
                          <a:pt x="51487" y="223282"/>
                          <a:pt x="28968" y="219512"/>
                          <a:pt x="0" y="218364"/>
                        </a:cubicBezTo>
                        <a:cubicBezTo>
                          <a:pt x="28699" y="217778"/>
                          <a:pt x="50910" y="213836"/>
                          <a:pt x="50753" y="209906"/>
                        </a:cubicBezTo>
                        <a:cubicBezTo>
                          <a:pt x="50406" y="130359"/>
                          <a:pt x="49514" y="101766"/>
                          <a:pt x="50753" y="8458"/>
                        </a:cubicBezTo>
                        <a:cubicBezTo>
                          <a:pt x="50450" y="3333"/>
                          <a:pt x="73206" y="1015"/>
                          <a:pt x="101506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9B6F61-6902-1DC1-64C9-0684C48D5117}"/>
              </a:ext>
            </a:extLst>
          </p:cNvPr>
          <p:cNvSpPr txBox="1"/>
          <p:nvPr/>
        </p:nvSpPr>
        <p:spPr>
          <a:xfrm>
            <a:off x="6594058" y="5002666"/>
            <a:ext cx="148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Hotspots occur </a:t>
            </a:r>
            <a:r>
              <a:rPr lang="en-US" sz="1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concurrently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A5DAA9-12C6-A484-0625-2CC307A31A95}"/>
              </a:ext>
            </a:extLst>
          </p:cNvPr>
          <p:cNvSpPr txBox="1"/>
          <p:nvPr/>
        </p:nvSpPr>
        <p:spPr>
          <a:xfrm>
            <a:off x="9316097" y="1411551"/>
            <a:ext cx="2327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Configuration</a:t>
            </a:r>
            <a:r>
              <a:rPr lang="en-US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4 warps per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8 threads per warp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GTO scheduler</a:t>
            </a:r>
          </a:p>
        </p:txBody>
      </p:sp>
    </p:spTree>
    <p:extLst>
      <p:ext uri="{BB962C8B-B14F-4D97-AF65-F5344CB8AC3E}">
        <p14:creationId xmlns:p14="http://schemas.microsoft.com/office/powerpoint/2010/main" val="278896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animBg="1"/>
      <p:bldP spid="23" grpId="0" animBg="1"/>
      <p:bldP spid="25" grpId="0" animBg="1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BA5F-FDF1-A63B-4518-DB7A7698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Case Study (3/3): LRR &amp; GTO Scheduling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BC39-1499-5CE6-4E0F-6B767D75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concurrent occurrence of program hotspots can potentially stall the pipeline (workload: 2mm)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94D01-FAFB-B8F9-FC71-80A4826C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93C31-05AD-12D5-2F89-2884CA9D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C1161C-9E33-F8F0-B785-1B24F89E7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6" y="2707405"/>
            <a:ext cx="3560649" cy="3109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6D9891-1F92-5ABA-8585-13998528D496}"/>
              </a:ext>
            </a:extLst>
          </p:cNvPr>
          <p:cNvSpPr txBox="1"/>
          <p:nvPr/>
        </p:nvSpPr>
        <p:spPr>
          <a:xfrm>
            <a:off x="1848092" y="2917208"/>
            <a:ext cx="214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The execute stage becomes 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congested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B15115-91E9-3A31-60A9-207C93EF78AA}"/>
              </a:ext>
            </a:extLst>
          </p:cNvPr>
          <p:cNvCxnSpPr>
            <a:cxnSpLocks/>
          </p:cNvCxnSpPr>
          <p:nvPr/>
        </p:nvCxnSpPr>
        <p:spPr>
          <a:xfrm>
            <a:off x="2826457" y="3623441"/>
            <a:ext cx="0" cy="3885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52D6DB7-4ADD-7B5A-E88F-58DA69A50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686" y="2707405"/>
            <a:ext cx="3560649" cy="3109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FD4C0D-418D-EDDA-B487-08E55BE9F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957" y="2707405"/>
            <a:ext cx="3560649" cy="310993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6E420F-3750-82E5-0AC8-FB6A2C4FE6B7}"/>
              </a:ext>
            </a:extLst>
          </p:cNvPr>
          <p:cNvCxnSpPr>
            <a:cxnSpLocks/>
          </p:cNvCxnSpPr>
          <p:nvPr/>
        </p:nvCxnSpPr>
        <p:spPr>
          <a:xfrm flipH="1">
            <a:off x="4844464" y="2834254"/>
            <a:ext cx="53411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9BB456-ADBD-23A3-1AAC-6E6B90B4E5E5}"/>
              </a:ext>
            </a:extLst>
          </p:cNvPr>
          <p:cNvCxnSpPr>
            <a:cxnSpLocks/>
          </p:cNvCxnSpPr>
          <p:nvPr/>
        </p:nvCxnSpPr>
        <p:spPr>
          <a:xfrm flipH="1">
            <a:off x="5313760" y="2917174"/>
            <a:ext cx="53411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4DE5B6-EA37-2A68-9388-552C4D849B60}"/>
              </a:ext>
            </a:extLst>
          </p:cNvPr>
          <p:cNvCxnSpPr>
            <a:cxnSpLocks/>
          </p:cNvCxnSpPr>
          <p:nvPr/>
        </p:nvCxnSpPr>
        <p:spPr>
          <a:xfrm flipH="1">
            <a:off x="5386672" y="3196412"/>
            <a:ext cx="53411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9FFB54-7AEB-EEAD-D02E-EC5348DBDD5E}"/>
              </a:ext>
            </a:extLst>
          </p:cNvPr>
          <p:cNvCxnSpPr>
            <a:cxnSpLocks/>
          </p:cNvCxnSpPr>
          <p:nvPr/>
        </p:nvCxnSpPr>
        <p:spPr>
          <a:xfrm flipH="1">
            <a:off x="6325721" y="4377299"/>
            <a:ext cx="53411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2AD9BC-7E0D-354B-E508-9A9973432FC2}"/>
              </a:ext>
            </a:extLst>
          </p:cNvPr>
          <p:cNvCxnSpPr>
            <a:cxnSpLocks/>
          </p:cNvCxnSpPr>
          <p:nvPr/>
        </p:nvCxnSpPr>
        <p:spPr>
          <a:xfrm flipH="1">
            <a:off x="6730441" y="5307157"/>
            <a:ext cx="53411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F2E64D7-D94D-F3D0-3F10-A580D19D65D3}"/>
              </a:ext>
            </a:extLst>
          </p:cNvPr>
          <p:cNvSpPr txBox="1"/>
          <p:nvPr/>
        </p:nvSpPr>
        <p:spPr>
          <a:xfrm>
            <a:off x="5653730" y="3281835"/>
            <a:ext cx="2494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Long-latency instructions are 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temporally separated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CC53EB-2654-9968-1B97-998518725220}"/>
              </a:ext>
            </a:extLst>
          </p:cNvPr>
          <p:cNvSpPr txBox="1"/>
          <p:nvPr/>
        </p:nvSpPr>
        <p:spPr>
          <a:xfrm>
            <a:off x="616405" y="5171008"/>
            <a:ext cx="245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 cannot be issued due to the stall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9B43BA-5F3A-29B3-D5B2-111DAB65BA3A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1841640" y="4810689"/>
            <a:ext cx="731627" cy="36031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sm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5DE7CAC2-197D-314D-D41E-6847BEB995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95" t="33037" r="3306" b="50169"/>
          <a:stretch/>
        </p:blipFill>
        <p:spPr>
          <a:xfrm>
            <a:off x="5847876" y="2320817"/>
            <a:ext cx="5787459" cy="291548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4DA1DE4-194A-8C4B-809E-C2DE0D7A6D66}"/>
              </a:ext>
            </a:extLst>
          </p:cNvPr>
          <p:cNvSpPr/>
          <p:nvPr/>
        </p:nvSpPr>
        <p:spPr>
          <a:xfrm>
            <a:off x="10830758" y="2343705"/>
            <a:ext cx="381740" cy="2308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DC5F962-D7CF-F93C-FC48-967C34216DD4}"/>
              </a:ext>
            </a:extLst>
          </p:cNvPr>
          <p:cNvSpPr/>
          <p:nvPr/>
        </p:nvSpPr>
        <p:spPr>
          <a:xfrm>
            <a:off x="9687016" y="2345782"/>
            <a:ext cx="381740" cy="2308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30" grpId="0"/>
      <p:bldP spid="35" grpId="0" animBg="1"/>
      <p:bldP spid="35" grpId="1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5256-2286-A4F2-6492-3A14DEF1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2D2E-6FC8-79C3-3E2B-432212D97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Pipeline visualization is also helpful for SIMT architectures</a:t>
            </a:r>
          </a:p>
          <a:p>
            <a:pPr lvl="1"/>
            <a:r>
              <a:rPr lang="en-US"/>
              <a:t>Architecture exploration</a:t>
            </a:r>
          </a:p>
          <a:p>
            <a:pPr lvl="1"/>
            <a:r>
              <a:rPr lang="en-US"/>
              <a:t>Performance bottleneck analysis</a:t>
            </a:r>
          </a:p>
          <a:p>
            <a:pPr lvl="1"/>
            <a:r>
              <a:rPr lang="en-US"/>
              <a:t>Education in computer architecture</a:t>
            </a:r>
          </a:p>
          <a:p>
            <a:r>
              <a:rPr lang="en-US"/>
              <a:t>Rendered pipeline trace can serve as a reference model for RTL implementations</a:t>
            </a:r>
          </a:p>
          <a:p>
            <a:pPr lvl="1"/>
            <a:r>
              <a:rPr lang="en-US"/>
              <a:t>Validate the behavior of the implementation</a:t>
            </a:r>
          </a:p>
          <a:p>
            <a:pPr lvl="1"/>
            <a:r>
              <a:rPr lang="en-US"/>
              <a:t>Improve the accuracy of the cycle-based model</a:t>
            </a:r>
          </a:p>
          <a:p>
            <a:r>
              <a:rPr lang="en-US"/>
              <a:t>Integration</a:t>
            </a:r>
            <a:r>
              <a:rPr lang="zh-TW" altLang="en-US"/>
              <a:t> </a:t>
            </a:r>
            <a:r>
              <a:rPr lang="en-US" altLang="zh-TW"/>
              <a:t>to </a:t>
            </a:r>
            <a:r>
              <a:rPr lang="en-US"/>
              <a:t>SOTA GPU simulation platforms (Accel-Sim)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0EEA3-DCCC-E89E-91DA-4998B155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E6A42-001D-06ED-ED96-F3D75D99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55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51C3-8315-9FAA-4138-46C14898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RISC-V-based GPGPUs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761-054C-B693-4395-98E1C0B18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Simty (CARRV 2017)</a:t>
            </a:r>
          </a:p>
          <a:p>
            <a:pPr lvl="1"/>
            <a:r>
              <a:rPr lang="en-US"/>
              <a:t>Dynamic inter-thread vectorization</a:t>
            </a:r>
          </a:p>
          <a:p>
            <a:pPr lvl="1"/>
            <a:r>
              <a:rPr lang="en-US"/>
              <a:t>FPGA prototype</a:t>
            </a:r>
          </a:p>
          <a:p>
            <a:pPr lvl="1"/>
            <a:r>
              <a:rPr lang="en-US"/>
              <a:t>Written in synthesizable VHDL</a:t>
            </a:r>
          </a:p>
          <a:p>
            <a:r>
              <a:rPr lang="en-US"/>
              <a:t>Vortex (CARRV 2019, MICRO 2021)</a:t>
            </a:r>
          </a:p>
          <a:p>
            <a:pPr lvl="1"/>
            <a:r>
              <a:rPr lang="en-US"/>
              <a:t>LLVM-based software stack for OpenCL</a:t>
            </a:r>
          </a:p>
          <a:p>
            <a:pPr lvl="1"/>
            <a:r>
              <a:rPr lang="en-US"/>
              <a:t>Texture and graphic support</a:t>
            </a:r>
          </a:p>
          <a:p>
            <a:pPr lvl="1"/>
            <a:r>
              <a:rPr lang="en-US"/>
              <a:t>FPGA prototype</a:t>
            </a:r>
          </a:p>
          <a:p>
            <a:pPr lvl="1"/>
            <a:r>
              <a:rPr lang="en-US"/>
              <a:t>Written in synthesizable SystemVerilog</a:t>
            </a:r>
          </a:p>
          <a:p>
            <a:pPr lvl="1"/>
            <a:r>
              <a:rPr lang="en-US"/>
              <a:t>Incorporates a cycle-level simulator (C++)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A088F-558C-C1A6-34FF-716B30C6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7FEC7-49CE-223B-C017-14B08947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EB506-66AD-5845-51FF-0C11BA5C0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37" y="1848679"/>
            <a:ext cx="4694585" cy="1076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2C0BED-4334-4464-3EA7-1FD0581FD6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604"/>
          <a:stretch/>
        </p:blipFill>
        <p:spPr>
          <a:xfrm>
            <a:off x="6833937" y="3530558"/>
            <a:ext cx="4704028" cy="135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5AB82E-79FD-5384-E3FA-6AE2035B1EE3}"/>
              </a:ext>
            </a:extLst>
          </p:cNvPr>
          <p:cNvSpPr txBox="1"/>
          <p:nvPr/>
        </p:nvSpPr>
        <p:spPr>
          <a:xfrm>
            <a:off x="7203561" y="5253633"/>
            <a:ext cx="4150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GPGPU architecture exploration for CUDA: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GPGPU-Sim (ISPASS 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Accel-Sim (ISCA 2020)</a:t>
            </a:r>
          </a:p>
        </p:txBody>
      </p:sp>
    </p:spTree>
    <p:extLst>
      <p:ext uri="{BB962C8B-B14F-4D97-AF65-F5344CB8AC3E}">
        <p14:creationId xmlns:p14="http://schemas.microsoft.com/office/powerpoint/2010/main" val="8280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B504-BDD4-D49C-661C-F5ED3EB6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B67B9-04FD-FA67-4D01-FB209E140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1563-E458-DA1D-6D64-4C1BC750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FCA37-0F1E-5D82-3C3B-656B635B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2391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D77EB3-7E52-AFE4-3043-11E56C8E2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112" y="2896134"/>
            <a:ext cx="5411777" cy="30441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50F524-8376-946F-1B3D-DD05D292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Visualization for CPUs (1/2)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41CEE-31CA-CE2A-E859-93F90758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62C90-1C7C-6388-0C5F-4B1DDF4C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4A9B4-70F5-3C38-302F-628877286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919" y="2903885"/>
            <a:ext cx="4038163" cy="3028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D950E3-678A-C345-BA10-2FB078587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1"/>
            <a:ext cx="10515600" cy="1391551"/>
          </a:xfrm>
        </p:spPr>
        <p:txBody>
          <a:bodyPr/>
          <a:lstStyle/>
          <a:p>
            <a:r>
              <a:rPr lang="en-US"/>
              <a:t>Pipeline visualization has become a well-established technique in the </a:t>
            </a:r>
            <a:r>
              <a:rPr lang="en-US">
                <a:solidFill>
                  <a:srgbClr val="FF0000"/>
                </a:solidFill>
              </a:rPr>
              <a:t>CPU</a:t>
            </a:r>
            <a:r>
              <a:rPr lang="en-US"/>
              <a:t> architecture domain </a:t>
            </a:r>
          </a:p>
          <a:p>
            <a:pPr lvl="1"/>
            <a:r>
              <a:rPr lang="en-US"/>
              <a:t>gem5 text-based pipeline view, </a:t>
            </a:r>
            <a:r>
              <a:rPr lang="en-US" err="1"/>
              <a:t>AndesClarity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Konata</a:t>
            </a:r>
          </a:p>
        </p:txBody>
      </p:sp>
      <p:pic>
        <p:nvPicPr>
          <p:cNvPr id="2050" name="Picture 2" descr="o3pipeviewer">
            <a:extLst>
              <a:ext uri="{FF2B5EF4-FFF2-40B4-BE49-F238E27FC236}">
                <a16:creationId xmlns:a16="http://schemas.microsoft.com/office/drawing/2014/main" id="{45923E89-4CB3-F781-49AF-E0AED6BA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12" y="2903885"/>
            <a:ext cx="5411777" cy="30286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2664FB-E72D-0A26-5665-812E6C1A4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2864" y="2662171"/>
            <a:ext cx="5146272" cy="36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914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D995-EEB3-DFC6-09EB-2B03BC3A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Visualization for CPUs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74A11-723E-41E1-EFE7-23AB53FE9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Example</a:t>
            </a:r>
            <a:r>
              <a:rPr lang="en-US"/>
              <a:t>: Dhrystone running on a RISC-V out-of-order superscalar processor, RSD</a:t>
            </a:r>
            <a:r>
              <a:rPr lang="en-US" baseline="30000"/>
              <a:t>1</a:t>
            </a:r>
          </a:p>
          <a:p>
            <a:pPr lvl="1"/>
            <a:endParaRPr lang="en-US" b="1"/>
          </a:p>
          <a:p>
            <a:pPr lvl="1"/>
            <a:endParaRPr lang="en-US" b="1"/>
          </a:p>
          <a:p>
            <a:pPr lvl="1"/>
            <a:endParaRPr lang="en-US" b="1"/>
          </a:p>
          <a:p>
            <a:pPr lvl="1"/>
            <a:endParaRPr lang="en-US" b="1"/>
          </a:p>
          <a:p>
            <a:pPr lvl="1"/>
            <a:r>
              <a:rPr lang="en-US" b="1"/>
              <a:t>Superscalar pipeline</a:t>
            </a:r>
            <a:r>
              <a:rPr lang="en-US"/>
              <a:t>: Two instructions are executed simultaneously at the same stage</a:t>
            </a:r>
          </a:p>
          <a:p>
            <a:pPr lvl="1"/>
            <a:r>
              <a:rPr lang="en-US" b="1"/>
              <a:t>Out-of-order execution</a:t>
            </a:r>
            <a:r>
              <a:rPr lang="en-US"/>
              <a:t>: Instructions are executed out of program order</a:t>
            </a:r>
          </a:p>
          <a:p>
            <a:pPr lvl="1"/>
            <a:r>
              <a:rPr lang="en-US" b="1"/>
              <a:t>In-order fetch and retirement</a:t>
            </a:r>
            <a:r>
              <a:rPr lang="en-US"/>
              <a:t>: Despite being executed out-of-order, the instructions are fetched and committed in the program order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1B88C-26FD-253D-5D0B-72E24000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B302E-FEC2-986A-D54A-581504B9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6499B-9662-D71A-FEAD-251B60F49D74}"/>
              </a:ext>
            </a:extLst>
          </p:cNvPr>
          <p:cNvSpPr txBox="1"/>
          <p:nvPr/>
        </p:nvSpPr>
        <p:spPr>
          <a:xfrm>
            <a:off x="8341896" y="6002512"/>
            <a:ext cx="343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/>
              <a:t>1</a:t>
            </a:r>
            <a:r>
              <a:rPr lang="en-US">
                <a:hlinkClick r:id="rId3"/>
              </a:rPr>
              <a:t>https://github.com/rsd-devel/rsd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D0122D-B8E4-B045-45C6-303220A6D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756" y="2510529"/>
            <a:ext cx="7312488" cy="14676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44157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99E2937-072D-5DC9-53C2-217BE8447A35}"/>
              </a:ext>
            </a:extLst>
          </p:cNvPr>
          <p:cNvSpPr/>
          <p:nvPr/>
        </p:nvSpPr>
        <p:spPr>
          <a:xfrm>
            <a:off x="1531684" y="1508547"/>
            <a:ext cx="5118319" cy="52322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3DC0F-AB0A-6235-2B38-3CC6C40B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SPMD</a:t>
            </a:r>
            <a:r>
              <a:rPr lang="zh-TW" altLang="en-US"/>
              <a:t> </a:t>
            </a:r>
            <a:r>
              <a:rPr lang="en-TW"/>
              <a:t>on SIMT Machine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58F43-5DF3-6821-5E67-0E3756FB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A6CB7-18A0-2C19-8704-52D2D3F7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6</a:t>
            </a:fld>
            <a:endParaRPr lang="zh-TW" alt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E502CA-13DB-BC57-4768-90910908DEAA}"/>
              </a:ext>
            </a:extLst>
          </p:cNvPr>
          <p:cNvGrpSpPr/>
          <p:nvPr/>
        </p:nvGrpSpPr>
        <p:grpSpPr>
          <a:xfrm>
            <a:off x="3542933" y="1409155"/>
            <a:ext cx="2022446" cy="2397051"/>
            <a:chOff x="838200" y="1411551"/>
            <a:chExt cx="2022446" cy="2397051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26401CFB-D749-C098-D41D-7F4A2F54D1B8}"/>
                </a:ext>
              </a:extLst>
            </p:cNvPr>
            <p:cNvSpPr/>
            <p:nvPr/>
          </p:nvSpPr>
          <p:spPr>
            <a:xfrm>
              <a:off x="838200" y="1411551"/>
              <a:ext cx="2022446" cy="239705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022446"/>
                        <a:gd name="connsiteY0" fmla="*/ 337081 h 2397051"/>
                        <a:gd name="connsiteX1" fmla="*/ 337081 w 2022446"/>
                        <a:gd name="connsiteY1" fmla="*/ 0 h 2397051"/>
                        <a:gd name="connsiteX2" fmla="*/ 813475 w 2022446"/>
                        <a:gd name="connsiteY2" fmla="*/ 0 h 2397051"/>
                        <a:gd name="connsiteX3" fmla="*/ 1249420 w 2022446"/>
                        <a:gd name="connsiteY3" fmla="*/ 0 h 2397051"/>
                        <a:gd name="connsiteX4" fmla="*/ 1685365 w 2022446"/>
                        <a:gd name="connsiteY4" fmla="*/ 0 h 2397051"/>
                        <a:gd name="connsiteX5" fmla="*/ 2022446 w 2022446"/>
                        <a:gd name="connsiteY5" fmla="*/ 337081 h 2397051"/>
                        <a:gd name="connsiteX6" fmla="*/ 2022446 w 2022446"/>
                        <a:gd name="connsiteY6" fmla="*/ 876920 h 2397051"/>
                        <a:gd name="connsiteX7" fmla="*/ 2022446 w 2022446"/>
                        <a:gd name="connsiteY7" fmla="*/ 1416758 h 2397051"/>
                        <a:gd name="connsiteX8" fmla="*/ 2022446 w 2022446"/>
                        <a:gd name="connsiteY8" fmla="*/ 2059970 h 2397051"/>
                        <a:gd name="connsiteX9" fmla="*/ 1685365 w 2022446"/>
                        <a:gd name="connsiteY9" fmla="*/ 2397051 h 2397051"/>
                        <a:gd name="connsiteX10" fmla="*/ 1235937 w 2022446"/>
                        <a:gd name="connsiteY10" fmla="*/ 2397051 h 2397051"/>
                        <a:gd name="connsiteX11" fmla="*/ 799992 w 2022446"/>
                        <a:gd name="connsiteY11" fmla="*/ 2397051 h 2397051"/>
                        <a:gd name="connsiteX12" fmla="*/ 337081 w 2022446"/>
                        <a:gd name="connsiteY12" fmla="*/ 2397051 h 2397051"/>
                        <a:gd name="connsiteX13" fmla="*/ 0 w 2022446"/>
                        <a:gd name="connsiteY13" fmla="*/ 2059970 h 2397051"/>
                        <a:gd name="connsiteX14" fmla="*/ 0 w 2022446"/>
                        <a:gd name="connsiteY14" fmla="*/ 1485674 h 2397051"/>
                        <a:gd name="connsiteX15" fmla="*/ 0 w 2022446"/>
                        <a:gd name="connsiteY15" fmla="*/ 876920 h 2397051"/>
                        <a:gd name="connsiteX16" fmla="*/ 0 w 2022446"/>
                        <a:gd name="connsiteY16" fmla="*/ 337081 h 23970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022446" h="2397051" extrusionOk="0">
                          <a:moveTo>
                            <a:pt x="0" y="337081"/>
                          </a:moveTo>
                          <a:cubicBezTo>
                            <a:pt x="-26712" y="134440"/>
                            <a:pt x="141609" y="3493"/>
                            <a:pt x="337081" y="0"/>
                          </a:cubicBezTo>
                          <a:cubicBezTo>
                            <a:pt x="574055" y="-46799"/>
                            <a:pt x="664233" y="14207"/>
                            <a:pt x="813475" y="0"/>
                          </a:cubicBezTo>
                          <a:cubicBezTo>
                            <a:pt x="962717" y="-14207"/>
                            <a:pt x="1087818" y="9833"/>
                            <a:pt x="1249420" y="0"/>
                          </a:cubicBezTo>
                          <a:cubicBezTo>
                            <a:pt x="1411023" y="-9833"/>
                            <a:pt x="1563661" y="44542"/>
                            <a:pt x="1685365" y="0"/>
                          </a:cubicBezTo>
                          <a:cubicBezTo>
                            <a:pt x="1867292" y="-13651"/>
                            <a:pt x="2034635" y="105810"/>
                            <a:pt x="2022446" y="337081"/>
                          </a:cubicBezTo>
                          <a:cubicBezTo>
                            <a:pt x="2044507" y="606356"/>
                            <a:pt x="2004433" y="749199"/>
                            <a:pt x="2022446" y="876920"/>
                          </a:cubicBezTo>
                          <a:cubicBezTo>
                            <a:pt x="2040459" y="1004641"/>
                            <a:pt x="2009834" y="1176018"/>
                            <a:pt x="2022446" y="1416758"/>
                          </a:cubicBezTo>
                          <a:cubicBezTo>
                            <a:pt x="2035058" y="1657498"/>
                            <a:pt x="1949744" y="1869593"/>
                            <a:pt x="2022446" y="2059970"/>
                          </a:cubicBezTo>
                          <a:cubicBezTo>
                            <a:pt x="2074152" y="2258567"/>
                            <a:pt x="1838522" y="2391712"/>
                            <a:pt x="1685365" y="2397051"/>
                          </a:cubicBezTo>
                          <a:cubicBezTo>
                            <a:pt x="1578483" y="2446894"/>
                            <a:pt x="1366589" y="2352835"/>
                            <a:pt x="1235937" y="2397051"/>
                          </a:cubicBezTo>
                          <a:cubicBezTo>
                            <a:pt x="1105285" y="2441267"/>
                            <a:pt x="995061" y="2370202"/>
                            <a:pt x="799992" y="2397051"/>
                          </a:cubicBezTo>
                          <a:cubicBezTo>
                            <a:pt x="604924" y="2423900"/>
                            <a:pt x="545091" y="2368072"/>
                            <a:pt x="337081" y="2397051"/>
                          </a:cubicBezTo>
                          <a:cubicBezTo>
                            <a:pt x="177291" y="2364308"/>
                            <a:pt x="-21433" y="2237849"/>
                            <a:pt x="0" y="2059970"/>
                          </a:cubicBezTo>
                          <a:cubicBezTo>
                            <a:pt x="-724" y="1833876"/>
                            <a:pt x="18528" y="1692521"/>
                            <a:pt x="0" y="1485674"/>
                          </a:cubicBezTo>
                          <a:cubicBezTo>
                            <a:pt x="-18528" y="1278827"/>
                            <a:pt x="35458" y="1177130"/>
                            <a:pt x="0" y="876920"/>
                          </a:cubicBezTo>
                          <a:cubicBezTo>
                            <a:pt x="-35458" y="576710"/>
                            <a:pt x="31551" y="569907"/>
                            <a:pt x="0" y="33708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2620807-8777-D43F-07AB-AD926F8BB64D}"/>
                </a:ext>
              </a:extLst>
            </p:cNvPr>
            <p:cNvGrpSpPr/>
            <p:nvPr/>
          </p:nvGrpSpPr>
          <p:grpSpPr>
            <a:xfrm>
              <a:off x="1031147" y="1579452"/>
              <a:ext cx="1636553" cy="2061248"/>
              <a:chOff x="846587" y="1522724"/>
              <a:chExt cx="1755399" cy="231660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848A19DD-8297-5E44-9CDA-07DCEFCDB71A}"/>
                  </a:ext>
                </a:extLst>
              </p:cNvPr>
              <p:cNvSpPr/>
              <p:nvPr/>
            </p:nvSpPr>
            <p:spPr>
              <a:xfrm>
                <a:off x="846587" y="1522724"/>
                <a:ext cx="763399" cy="4296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Load</a:t>
                </a:r>
              </a:p>
            </p:txBody>
          </p:sp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7CBC3D2F-399B-B9C7-B554-0E2BFD5025EA}"/>
                  </a:ext>
                </a:extLst>
              </p:cNvPr>
              <p:cNvSpPr/>
              <p:nvPr/>
            </p:nvSpPr>
            <p:spPr>
              <a:xfrm>
                <a:off x="1838587" y="2151711"/>
                <a:ext cx="763399" cy="4296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Load</a:t>
                </a: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ED2C1C14-570B-B652-FBC8-229E226E61BC}"/>
                  </a:ext>
                </a:extLst>
              </p:cNvPr>
              <p:cNvSpPr/>
              <p:nvPr/>
            </p:nvSpPr>
            <p:spPr>
              <a:xfrm>
                <a:off x="1363210" y="2780698"/>
                <a:ext cx="763399" cy="4296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Add</a:t>
                </a: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824EBBA3-3AAF-990A-A511-51DC970184F8}"/>
                  </a:ext>
                </a:extLst>
              </p:cNvPr>
              <p:cNvSpPr/>
              <p:nvPr/>
            </p:nvSpPr>
            <p:spPr>
              <a:xfrm>
                <a:off x="1363210" y="3409684"/>
                <a:ext cx="763399" cy="4296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Store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BE4AD291-A9D1-CE75-AE56-EAB1D9199119}"/>
                  </a:ext>
                </a:extLst>
              </p:cNvPr>
              <p:cNvCxnSpPr>
                <a:cxnSpLocks/>
                <a:stCxn id="53" idx="2"/>
              </p:cNvCxnSpPr>
              <p:nvPr/>
            </p:nvCxnSpPr>
            <p:spPr>
              <a:xfrm>
                <a:off x="1228287" y="1952369"/>
                <a:ext cx="381699" cy="828328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4895C48-A2F4-1B07-386E-B4AF637B7CD2}"/>
                  </a:ext>
                </a:extLst>
              </p:cNvPr>
              <p:cNvCxnSpPr>
                <a:cxnSpLocks/>
                <a:stCxn id="54" idx="2"/>
              </p:cNvCxnSpPr>
              <p:nvPr/>
            </p:nvCxnSpPr>
            <p:spPr>
              <a:xfrm flipH="1">
                <a:off x="1915137" y="2581356"/>
                <a:ext cx="305149" cy="19934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8FE5437-FD80-BB42-1B77-6548F86A00B3}"/>
                  </a:ext>
                </a:extLst>
              </p:cNvPr>
              <p:cNvCxnSpPr>
                <a:stCxn id="55" idx="2"/>
                <a:endCxn id="56" idx="0"/>
              </p:cNvCxnSpPr>
              <p:nvPr/>
            </p:nvCxnSpPr>
            <p:spPr>
              <a:xfrm>
                <a:off x="1744910" y="3210343"/>
                <a:ext cx="0" cy="19934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390DCED-CD94-D4AF-DDD2-03A42499442D}"/>
              </a:ext>
            </a:extLst>
          </p:cNvPr>
          <p:cNvSpPr txBox="1"/>
          <p:nvPr/>
        </p:nvSpPr>
        <p:spPr>
          <a:xfrm>
            <a:off x="2105855" y="3796862"/>
            <a:ext cx="71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/>
              <a:t>iter.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1B2456-689F-53C5-7AA2-4DCDB15439D3}"/>
              </a:ext>
            </a:extLst>
          </p:cNvPr>
          <p:cNvSpPr txBox="1"/>
          <p:nvPr/>
        </p:nvSpPr>
        <p:spPr>
          <a:xfrm>
            <a:off x="4198161" y="3805385"/>
            <a:ext cx="71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/>
              <a:t>iter. 1</a:t>
            </a:r>
          </a:p>
        </p:txBody>
      </p:sp>
      <p:sp>
        <p:nvSpPr>
          <p:cNvPr id="63" name="Down Arrow 62">
            <a:extLst>
              <a:ext uri="{FF2B5EF4-FFF2-40B4-BE49-F238E27FC236}">
                <a16:creationId xmlns:a16="http://schemas.microsoft.com/office/drawing/2014/main" id="{A21F3ADF-127B-5F23-4209-6F0DB5F1140C}"/>
              </a:ext>
            </a:extLst>
          </p:cNvPr>
          <p:cNvSpPr/>
          <p:nvPr/>
        </p:nvSpPr>
        <p:spPr>
          <a:xfrm>
            <a:off x="1013462" y="1680460"/>
            <a:ext cx="260059" cy="2397051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B84B529-5360-BBBD-7D41-913F191B311B}"/>
              </a:ext>
            </a:extLst>
          </p:cNvPr>
          <p:cNvSpPr txBox="1"/>
          <p:nvPr/>
        </p:nvSpPr>
        <p:spPr>
          <a:xfrm>
            <a:off x="836356" y="131380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/>
              <a:t>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1E4424-A573-3DE2-6A79-59BA9FD5BBC1}"/>
              </a:ext>
            </a:extLst>
          </p:cNvPr>
          <p:cNvSpPr txBox="1"/>
          <p:nvPr/>
        </p:nvSpPr>
        <p:spPr>
          <a:xfrm>
            <a:off x="5743126" y="2878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800"/>
              <a:t>…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F71563-4BF4-ACFF-16A0-12C28061D1ED}"/>
              </a:ext>
            </a:extLst>
          </p:cNvPr>
          <p:cNvGrpSpPr/>
          <p:nvPr/>
        </p:nvGrpSpPr>
        <p:grpSpPr>
          <a:xfrm>
            <a:off x="1450627" y="1409155"/>
            <a:ext cx="2022446" cy="2397051"/>
            <a:chOff x="838200" y="1411551"/>
            <a:chExt cx="2022446" cy="2397051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33DC7B4-40BF-505C-6E78-5C71E9E75AC7}"/>
                </a:ext>
              </a:extLst>
            </p:cNvPr>
            <p:cNvSpPr/>
            <p:nvPr/>
          </p:nvSpPr>
          <p:spPr>
            <a:xfrm>
              <a:off x="838200" y="1411551"/>
              <a:ext cx="2022446" cy="239705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022446"/>
                        <a:gd name="connsiteY0" fmla="*/ 337081 h 2397051"/>
                        <a:gd name="connsiteX1" fmla="*/ 337081 w 2022446"/>
                        <a:gd name="connsiteY1" fmla="*/ 0 h 2397051"/>
                        <a:gd name="connsiteX2" fmla="*/ 1685365 w 2022446"/>
                        <a:gd name="connsiteY2" fmla="*/ 0 h 2397051"/>
                        <a:gd name="connsiteX3" fmla="*/ 2022446 w 2022446"/>
                        <a:gd name="connsiteY3" fmla="*/ 337081 h 2397051"/>
                        <a:gd name="connsiteX4" fmla="*/ 2022446 w 2022446"/>
                        <a:gd name="connsiteY4" fmla="*/ 2059970 h 2397051"/>
                        <a:gd name="connsiteX5" fmla="*/ 1685365 w 2022446"/>
                        <a:gd name="connsiteY5" fmla="*/ 2397051 h 2397051"/>
                        <a:gd name="connsiteX6" fmla="*/ 337081 w 2022446"/>
                        <a:gd name="connsiteY6" fmla="*/ 2397051 h 2397051"/>
                        <a:gd name="connsiteX7" fmla="*/ 0 w 2022446"/>
                        <a:gd name="connsiteY7" fmla="*/ 2059970 h 2397051"/>
                        <a:gd name="connsiteX8" fmla="*/ 0 w 2022446"/>
                        <a:gd name="connsiteY8" fmla="*/ 337081 h 23970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022446" h="2397051" extrusionOk="0">
                          <a:moveTo>
                            <a:pt x="0" y="337081"/>
                          </a:moveTo>
                          <a:cubicBezTo>
                            <a:pt x="-15126" y="141586"/>
                            <a:pt x="133960" y="6364"/>
                            <a:pt x="337081" y="0"/>
                          </a:cubicBezTo>
                          <a:cubicBezTo>
                            <a:pt x="974034" y="-91980"/>
                            <a:pt x="1042615" y="-39767"/>
                            <a:pt x="1685365" y="0"/>
                          </a:cubicBezTo>
                          <a:cubicBezTo>
                            <a:pt x="1862657" y="8665"/>
                            <a:pt x="2015942" y="186867"/>
                            <a:pt x="2022446" y="337081"/>
                          </a:cubicBezTo>
                          <a:cubicBezTo>
                            <a:pt x="2031774" y="679173"/>
                            <a:pt x="2025212" y="1716143"/>
                            <a:pt x="2022446" y="2059970"/>
                          </a:cubicBezTo>
                          <a:cubicBezTo>
                            <a:pt x="2044547" y="2248757"/>
                            <a:pt x="1880754" y="2378068"/>
                            <a:pt x="1685365" y="2397051"/>
                          </a:cubicBezTo>
                          <a:cubicBezTo>
                            <a:pt x="1496060" y="2417489"/>
                            <a:pt x="677089" y="2489339"/>
                            <a:pt x="337081" y="2397051"/>
                          </a:cubicBezTo>
                          <a:cubicBezTo>
                            <a:pt x="149764" y="2386069"/>
                            <a:pt x="-2853" y="2250100"/>
                            <a:pt x="0" y="2059970"/>
                          </a:cubicBezTo>
                          <a:cubicBezTo>
                            <a:pt x="36366" y="1422448"/>
                            <a:pt x="154182" y="992780"/>
                            <a:pt x="0" y="33708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1FD04E1-57F3-CA6C-7325-81FC86A5FD24}"/>
                </a:ext>
              </a:extLst>
            </p:cNvPr>
            <p:cNvGrpSpPr/>
            <p:nvPr/>
          </p:nvGrpSpPr>
          <p:grpSpPr>
            <a:xfrm>
              <a:off x="1031147" y="1579452"/>
              <a:ext cx="1636553" cy="2061248"/>
              <a:chOff x="846587" y="1522724"/>
              <a:chExt cx="1755399" cy="231660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472B5D76-5FF0-A669-3101-55B1A3147502}"/>
                  </a:ext>
                </a:extLst>
              </p:cNvPr>
              <p:cNvSpPr/>
              <p:nvPr/>
            </p:nvSpPr>
            <p:spPr>
              <a:xfrm>
                <a:off x="846587" y="1522724"/>
                <a:ext cx="763399" cy="429645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Load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A813570-3239-FA39-7FCB-8B03F1ECDDAC}"/>
                  </a:ext>
                </a:extLst>
              </p:cNvPr>
              <p:cNvSpPr/>
              <p:nvPr/>
            </p:nvSpPr>
            <p:spPr>
              <a:xfrm>
                <a:off x="1838587" y="2151711"/>
                <a:ext cx="763399" cy="429645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Load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BF615B0-F565-01C6-4858-14B20BA57D17}"/>
                  </a:ext>
                </a:extLst>
              </p:cNvPr>
              <p:cNvSpPr/>
              <p:nvPr/>
            </p:nvSpPr>
            <p:spPr>
              <a:xfrm>
                <a:off x="1363210" y="2780698"/>
                <a:ext cx="763399" cy="429645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Add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2B85B887-000F-3E18-79D8-041D0D43CD76}"/>
                  </a:ext>
                </a:extLst>
              </p:cNvPr>
              <p:cNvSpPr/>
              <p:nvPr/>
            </p:nvSpPr>
            <p:spPr>
              <a:xfrm>
                <a:off x="1363210" y="3409684"/>
                <a:ext cx="763399" cy="429645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Store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92AAA2B7-7766-7D96-0364-CDFED917CDB5}"/>
                  </a:ext>
                </a:extLst>
              </p:cNvPr>
              <p:cNvCxnSpPr>
                <a:cxnSpLocks/>
                <a:stCxn id="31" idx="2"/>
              </p:cNvCxnSpPr>
              <p:nvPr/>
            </p:nvCxnSpPr>
            <p:spPr>
              <a:xfrm>
                <a:off x="1228287" y="1952369"/>
                <a:ext cx="381699" cy="828328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FA06C6D-AC6C-2E78-0EB4-5D840FCCD041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>
              <a:xfrm flipH="1">
                <a:off x="1915137" y="2581356"/>
                <a:ext cx="305149" cy="19934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33381BB-7ABA-C47D-6F9A-9AA0795FEBFA}"/>
                  </a:ext>
                </a:extLst>
              </p:cNvPr>
              <p:cNvCxnSpPr>
                <a:stCxn id="33" idx="2"/>
                <a:endCxn id="34" idx="0"/>
              </p:cNvCxnSpPr>
              <p:nvPr/>
            </p:nvCxnSpPr>
            <p:spPr>
              <a:xfrm>
                <a:off x="1744910" y="3210343"/>
                <a:ext cx="0" cy="19934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1CEA9744-4122-3F33-6339-70720437E2D3}"/>
              </a:ext>
            </a:extLst>
          </p:cNvPr>
          <p:cNvSpPr txBox="1"/>
          <p:nvPr/>
        </p:nvSpPr>
        <p:spPr>
          <a:xfrm>
            <a:off x="6644804" y="1583372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/>
              <a:t>Warp 0 at PC X</a:t>
            </a:r>
          </a:p>
        </p:txBody>
      </p:sp>
      <p:sp>
        <p:nvSpPr>
          <p:cNvPr id="3123" name="TextBox 3122">
            <a:extLst>
              <a:ext uri="{FF2B5EF4-FFF2-40B4-BE49-F238E27FC236}">
                <a16:creationId xmlns:a16="http://schemas.microsoft.com/office/drawing/2014/main" id="{3AC505EF-C04E-59C4-F1D7-451E39A30AD9}"/>
              </a:ext>
            </a:extLst>
          </p:cNvPr>
          <p:cNvSpPr txBox="1"/>
          <p:nvPr/>
        </p:nvSpPr>
        <p:spPr>
          <a:xfrm>
            <a:off x="9028676" y="1522954"/>
            <a:ext cx="23251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000" b="1">
                <a:solidFill>
                  <a:srgbClr val="FF0000"/>
                </a:solidFill>
              </a:rPr>
              <a:t>Assume:</a:t>
            </a:r>
            <a:endParaRPr lang="en-TW" b="1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W">
                <a:solidFill>
                  <a:srgbClr val="FF0000"/>
                </a:solidFill>
              </a:rPr>
              <a:t>thread/warp = 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W">
                <a:solidFill>
                  <a:srgbClr val="FF0000"/>
                </a:solidFill>
              </a:rPr>
              <a:t>iteration/thread = 1</a:t>
            </a:r>
          </a:p>
        </p:txBody>
      </p:sp>
      <p:sp>
        <p:nvSpPr>
          <p:cNvPr id="3124" name="TextBox 3123">
            <a:extLst>
              <a:ext uri="{FF2B5EF4-FFF2-40B4-BE49-F238E27FC236}">
                <a16:creationId xmlns:a16="http://schemas.microsoft.com/office/drawing/2014/main" id="{07A6AD9A-8088-EB46-E119-47F93C291143}"/>
              </a:ext>
            </a:extLst>
          </p:cNvPr>
          <p:cNvSpPr txBox="1"/>
          <p:nvPr/>
        </p:nvSpPr>
        <p:spPr>
          <a:xfrm>
            <a:off x="5474002" y="1195328"/>
            <a:ext cx="121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b="1"/>
              <a:t>Scalar inst.</a:t>
            </a:r>
          </a:p>
        </p:txBody>
      </p:sp>
      <p:sp>
        <p:nvSpPr>
          <p:cNvPr id="3127" name="Content Placeholder 2">
            <a:extLst>
              <a:ext uri="{FF2B5EF4-FFF2-40B4-BE49-F238E27FC236}">
                <a16:creationId xmlns:a16="http://schemas.microsoft.com/office/drawing/2014/main" id="{D277376A-4817-E3B5-B48C-14F6896CE859}"/>
              </a:ext>
            </a:extLst>
          </p:cNvPr>
          <p:cNvSpPr txBox="1">
            <a:spLocks/>
          </p:cNvSpPr>
          <p:nvPr/>
        </p:nvSpPr>
        <p:spPr>
          <a:xfrm>
            <a:off x="838200" y="4254877"/>
            <a:ext cx="10515600" cy="101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TW" b="1"/>
              <a:t>Warp</a:t>
            </a:r>
            <a:r>
              <a:rPr lang="en-TW"/>
              <a:t>: A set of threads that executes the same instruction (i.e., at the same PC)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D0A3AD-6D71-AAD6-038D-052D2420F90E}"/>
                  </a:ext>
                </a:extLst>
              </p:cNvPr>
              <p:cNvSpPr txBox="1"/>
              <p:nvPr/>
            </p:nvSpPr>
            <p:spPr>
              <a:xfrm>
                <a:off x="8484104" y="581073"/>
                <a:ext cx="286969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lang="zh-TW" altLang="en-US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tid </a:t>
                </a:r>
                <a14:m>
                  <m:oMath xmlns:m="http://schemas.openxmlformats.org/officeDocument/2006/math">
                    <m:r>
                      <a:rPr lang="en-US" altLang="zh-TW" sz="1400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</m:oMath>
                </a14:m>
                <a:r>
                  <a:rPr lang="en-US" altLang="zh-TW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[0,N)</a:t>
                </a:r>
                <a:endParaRPr lang="en-US" sz="1400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C[tid] = A[tid] + B[tid];</a:t>
                </a:r>
                <a:endParaRPr lang="en-TW" sz="1400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D0A3AD-6D71-AAD6-038D-052D2420F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104" y="581073"/>
                <a:ext cx="2869696" cy="523220"/>
              </a:xfrm>
              <a:prstGeom prst="rect">
                <a:avLst/>
              </a:prstGeom>
              <a:blipFill>
                <a:blip r:embed="rId3"/>
                <a:stretch>
                  <a:fillRect l="-423" b="-113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09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6" grpId="0"/>
      <p:bldP spid="3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99E2937-072D-5DC9-53C2-217BE8447A35}"/>
              </a:ext>
            </a:extLst>
          </p:cNvPr>
          <p:cNvSpPr/>
          <p:nvPr/>
        </p:nvSpPr>
        <p:spPr>
          <a:xfrm>
            <a:off x="1531684" y="1508547"/>
            <a:ext cx="5118319" cy="52322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3DC0F-AB0A-6235-2B38-3CC6C40B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SPMD on SIMT Machine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58F43-5DF3-6821-5E67-0E3756FB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A6CB7-18A0-2C19-8704-52D2D3F7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7</a:t>
            </a:fld>
            <a:endParaRPr lang="zh-TW" alt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E502CA-13DB-BC57-4768-90910908DEAA}"/>
              </a:ext>
            </a:extLst>
          </p:cNvPr>
          <p:cNvGrpSpPr/>
          <p:nvPr/>
        </p:nvGrpSpPr>
        <p:grpSpPr>
          <a:xfrm>
            <a:off x="3542933" y="1409155"/>
            <a:ext cx="2022446" cy="2397051"/>
            <a:chOff x="838200" y="1411551"/>
            <a:chExt cx="2022446" cy="2397051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26401CFB-D749-C098-D41D-7F4A2F54D1B8}"/>
                </a:ext>
              </a:extLst>
            </p:cNvPr>
            <p:cNvSpPr/>
            <p:nvPr/>
          </p:nvSpPr>
          <p:spPr>
            <a:xfrm>
              <a:off x="838200" y="1411551"/>
              <a:ext cx="2022446" cy="239705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022446"/>
                        <a:gd name="connsiteY0" fmla="*/ 337081 h 2397051"/>
                        <a:gd name="connsiteX1" fmla="*/ 337081 w 2022446"/>
                        <a:gd name="connsiteY1" fmla="*/ 0 h 2397051"/>
                        <a:gd name="connsiteX2" fmla="*/ 813475 w 2022446"/>
                        <a:gd name="connsiteY2" fmla="*/ 0 h 2397051"/>
                        <a:gd name="connsiteX3" fmla="*/ 1249420 w 2022446"/>
                        <a:gd name="connsiteY3" fmla="*/ 0 h 2397051"/>
                        <a:gd name="connsiteX4" fmla="*/ 1685365 w 2022446"/>
                        <a:gd name="connsiteY4" fmla="*/ 0 h 2397051"/>
                        <a:gd name="connsiteX5" fmla="*/ 2022446 w 2022446"/>
                        <a:gd name="connsiteY5" fmla="*/ 337081 h 2397051"/>
                        <a:gd name="connsiteX6" fmla="*/ 2022446 w 2022446"/>
                        <a:gd name="connsiteY6" fmla="*/ 876920 h 2397051"/>
                        <a:gd name="connsiteX7" fmla="*/ 2022446 w 2022446"/>
                        <a:gd name="connsiteY7" fmla="*/ 1416758 h 2397051"/>
                        <a:gd name="connsiteX8" fmla="*/ 2022446 w 2022446"/>
                        <a:gd name="connsiteY8" fmla="*/ 2059970 h 2397051"/>
                        <a:gd name="connsiteX9" fmla="*/ 1685365 w 2022446"/>
                        <a:gd name="connsiteY9" fmla="*/ 2397051 h 2397051"/>
                        <a:gd name="connsiteX10" fmla="*/ 1235937 w 2022446"/>
                        <a:gd name="connsiteY10" fmla="*/ 2397051 h 2397051"/>
                        <a:gd name="connsiteX11" fmla="*/ 799992 w 2022446"/>
                        <a:gd name="connsiteY11" fmla="*/ 2397051 h 2397051"/>
                        <a:gd name="connsiteX12" fmla="*/ 337081 w 2022446"/>
                        <a:gd name="connsiteY12" fmla="*/ 2397051 h 2397051"/>
                        <a:gd name="connsiteX13" fmla="*/ 0 w 2022446"/>
                        <a:gd name="connsiteY13" fmla="*/ 2059970 h 2397051"/>
                        <a:gd name="connsiteX14" fmla="*/ 0 w 2022446"/>
                        <a:gd name="connsiteY14" fmla="*/ 1485674 h 2397051"/>
                        <a:gd name="connsiteX15" fmla="*/ 0 w 2022446"/>
                        <a:gd name="connsiteY15" fmla="*/ 876920 h 2397051"/>
                        <a:gd name="connsiteX16" fmla="*/ 0 w 2022446"/>
                        <a:gd name="connsiteY16" fmla="*/ 337081 h 23970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022446" h="2397051" extrusionOk="0">
                          <a:moveTo>
                            <a:pt x="0" y="337081"/>
                          </a:moveTo>
                          <a:cubicBezTo>
                            <a:pt x="-26712" y="134440"/>
                            <a:pt x="141609" y="3493"/>
                            <a:pt x="337081" y="0"/>
                          </a:cubicBezTo>
                          <a:cubicBezTo>
                            <a:pt x="574055" y="-46799"/>
                            <a:pt x="664233" y="14207"/>
                            <a:pt x="813475" y="0"/>
                          </a:cubicBezTo>
                          <a:cubicBezTo>
                            <a:pt x="962717" y="-14207"/>
                            <a:pt x="1087818" y="9833"/>
                            <a:pt x="1249420" y="0"/>
                          </a:cubicBezTo>
                          <a:cubicBezTo>
                            <a:pt x="1411023" y="-9833"/>
                            <a:pt x="1563661" y="44542"/>
                            <a:pt x="1685365" y="0"/>
                          </a:cubicBezTo>
                          <a:cubicBezTo>
                            <a:pt x="1867292" y="-13651"/>
                            <a:pt x="2034635" y="105810"/>
                            <a:pt x="2022446" y="337081"/>
                          </a:cubicBezTo>
                          <a:cubicBezTo>
                            <a:pt x="2044507" y="606356"/>
                            <a:pt x="2004433" y="749199"/>
                            <a:pt x="2022446" y="876920"/>
                          </a:cubicBezTo>
                          <a:cubicBezTo>
                            <a:pt x="2040459" y="1004641"/>
                            <a:pt x="2009834" y="1176018"/>
                            <a:pt x="2022446" y="1416758"/>
                          </a:cubicBezTo>
                          <a:cubicBezTo>
                            <a:pt x="2035058" y="1657498"/>
                            <a:pt x="1949744" y="1869593"/>
                            <a:pt x="2022446" y="2059970"/>
                          </a:cubicBezTo>
                          <a:cubicBezTo>
                            <a:pt x="2074152" y="2258567"/>
                            <a:pt x="1838522" y="2391712"/>
                            <a:pt x="1685365" y="2397051"/>
                          </a:cubicBezTo>
                          <a:cubicBezTo>
                            <a:pt x="1578483" y="2446894"/>
                            <a:pt x="1366589" y="2352835"/>
                            <a:pt x="1235937" y="2397051"/>
                          </a:cubicBezTo>
                          <a:cubicBezTo>
                            <a:pt x="1105285" y="2441267"/>
                            <a:pt x="995061" y="2370202"/>
                            <a:pt x="799992" y="2397051"/>
                          </a:cubicBezTo>
                          <a:cubicBezTo>
                            <a:pt x="604924" y="2423900"/>
                            <a:pt x="545091" y="2368072"/>
                            <a:pt x="337081" y="2397051"/>
                          </a:cubicBezTo>
                          <a:cubicBezTo>
                            <a:pt x="177291" y="2364308"/>
                            <a:pt x="-21433" y="2237849"/>
                            <a:pt x="0" y="2059970"/>
                          </a:cubicBezTo>
                          <a:cubicBezTo>
                            <a:pt x="-724" y="1833876"/>
                            <a:pt x="18528" y="1692521"/>
                            <a:pt x="0" y="1485674"/>
                          </a:cubicBezTo>
                          <a:cubicBezTo>
                            <a:pt x="-18528" y="1278827"/>
                            <a:pt x="35458" y="1177130"/>
                            <a:pt x="0" y="876920"/>
                          </a:cubicBezTo>
                          <a:cubicBezTo>
                            <a:pt x="-35458" y="576710"/>
                            <a:pt x="31551" y="569907"/>
                            <a:pt x="0" y="33708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2620807-8777-D43F-07AB-AD926F8BB64D}"/>
                </a:ext>
              </a:extLst>
            </p:cNvPr>
            <p:cNvGrpSpPr/>
            <p:nvPr/>
          </p:nvGrpSpPr>
          <p:grpSpPr>
            <a:xfrm>
              <a:off x="1031147" y="1579452"/>
              <a:ext cx="1636553" cy="2061248"/>
              <a:chOff x="846587" y="1522724"/>
              <a:chExt cx="1755399" cy="231660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848A19DD-8297-5E44-9CDA-07DCEFCDB71A}"/>
                  </a:ext>
                </a:extLst>
              </p:cNvPr>
              <p:cNvSpPr/>
              <p:nvPr/>
            </p:nvSpPr>
            <p:spPr>
              <a:xfrm>
                <a:off x="846587" y="1522724"/>
                <a:ext cx="763399" cy="4296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Load</a:t>
                </a:r>
              </a:p>
            </p:txBody>
          </p:sp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7CBC3D2F-399B-B9C7-B554-0E2BFD5025EA}"/>
                  </a:ext>
                </a:extLst>
              </p:cNvPr>
              <p:cNvSpPr/>
              <p:nvPr/>
            </p:nvSpPr>
            <p:spPr>
              <a:xfrm>
                <a:off x="1838587" y="2151711"/>
                <a:ext cx="763399" cy="4296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Load</a:t>
                </a: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ED2C1C14-570B-B652-FBC8-229E226E61BC}"/>
                  </a:ext>
                </a:extLst>
              </p:cNvPr>
              <p:cNvSpPr/>
              <p:nvPr/>
            </p:nvSpPr>
            <p:spPr>
              <a:xfrm>
                <a:off x="1363210" y="2780698"/>
                <a:ext cx="763399" cy="4296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Add</a:t>
                </a:r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824EBBA3-3AAF-990A-A511-51DC970184F8}"/>
                  </a:ext>
                </a:extLst>
              </p:cNvPr>
              <p:cNvSpPr/>
              <p:nvPr/>
            </p:nvSpPr>
            <p:spPr>
              <a:xfrm>
                <a:off x="1363210" y="3409684"/>
                <a:ext cx="763399" cy="4296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Store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BE4AD291-A9D1-CE75-AE56-EAB1D9199119}"/>
                  </a:ext>
                </a:extLst>
              </p:cNvPr>
              <p:cNvCxnSpPr>
                <a:cxnSpLocks/>
                <a:stCxn id="53" idx="2"/>
              </p:cNvCxnSpPr>
              <p:nvPr/>
            </p:nvCxnSpPr>
            <p:spPr>
              <a:xfrm>
                <a:off x="1228287" y="1952369"/>
                <a:ext cx="381699" cy="828328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4895C48-A2F4-1B07-386E-B4AF637B7CD2}"/>
                  </a:ext>
                </a:extLst>
              </p:cNvPr>
              <p:cNvCxnSpPr>
                <a:cxnSpLocks/>
                <a:stCxn id="54" idx="2"/>
              </p:cNvCxnSpPr>
              <p:nvPr/>
            </p:nvCxnSpPr>
            <p:spPr>
              <a:xfrm flipH="1">
                <a:off x="1915137" y="2581356"/>
                <a:ext cx="305149" cy="19934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8FE5437-FD80-BB42-1B77-6548F86A00B3}"/>
                  </a:ext>
                </a:extLst>
              </p:cNvPr>
              <p:cNvCxnSpPr>
                <a:stCxn id="55" idx="2"/>
                <a:endCxn id="56" idx="0"/>
              </p:cNvCxnSpPr>
              <p:nvPr/>
            </p:nvCxnSpPr>
            <p:spPr>
              <a:xfrm>
                <a:off x="1744910" y="3210343"/>
                <a:ext cx="0" cy="19934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390DCED-CD94-D4AF-DDD2-03A42499442D}"/>
              </a:ext>
            </a:extLst>
          </p:cNvPr>
          <p:cNvSpPr txBox="1"/>
          <p:nvPr/>
        </p:nvSpPr>
        <p:spPr>
          <a:xfrm>
            <a:off x="2043804" y="3805385"/>
            <a:ext cx="8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/>
              <a:t>iter. 32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1B2456-689F-53C5-7AA2-4DCDB15439D3}"/>
              </a:ext>
            </a:extLst>
          </p:cNvPr>
          <p:cNvSpPr txBox="1"/>
          <p:nvPr/>
        </p:nvSpPr>
        <p:spPr>
          <a:xfrm>
            <a:off x="4139651" y="3805385"/>
            <a:ext cx="8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/>
              <a:t>iter. 33</a:t>
            </a:r>
          </a:p>
        </p:txBody>
      </p:sp>
      <p:sp>
        <p:nvSpPr>
          <p:cNvPr id="63" name="Down Arrow 62">
            <a:extLst>
              <a:ext uri="{FF2B5EF4-FFF2-40B4-BE49-F238E27FC236}">
                <a16:creationId xmlns:a16="http://schemas.microsoft.com/office/drawing/2014/main" id="{A21F3ADF-127B-5F23-4209-6F0DB5F1140C}"/>
              </a:ext>
            </a:extLst>
          </p:cNvPr>
          <p:cNvSpPr/>
          <p:nvPr/>
        </p:nvSpPr>
        <p:spPr>
          <a:xfrm>
            <a:off x="1013462" y="1680460"/>
            <a:ext cx="260059" cy="2397051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B84B529-5360-BBBD-7D41-913F191B311B}"/>
              </a:ext>
            </a:extLst>
          </p:cNvPr>
          <p:cNvSpPr txBox="1"/>
          <p:nvPr/>
        </p:nvSpPr>
        <p:spPr>
          <a:xfrm>
            <a:off x="836356" y="131380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W"/>
              <a:t>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1E4424-A573-3DE2-6A79-59BA9FD5BBC1}"/>
              </a:ext>
            </a:extLst>
          </p:cNvPr>
          <p:cNvSpPr txBox="1"/>
          <p:nvPr/>
        </p:nvSpPr>
        <p:spPr>
          <a:xfrm>
            <a:off x="5743126" y="2878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800"/>
              <a:t>…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F71563-4BF4-ACFF-16A0-12C28061D1ED}"/>
              </a:ext>
            </a:extLst>
          </p:cNvPr>
          <p:cNvGrpSpPr/>
          <p:nvPr/>
        </p:nvGrpSpPr>
        <p:grpSpPr>
          <a:xfrm>
            <a:off x="1450627" y="1409155"/>
            <a:ext cx="2022446" cy="2397051"/>
            <a:chOff x="838200" y="1411551"/>
            <a:chExt cx="2022446" cy="2397051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33DC7B4-40BF-505C-6E78-5C71E9E75AC7}"/>
                </a:ext>
              </a:extLst>
            </p:cNvPr>
            <p:cNvSpPr/>
            <p:nvPr/>
          </p:nvSpPr>
          <p:spPr>
            <a:xfrm>
              <a:off x="838200" y="1411551"/>
              <a:ext cx="2022446" cy="239705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022446"/>
                        <a:gd name="connsiteY0" fmla="*/ 337081 h 2397051"/>
                        <a:gd name="connsiteX1" fmla="*/ 337081 w 2022446"/>
                        <a:gd name="connsiteY1" fmla="*/ 0 h 2397051"/>
                        <a:gd name="connsiteX2" fmla="*/ 1685365 w 2022446"/>
                        <a:gd name="connsiteY2" fmla="*/ 0 h 2397051"/>
                        <a:gd name="connsiteX3" fmla="*/ 2022446 w 2022446"/>
                        <a:gd name="connsiteY3" fmla="*/ 337081 h 2397051"/>
                        <a:gd name="connsiteX4" fmla="*/ 2022446 w 2022446"/>
                        <a:gd name="connsiteY4" fmla="*/ 2059970 h 2397051"/>
                        <a:gd name="connsiteX5" fmla="*/ 1685365 w 2022446"/>
                        <a:gd name="connsiteY5" fmla="*/ 2397051 h 2397051"/>
                        <a:gd name="connsiteX6" fmla="*/ 337081 w 2022446"/>
                        <a:gd name="connsiteY6" fmla="*/ 2397051 h 2397051"/>
                        <a:gd name="connsiteX7" fmla="*/ 0 w 2022446"/>
                        <a:gd name="connsiteY7" fmla="*/ 2059970 h 2397051"/>
                        <a:gd name="connsiteX8" fmla="*/ 0 w 2022446"/>
                        <a:gd name="connsiteY8" fmla="*/ 337081 h 23970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022446" h="2397051" extrusionOk="0">
                          <a:moveTo>
                            <a:pt x="0" y="337081"/>
                          </a:moveTo>
                          <a:cubicBezTo>
                            <a:pt x="-15126" y="141586"/>
                            <a:pt x="133960" y="6364"/>
                            <a:pt x="337081" y="0"/>
                          </a:cubicBezTo>
                          <a:cubicBezTo>
                            <a:pt x="974034" y="-91980"/>
                            <a:pt x="1042615" y="-39767"/>
                            <a:pt x="1685365" y="0"/>
                          </a:cubicBezTo>
                          <a:cubicBezTo>
                            <a:pt x="1862657" y="8665"/>
                            <a:pt x="2015942" y="186867"/>
                            <a:pt x="2022446" y="337081"/>
                          </a:cubicBezTo>
                          <a:cubicBezTo>
                            <a:pt x="2031774" y="679173"/>
                            <a:pt x="2025212" y="1716143"/>
                            <a:pt x="2022446" y="2059970"/>
                          </a:cubicBezTo>
                          <a:cubicBezTo>
                            <a:pt x="2044547" y="2248757"/>
                            <a:pt x="1880754" y="2378068"/>
                            <a:pt x="1685365" y="2397051"/>
                          </a:cubicBezTo>
                          <a:cubicBezTo>
                            <a:pt x="1496060" y="2417489"/>
                            <a:pt x="677089" y="2489339"/>
                            <a:pt x="337081" y="2397051"/>
                          </a:cubicBezTo>
                          <a:cubicBezTo>
                            <a:pt x="149764" y="2386069"/>
                            <a:pt x="-2853" y="2250100"/>
                            <a:pt x="0" y="2059970"/>
                          </a:cubicBezTo>
                          <a:cubicBezTo>
                            <a:pt x="36366" y="1422448"/>
                            <a:pt x="154182" y="992780"/>
                            <a:pt x="0" y="33708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1FD04E1-57F3-CA6C-7325-81FC86A5FD24}"/>
                </a:ext>
              </a:extLst>
            </p:cNvPr>
            <p:cNvGrpSpPr/>
            <p:nvPr/>
          </p:nvGrpSpPr>
          <p:grpSpPr>
            <a:xfrm>
              <a:off x="1031147" y="1579452"/>
              <a:ext cx="1636553" cy="2061248"/>
              <a:chOff x="846587" y="1522724"/>
              <a:chExt cx="1755399" cy="231660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472B5D76-5FF0-A669-3101-55B1A3147502}"/>
                  </a:ext>
                </a:extLst>
              </p:cNvPr>
              <p:cNvSpPr/>
              <p:nvPr/>
            </p:nvSpPr>
            <p:spPr>
              <a:xfrm>
                <a:off x="846587" y="1522724"/>
                <a:ext cx="763399" cy="429645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Load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A813570-3239-FA39-7FCB-8B03F1ECDDAC}"/>
                  </a:ext>
                </a:extLst>
              </p:cNvPr>
              <p:cNvSpPr/>
              <p:nvPr/>
            </p:nvSpPr>
            <p:spPr>
              <a:xfrm>
                <a:off x="1838587" y="2151711"/>
                <a:ext cx="763399" cy="429645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Load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BF615B0-F565-01C6-4858-14B20BA57D17}"/>
                  </a:ext>
                </a:extLst>
              </p:cNvPr>
              <p:cNvSpPr/>
              <p:nvPr/>
            </p:nvSpPr>
            <p:spPr>
              <a:xfrm>
                <a:off x="1363210" y="2780698"/>
                <a:ext cx="763399" cy="429645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Add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2B85B887-000F-3E18-79D8-041D0D43CD76}"/>
                  </a:ext>
                </a:extLst>
              </p:cNvPr>
              <p:cNvSpPr/>
              <p:nvPr/>
            </p:nvSpPr>
            <p:spPr>
              <a:xfrm>
                <a:off x="1363210" y="3409684"/>
                <a:ext cx="763399" cy="429645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TW">
                    <a:solidFill>
                      <a:schemeClr val="tx1"/>
                    </a:solidFill>
                    <a:cs typeface="Arial" panose="020B0604020202020204" pitchFamily="34" charset="0"/>
                  </a:rPr>
                  <a:t>Store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92AAA2B7-7766-7D96-0364-CDFED917CDB5}"/>
                  </a:ext>
                </a:extLst>
              </p:cNvPr>
              <p:cNvCxnSpPr>
                <a:cxnSpLocks/>
                <a:stCxn id="31" idx="2"/>
              </p:cNvCxnSpPr>
              <p:nvPr/>
            </p:nvCxnSpPr>
            <p:spPr>
              <a:xfrm>
                <a:off x="1228287" y="1952369"/>
                <a:ext cx="381699" cy="828328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FA06C6D-AC6C-2E78-0EB4-5D840FCCD041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>
              <a:xfrm flipH="1">
                <a:off x="1915137" y="2581356"/>
                <a:ext cx="305149" cy="19934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33381BB-7ABA-C47D-6F9A-9AA0795FEBFA}"/>
                  </a:ext>
                </a:extLst>
              </p:cNvPr>
              <p:cNvCxnSpPr>
                <a:stCxn id="33" idx="2"/>
                <a:endCxn id="34" idx="0"/>
              </p:cNvCxnSpPr>
              <p:nvPr/>
            </p:nvCxnSpPr>
            <p:spPr>
              <a:xfrm>
                <a:off x="1744910" y="3210343"/>
                <a:ext cx="0" cy="19934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1CEA9744-4122-3F33-6339-70720437E2D3}"/>
              </a:ext>
            </a:extLst>
          </p:cNvPr>
          <p:cNvSpPr txBox="1"/>
          <p:nvPr/>
        </p:nvSpPr>
        <p:spPr>
          <a:xfrm>
            <a:off x="6644804" y="1583372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/>
              <a:t>Warp 1 at PC 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E939F-477A-545C-0646-20E4565FDD3E}"/>
              </a:ext>
            </a:extLst>
          </p:cNvPr>
          <p:cNvSpPr txBox="1"/>
          <p:nvPr/>
        </p:nvSpPr>
        <p:spPr>
          <a:xfrm>
            <a:off x="9028676" y="1522954"/>
            <a:ext cx="23251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sz="2000" b="1">
                <a:solidFill>
                  <a:srgbClr val="FF0000"/>
                </a:solidFill>
              </a:rPr>
              <a:t>Assume:</a:t>
            </a:r>
            <a:endParaRPr lang="en-TW" b="1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W">
                <a:solidFill>
                  <a:srgbClr val="FF0000"/>
                </a:solidFill>
              </a:rPr>
              <a:t>thread/warp = 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W">
                <a:solidFill>
                  <a:srgbClr val="FF0000"/>
                </a:solidFill>
              </a:rPr>
              <a:t>iteration/thread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4F27C-D1CE-BBC4-060D-CCB030F5725A}"/>
              </a:ext>
            </a:extLst>
          </p:cNvPr>
          <p:cNvSpPr txBox="1"/>
          <p:nvPr/>
        </p:nvSpPr>
        <p:spPr>
          <a:xfrm>
            <a:off x="5474002" y="1195328"/>
            <a:ext cx="121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b="1"/>
              <a:t>Scalar inst.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2C8E5C-58A9-53E9-AAC2-B4D1C80678A6}"/>
              </a:ext>
            </a:extLst>
          </p:cNvPr>
          <p:cNvSpPr txBox="1">
            <a:spLocks/>
          </p:cNvSpPr>
          <p:nvPr/>
        </p:nvSpPr>
        <p:spPr>
          <a:xfrm>
            <a:off x="838200" y="4254877"/>
            <a:ext cx="10515600" cy="101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TW" b="1"/>
              <a:t>Warp</a:t>
            </a:r>
            <a:r>
              <a:rPr lang="en-TW"/>
              <a:t>: A set of threads that executes the same instruction (i.e., at the same PC)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0DB898-03BF-121D-6A43-968C831C3BFC}"/>
                  </a:ext>
                </a:extLst>
              </p:cNvPr>
              <p:cNvSpPr txBox="1"/>
              <p:nvPr/>
            </p:nvSpPr>
            <p:spPr>
              <a:xfrm>
                <a:off x="8484104" y="581073"/>
                <a:ext cx="286969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lang="zh-TW" altLang="en-US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tid </a:t>
                </a:r>
                <a14:m>
                  <m:oMath xmlns:m="http://schemas.openxmlformats.org/officeDocument/2006/math">
                    <m:r>
                      <a:rPr lang="en-US" altLang="zh-TW" sz="1400" b="1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</m:oMath>
                </a14:m>
                <a:r>
                  <a:rPr lang="en-US" altLang="zh-TW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 [0,N)</a:t>
                </a:r>
                <a:endParaRPr lang="en-US" sz="1400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4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C[tid] = A[tid] + B[tid];</a:t>
                </a:r>
                <a:endParaRPr lang="en-TW" sz="1400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0DB898-03BF-121D-6A43-968C831C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104" y="581073"/>
                <a:ext cx="2869696" cy="523220"/>
              </a:xfrm>
              <a:prstGeom prst="rect">
                <a:avLst/>
              </a:prstGeom>
              <a:blipFill>
                <a:blip r:embed="rId2"/>
                <a:stretch>
                  <a:fillRect l="-423" b="-113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CA05A5E-C1D3-9855-A577-CCE3BA8E912F}"/>
              </a:ext>
            </a:extLst>
          </p:cNvPr>
          <p:cNvSpPr txBox="1"/>
          <p:nvPr/>
        </p:nvSpPr>
        <p:spPr>
          <a:xfrm>
            <a:off x="824349" y="5138101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TW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warps in a SIMT machine are scheduled and executed seamlessly in a fine-grained multithreaded pipeline</a:t>
            </a:r>
          </a:p>
        </p:txBody>
      </p:sp>
      <p:pic>
        <p:nvPicPr>
          <p:cNvPr id="10" name="Picture 9" descr="A diagram of a waveform diagram&#10;&#10;Description automatically generated">
            <a:extLst>
              <a:ext uri="{FF2B5EF4-FFF2-40B4-BE49-F238E27FC236}">
                <a16:creationId xmlns:a16="http://schemas.microsoft.com/office/drawing/2014/main" id="{4D72C2CD-182F-DF28-27BA-312337C2E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9732" r="18982" b="18938"/>
          <a:stretch/>
        </p:blipFill>
        <p:spPr>
          <a:xfrm>
            <a:off x="8682607" y="2617770"/>
            <a:ext cx="2698757" cy="15688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205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4E881-B2C0-7A0F-18DA-C0B4ED2A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Branch</a:t>
            </a:r>
            <a:r>
              <a:rPr lang="zh-TW" altLang="en-US"/>
              <a:t> </a:t>
            </a:r>
            <a:r>
              <a:rPr lang="en-US" altLang="zh-TW"/>
              <a:t>Divergence Issue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1C18E-A673-596D-FB57-AAA4D45F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W"/>
              <a:t>Each thread can have conditional control flow instructions</a:t>
            </a:r>
          </a:p>
          <a:p>
            <a:r>
              <a:rPr lang="en-TW">
                <a:solidFill>
                  <a:srgbClr val="FF0000"/>
                </a:solidFill>
              </a:rPr>
              <a:t>Threads in the same warp</a:t>
            </a:r>
            <a:r>
              <a:rPr lang="en-TW"/>
              <a:t> can execute </a:t>
            </a:r>
            <a:r>
              <a:rPr lang="en-TW">
                <a:solidFill>
                  <a:srgbClr val="FF0000"/>
                </a:solidFill>
              </a:rPr>
              <a:t>different control flow paths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590B7-348D-66AC-0B62-A735C4A3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355A4-3782-F4C9-2ED7-5FCCACA0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8</a:t>
            </a:fld>
            <a:endParaRPr lang="zh-TW" altLang="en-US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1908CCC-5C0A-D77E-4B6D-1B1F9E7B1BCF}"/>
              </a:ext>
            </a:extLst>
          </p:cNvPr>
          <p:cNvCxnSpPr>
            <a:cxnSpLocks/>
            <a:stCxn id="11" idx="2"/>
            <a:endCxn id="18" idx="0"/>
          </p:cNvCxnSpPr>
          <p:nvPr/>
        </p:nvCxnSpPr>
        <p:spPr>
          <a:xfrm rot="5400000">
            <a:off x="4792598" y="3509910"/>
            <a:ext cx="317040" cy="54845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1BF99CA3-1FE0-61BF-5394-E83347F11984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rot="16200000" flipH="1">
            <a:off x="5020780" y="3830185"/>
            <a:ext cx="930968" cy="52183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F26A393-DC5B-73BC-0D66-E407A4F6D6B2}"/>
              </a:ext>
            </a:extLst>
          </p:cNvPr>
          <p:cNvSpPr/>
          <p:nvPr/>
        </p:nvSpPr>
        <p:spPr>
          <a:xfrm>
            <a:off x="4915975" y="3328731"/>
            <a:ext cx="618744" cy="2968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sz="105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BB_0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80C2E6-3CC2-4143-03A7-EEF501E33EA1}"/>
              </a:ext>
            </a:extLst>
          </p:cNvPr>
          <p:cNvSpPr txBox="1"/>
          <p:nvPr/>
        </p:nvSpPr>
        <p:spPr>
          <a:xfrm>
            <a:off x="2155316" y="3208480"/>
            <a:ext cx="1951175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TW" sz="1200" b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BB_0</a:t>
            </a:r>
            <a:endParaRPr lang="en-TW" sz="12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</a:pPr>
            <a:endParaRPr lang="en-TW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</a:pPr>
            <a:r>
              <a:rPr lang="en-TW" sz="1200" b="1">
                <a:latin typeface="Courier New" panose="02070309020205020404" pitchFamily="49" charset="0"/>
                <a:cs typeface="Courier New" panose="02070309020205020404" pitchFamily="49" charset="0"/>
              </a:rPr>
              <a:t>if (tid % 2 == 0) {</a:t>
            </a:r>
          </a:p>
          <a:p>
            <a:pPr>
              <a:lnSpc>
                <a:spcPct val="140000"/>
              </a:lnSpc>
            </a:pPr>
            <a:r>
              <a:rPr lang="en-TW" sz="1200" b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BB_1</a:t>
            </a:r>
          </a:p>
          <a:p>
            <a:pPr>
              <a:lnSpc>
                <a:spcPct val="140000"/>
              </a:lnSpc>
            </a:pPr>
            <a:r>
              <a:rPr lang="en-TW" sz="1200" b="1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>
              <a:lnSpc>
                <a:spcPct val="140000"/>
              </a:lnSpc>
            </a:pPr>
            <a:r>
              <a:rPr lang="en-TW" sz="1200" b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BB_2</a:t>
            </a:r>
          </a:p>
          <a:p>
            <a:pPr>
              <a:lnSpc>
                <a:spcPct val="140000"/>
              </a:lnSpc>
            </a:pPr>
            <a:r>
              <a:rPr lang="en-TW" sz="12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40000"/>
              </a:lnSpc>
            </a:pPr>
            <a:endParaRPr lang="en-TW" sz="1200" b="1">
              <a:solidFill>
                <a:schemeClr val="tx1">
                  <a:lumMod val="50000"/>
                  <a:lumOff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</a:pPr>
            <a:r>
              <a:rPr lang="en-TW" sz="1200" b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BB_3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89F34F-DBB7-6FE7-6D32-405FDFACEB1E}"/>
              </a:ext>
            </a:extLst>
          </p:cNvPr>
          <p:cNvGrpSpPr/>
          <p:nvPr/>
        </p:nvGrpSpPr>
        <p:grpSpPr>
          <a:xfrm>
            <a:off x="5052756" y="3526869"/>
            <a:ext cx="330625" cy="391847"/>
            <a:chOff x="5836116" y="3992777"/>
            <a:chExt cx="546302" cy="576249"/>
          </a:xfrm>
        </p:grpSpPr>
        <p:sp>
          <p:nvSpPr>
            <p:cNvPr id="14" name="Explosion 1 13">
              <a:extLst>
                <a:ext uri="{FF2B5EF4-FFF2-40B4-BE49-F238E27FC236}">
                  <a16:creationId xmlns:a16="http://schemas.microsoft.com/office/drawing/2014/main" id="{7B630A85-6BA1-2594-7A0A-EDB743D2F2EF}"/>
                </a:ext>
              </a:extLst>
            </p:cNvPr>
            <p:cNvSpPr/>
            <p:nvPr/>
          </p:nvSpPr>
          <p:spPr>
            <a:xfrm>
              <a:off x="5836116" y="3992777"/>
              <a:ext cx="546302" cy="576249"/>
            </a:xfrm>
            <a:prstGeom prst="irregularSeal1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Explosion 1 14">
              <a:extLst>
                <a:ext uri="{FF2B5EF4-FFF2-40B4-BE49-F238E27FC236}">
                  <a16:creationId xmlns:a16="http://schemas.microsoft.com/office/drawing/2014/main" id="{9E216927-CBD4-C7AC-B630-812FBEAA84FF}"/>
                </a:ext>
              </a:extLst>
            </p:cNvPr>
            <p:cNvSpPr/>
            <p:nvPr/>
          </p:nvSpPr>
          <p:spPr>
            <a:xfrm>
              <a:off x="5972692" y="4145177"/>
              <a:ext cx="273150" cy="287372"/>
            </a:xfrm>
            <a:prstGeom prst="irregularSeal1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B97F6173-816B-F828-C6CD-47DD5CF99B44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rot="16200000" flipH="1">
            <a:off x="4497755" y="4418679"/>
            <a:ext cx="930968" cy="57270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E9D47EC8-1126-68B1-CFF2-37246591F0AF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rot="5400000">
            <a:off x="5339867" y="4763200"/>
            <a:ext cx="317040" cy="49759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CC73CA2-2D17-84C7-88AF-9FD6BABE98BB}"/>
              </a:ext>
            </a:extLst>
          </p:cNvPr>
          <p:cNvSpPr/>
          <p:nvPr/>
        </p:nvSpPr>
        <p:spPr>
          <a:xfrm>
            <a:off x="4367516" y="3942659"/>
            <a:ext cx="618744" cy="2968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sz="105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BB_1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F4F5A44-8A91-A947-95AA-C47FC24DBFCA}"/>
              </a:ext>
            </a:extLst>
          </p:cNvPr>
          <p:cNvSpPr/>
          <p:nvPr/>
        </p:nvSpPr>
        <p:spPr>
          <a:xfrm>
            <a:off x="5437810" y="4556587"/>
            <a:ext cx="618744" cy="2968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sz="105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BB_2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1E8E604-8847-85F2-4A64-041FEA4F5D58}"/>
              </a:ext>
            </a:extLst>
          </p:cNvPr>
          <p:cNvSpPr/>
          <p:nvPr/>
        </p:nvSpPr>
        <p:spPr>
          <a:xfrm>
            <a:off x="4940219" y="5170515"/>
            <a:ext cx="618744" cy="2968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sz="105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BB_3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360616-98C5-556F-5255-F67896AB0300}"/>
              </a:ext>
            </a:extLst>
          </p:cNvPr>
          <p:cNvSpPr txBox="1"/>
          <p:nvPr/>
        </p:nvSpPr>
        <p:spPr>
          <a:xfrm>
            <a:off x="6079234" y="2780124"/>
            <a:ext cx="77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400" b="1" i="1"/>
              <a:t>Priority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FCBFEA-D69B-37CA-521F-C247E20E4064}"/>
              </a:ext>
            </a:extLst>
          </p:cNvPr>
          <p:cNvSpPr txBox="1"/>
          <p:nvPr/>
        </p:nvSpPr>
        <p:spPr>
          <a:xfrm>
            <a:off x="7109608" y="2783835"/>
            <a:ext cx="1388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400" b="1" i="1"/>
              <a:t>Active Threads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2C45A1-9A07-BDEB-8868-DFD757EF6D0E}"/>
              </a:ext>
            </a:extLst>
          </p:cNvPr>
          <p:cNvSpPr txBox="1"/>
          <p:nvPr/>
        </p:nvSpPr>
        <p:spPr>
          <a:xfrm>
            <a:off x="8636093" y="2680142"/>
            <a:ext cx="101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400" b="1" i="1"/>
              <a:t>SIMD</a:t>
            </a:r>
          </a:p>
          <a:p>
            <a:r>
              <a:rPr lang="en-TW" sz="1400" b="1" i="1"/>
              <a:t>Utilization</a:t>
            </a:r>
          </a:p>
        </p:txBody>
      </p:sp>
    </p:spTree>
    <p:extLst>
      <p:ext uri="{BB962C8B-B14F-4D97-AF65-F5344CB8AC3E}">
        <p14:creationId xmlns:p14="http://schemas.microsoft.com/office/powerpoint/2010/main" val="9631340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4E881-B2C0-7A0F-18DA-C0B4ED2A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ICS-First Re-convergence Scheme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1C18E-A673-596D-FB57-AAA4D45F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W" b="1"/>
              <a:t>Idea</a:t>
            </a:r>
            <a:r>
              <a:rPr lang="en-TW"/>
              <a:t>: Give inner conditional statements a higher priority</a:t>
            </a:r>
          </a:p>
          <a:p>
            <a:pPr lvl="1"/>
            <a:r>
              <a:rPr lang="en-TW"/>
              <a:t>Faster threads will </a:t>
            </a:r>
            <a:r>
              <a:rPr lang="en-TW">
                <a:solidFill>
                  <a:srgbClr val="FF0000"/>
                </a:solidFill>
              </a:rPr>
              <a:t>pause and wait for reconvergence</a:t>
            </a:r>
            <a:r>
              <a:rPr lang="en-TW"/>
              <a:t> at the outer statement due to priority degradation</a:t>
            </a:r>
          </a:p>
          <a:p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590B7-348D-66AC-0B62-A735C4A3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11/3/24</a:t>
            </a: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355A4-3782-F4C9-2ED7-5FCCACA0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E73D-6FC5-490F-BBB3-BBC4DE8078F9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E7594-40D9-BD50-36F5-EE3803657EF9}"/>
              </a:ext>
            </a:extLst>
          </p:cNvPr>
          <p:cNvSpPr/>
          <p:nvPr/>
        </p:nvSpPr>
        <p:spPr>
          <a:xfrm>
            <a:off x="2132871" y="4987987"/>
            <a:ext cx="7522600" cy="645569"/>
          </a:xfrm>
          <a:prstGeom prst="rect">
            <a:avLst/>
          </a:prstGeom>
          <a:solidFill>
            <a:srgbClr val="DCEAF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A79E8-38FE-44E5-A4B7-A8742988DDCF}"/>
              </a:ext>
            </a:extLst>
          </p:cNvPr>
          <p:cNvSpPr/>
          <p:nvPr/>
        </p:nvSpPr>
        <p:spPr>
          <a:xfrm>
            <a:off x="2132872" y="3758733"/>
            <a:ext cx="7522600" cy="1229256"/>
          </a:xfrm>
          <a:prstGeom prst="rect">
            <a:avLst/>
          </a:prstGeom>
          <a:solidFill>
            <a:srgbClr val="F2CFEE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3BA5B-80B4-8F05-8C0C-B1B70905C5ED}"/>
              </a:ext>
            </a:extLst>
          </p:cNvPr>
          <p:cNvSpPr/>
          <p:nvPr/>
        </p:nvSpPr>
        <p:spPr>
          <a:xfrm>
            <a:off x="2132875" y="3181105"/>
            <a:ext cx="7522600" cy="577627"/>
          </a:xfrm>
          <a:prstGeom prst="rect">
            <a:avLst/>
          </a:prstGeom>
          <a:solidFill>
            <a:srgbClr val="DCEAF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1908CCC-5C0A-D77E-4B6D-1B1F9E7B1BCF}"/>
              </a:ext>
            </a:extLst>
          </p:cNvPr>
          <p:cNvCxnSpPr>
            <a:cxnSpLocks/>
            <a:stCxn id="11" idx="2"/>
            <a:endCxn id="18" idx="0"/>
          </p:cNvCxnSpPr>
          <p:nvPr/>
        </p:nvCxnSpPr>
        <p:spPr>
          <a:xfrm rot="5400000">
            <a:off x="4792598" y="3509910"/>
            <a:ext cx="317040" cy="54845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1BF99CA3-1FE0-61BF-5394-E83347F11984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rot="16200000" flipH="1">
            <a:off x="5020780" y="3830185"/>
            <a:ext cx="930968" cy="52183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F26A393-DC5B-73BC-0D66-E407A4F6D6B2}"/>
              </a:ext>
            </a:extLst>
          </p:cNvPr>
          <p:cNvSpPr/>
          <p:nvPr/>
        </p:nvSpPr>
        <p:spPr>
          <a:xfrm>
            <a:off x="4915975" y="3328731"/>
            <a:ext cx="618744" cy="2968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sz="105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BB_0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80C2E6-3CC2-4143-03A7-EEF501E33EA1}"/>
              </a:ext>
            </a:extLst>
          </p:cNvPr>
          <p:cNvSpPr txBox="1"/>
          <p:nvPr/>
        </p:nvSpPr>
        <p:spPr>
          <a:xfrm>
            <a:off x="2155316" y="3208480"/>
            <a:ext cx="1951175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TW" sz="1200" b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BB_0</a:t>
            </a:r>
            <a:endParaRPr lang="en-TW" sz="12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</a:pPr>
            <a:r>
              <a:rPr lang="en-TW" sz="1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pri_raise();</a:t>
            </a:r>
          </a:p>
          <a:p>
            <a:pPr>
              <a:lnSpc>
                <a:spcPct val="140000"/>
              </a:lnSpc>
            </a:pPr>
            <a:r>
              <a:rPr lang="en-TW" sz="1200" b="1">
                <a:latin typeface="Courier New" panose="02070309020205020404" pitchFamily="49" charset="0"/>
                <a:cs typeface="Courier New" panose="02070309020205020404" pitchFamily="49" charset="0"/>
              </a:rPr>
              <a:t>if (tid % 2 == 0) {</a:t>
            </a:r>
          </a:p>
          <a:p>
            <a:pPr>
              <a:lnSpc>
                <a:spcPct val="140000"/>
              </a:lnSpc>
            </a:pPr>
            <a:r>
              <a:rPr lang="en-TW" sz="1200" b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BB_1</a:t>
            </a:r>
          </a:p>
          <a:p>
            <a:pPr>
              <a:lnSpc>
                <a:spcPct val="140000"/>
              </a:lnSpc>
            </a:pPr>
            <a:r>
              <a:rPr lang="en-TW" sz="1200" b="1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>
              <a:lnSpc>
                <a:spcPct val="140000"/>
              </a:lnSpc>
            </a:pPr>
            <a:r>
              <a:rPr lang="en-TW" sz="1200" b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BB_2</a:t>
            </a:r>
          </a:p>
          <a:p>
            <a:pPr>
              <a:lnSpc>
                <a:spcPct val="140000"/>
              </a:lnSpc>
            </a:pPr>
            <a:r>
              <a:rPr lang="en-TW" sz="1200" b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TW" sz="1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pri_lower();</a:t>
            </a:r>
          </a:p>
          <a:p>
            <a:pPr>
              <a:lnSpc>
                <a:spcPct val="140000"/>
              </a:lnSpc>
            </a:pPr>
            <a:r>
              <a:rPr lang="en-TW" sz="1200" b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BB_3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89F34F-DBB7-6FE7-6D32-405FDFACEB1E}"/>
              </a:ext>
            </a:extLst>
          </p:cNvPr>
          <p:cNvGrpSpPr/>
          <p:nvPr/>
        </p:nvGrpSpPr>
        <p:grpSpPr>
          <a:xfrm>
            <a:off x="5052756" y="3526869"/>
            <a:ext cx="330625" cy="391847"/>
            <a:chOff x="5836116" y="3992777"/>
            <a:chExt cx="546302" cy="576249"/>
          </a:xfrm>
        </p:grpSpPr>
        <p:sp>
          <p:nvSpPr>
            <p:cNvPr id="14" name="Explosion 1 13">
              <a:extLst>
                <a:ext uri="{FF2B5EF4-FFF2-40B4-BE49-F238E27FC236}">
                  <a16:creationId xmlns:a16="http://schemas.microsoft.com/office/drawing/2014/main" id="{7B630A85-6BA1-2594-7A0A-EDB743D2F2EF}"/>
                </a:ext>
              </a:extLst>
            </p:cNvPr>
            <p:cNvSpPr/>
            <p:nvPr/>
          </p:nvSpPr>
          <p:spPr>
            <a:xfrm>
              <a:off x="5836116" y="3992777"/>
              <a:ext cx="546302" cy="576249"/>
            </a:xfrm>
            <a:prstGeom prst="irregularSeal1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Explosion 1 14">
              <a:extLst>
                <a:ext uri="{FF2B5EF4-FFF2-40B4-BE49-F238E27FC236}">
                  <a16:creationId xmlns:a16="http://schemas.microsoft.com/office/drawing/2014/main" id="{9E216927-CBD4-C7AC-B630-812FBEAA84FF}"/>
                </a:ext>
              </a:extLst>
            </p:cNvPr>
            <p:cNvSpPr/>
            <p:nvPr/>
          </p:nvSpPr>
          <p:spPr>
            <a:xfrm>
              <a:off x="5972692" y="4145177"/>
              <a:ext cx="273150" cy="287372"/>
            </a:xfrm>
            <a:prstGeom prst="irregularSeal1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B97F6173-816B-F828-C6CD-47DD5CF99B44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rot="16200000" flipH="1">
            <a:off x="4497755" y="4418679"/>
            <a:ext cx="930968" cy="57270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E9D47EC8-1126-68B1-CFF2-37246591F0AF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rot="5400000">
            <a:off x="5339867" y="4763200"/>
            <a:ext cx="317040" cy="49759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CC73CA2-2D17-84C7-88AF-9FD6BABE98BB}"/>
              </a:ext>
            </a:extLst>
          </p:cNvPr>
          <p:cNvSpPr/>
          <p:nvPr/>
        </p:nvSpPr>
        <p:spPr>
          <a:xfrm>
            <a:off x="4367516" y="3942659"/>
            <a:ext cx="618744" cy="2968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sz="105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BB_1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F4F5A44-8A91-A947-95AA-C47FC24DBFCA}"/>
              </a:ext>
            </a:extLst>
          </p:cNvPr>
          <p:cNvSpPr/>
          <p:nvPr/>
        </p:nvSpPr>
        <p:spPr>
          <a:xfrm>
            <a:off x="5437810" y="4556587"/>
            <a:ext cx="618744" cy="2968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sz="105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BB_2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1E8E604-8847-85F2-4A64-041FEA4F5D58}"/>
              </a:ext>
            </a:extLst>
          </p:cNvPr>
          <p:cNvSpPr/>
          <p:nvPr/>
        </p:nvSpPr>
        <p:spPr>
          <a:xfrm>
            <a:off x="4940219" y="5170515"/>
            <a:ext cx="618744" cy="2968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sz="105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BB_3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5E4C29-1ADC-85D2-F026-0CC0DD06EFB2}"/>
              </a:ext>
            </a:extLst>
          </p:cNvPr>
          <p:cNvGrpSpPr/>
          <p:nvPr/>
        </p:nvGrpSpPr>
        <p:grpSpPr>
          <a:xfrm>
            <a:off x="6942874" y="3295989"/>
            <a:ext cx="773932" cy="375187"/>
            <a:chOff x="7768206" y="3794257"/>
            <a:chExt cx="761754" cy="45185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E857B70-B6E2-BF59-852D-8B9B1F54E1AB}"/>
                </a:ext>
              </a:extLst>
            </p:cNvPr>
            <p:cNvSpPr/>
            <p:nvPr/>
          </p:nvSpPr>
          <p:spPr>
            <a:xfrm>
              <a:off x="7768206" y="3794257"/>
              <a:ext cx="761754" cy="451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CA191F5-52C3-5FCC-C160-26A241C6EE6B}"/>
                </a:ext>
              </a:extLst>
            </p:cNvPr>
            <p:cNvGrpSpPr/>
            <p:nvPr/>
          </p:nvGrpSpPr>
          <p:grpSpPr>
            <a:xfrm>
              <a:off x="7912916" y="3856637"/>
              <a:ext cx="457200" cy="325177"/>
              <a:chOff x="7894040" y="3856637"/>
              <a:chExt cx="457200" cy="325177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504986A-D17A-0D85-446C-F34BDFFCE7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4040" y="3856637"/>
                <a:ext cx="0" cy="3251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4AB35F5-3775-5C8D-44F4-74133D5C1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6440" y="3856637"/>
                <a:ext cx="0" cy="3251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651230C-8DA6-8D9E-68F4-C79CEBDE1C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8840" y="3856637"/>
                <a:ext cx="0" cy="3251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71F230C-02FE-0905-74E2-F2A66F9180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1240" y="3856637"/>
                <a:ext cx="0" cy="3251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5360616-98C5-556F-5255-F67896AB0300}"/>
              </a:ext>
            </a:extLst>
          </p:cNvPr>
          <p:cNvSpPr txBox="1"/>
          <p:nvPr/>
        </p:nvSpPr>
        <p:spPr>
          <a:xfrm>
            <a:off x="6079234" y="2780124"/>
            <a:ext cx="776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400" b="1" i="1"/>
              <a:t>Priority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201ECA-A44D-52C6-4C16-DB10ECB18661}"/>
              </a:ext>
            </a:extLst>
          </p:cNvPr>
          <p:cNvSpPr txBox="1"/>
          <p:nvPr/>
        </p:nvSpPr>
        <p:spPr>
          <a:xfrm>
            <a:off x="6272959" y="3348619"/>
            <a:ext cx="34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200">
                <a:latin typeface="Calibri" panose="020F0502020204030204" pitchFamily="34" charset="0"/>
                <a:cs typeface="Calibri" panose="020F0502020204030204" pitchFamily="34" charset="0"/>
              </a:rPr>
              <a:t>P0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A4A5AE-CDF9-D4CC-B1E5-730051FEBA11}"/>
              </a:ext>
            </a:extLst>
          </p:cNvPr>
          <p:cNvSpPr txBox="1"/>
          <p:nvPr/>
        </p:nvSpPr>
        <p:spPr>
          <a:xfrm>
            <a:off x="6295640" y="4234860"/>
            <a:ext cx="34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200"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F59ABE-F0CF-DF45-10E7-2CAE5F8B57F9}"/>
              </a:ext>
            </a:extLst>
          </p:cNvPr>
          <p:cNvSpPr txBox="1"/>
          <p:nvPr/>
        </p:nvSpPr>
        <p:spPr>
          <a:xfrm>
            <a:off x="6295640" y="5170515"/>
            <a:ext cx="34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200">
                <a:latin typeface="Calibri" panose="020F0502020204030204" pitchFamily="34" charset="0"/>
                <a:cs typeface="Calibri" panose="020F0502020204030204" pitchFamily="34" charset="0"/>
              </a:rPr>
              <a:t>P0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FCBFEA-D69B-37CA-521F-C247E20E4064}"/>
              </a:ext>
            </a:extLst>
          </p:cNvPr>
          <p:cNvSpPr txBox="1"/>
          <p:nvPr/>
        </p:nvSpPr>
        <p:spPr>
          <a:xfrm>
            <a:off x="7109608" y="2783835"/>
            <a:ext cx="1388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400" b="1" i="1"/>
              <a:t>Active Threads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27BFE5-4706-7E84-F55D-CCE9DB4A36F5}"/>
              </a:ext>
            </a:extLst>
          </p:cNvPr>
          <p:cNvGrpSpPr/>
          <p:nvPr/>
        </p:nvGrpSpPr>
        <p:grpSpPr>
          <a:xfrm>
            <a:off x="6942874" y="3903508"/>
            <a:ext cx="773932" cy="375187"/>
            <a:chOff x="7768206" y="3794257"/>
            <a:chExt cx="761754" cy="4518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835B77-FF6F-9A2D-F2EA-24F6F6288FF6}"/>
                </a:ext>
              </a:extLst>
            </p:cNvPr>
            <p:cNvSpPr/>
            <p:nvPr/>
          </p:nvSpPr>
          <p:spPr>
            <a:xfrm>
              <a:off x="7768206" y="3794257"/>
              <a:ext cx="761754" cy="451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E75DEC2-73D8-9236-B2B8-A7A0690F7891}"/>
                </a:ext>
              </a:extLst>
            </p:cNvPr>
            <p:cNvGrpSpPr/>
            <p:nvPr/>
          </p:nvGrpSpPr>
          <p:grpSpPr>
            <a:xfrm>
              <a:off x="8065316" y="3856637"/>
              <a:ext cx="304800" cy="327099"/>
              <a:chOff x="8046440" y="3856637"/>
              <a:chExt cx="304800" cy="327099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B14C267-9136-3807-643C-D41BA6246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6440" y="3856637"/>
                <a:ext cx="0" cy="3270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F501EC09-D64C-2393-0CAB-6DC9E6713A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1240" y="3856637"/>
                <a:ext cx="0" cy="3270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6CD42E-1B32-FAED-E6DB-1864CED3AE76}"/>
              </a:ext>
            </a:extLst>
          </p:cNvPr>
          <p:cNvGrpSpPr/>
          <p:nvPr/>
        </p:nvGrpSpPr>
        <p:grpSpPr>
          <a:xfrm>
            <a:off x="6942874" y="5129352"/>
            <a:ext cx="773932" cy="375187"/>
            <a:chOff x="7768206" y="3794257"/>
            <a:chExt cx="761754" cy="4518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C667A3D-0675-DF93-1BA3-B89854AF9339}"/>
                </a:ext>
              </a:extLst>
            </p:cNvPr>
            <p:cNvSpPr/>
            <p:nvPr/>
          </p:nvSpPr>
          <p:spPr>
            <a:xfrm>
              <a:off x="7768206" y="3794257"/>
              <a:ext cx="761754" cy="451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17ECDE7-E58B-1D68-8E94-71B91A6D50B4}"/>
                </a:ext>
              </a:extLst>
            </p:cNvPr>
            <p:cNvGrpSpPr/>
            <p:nvPr/>
          </p:nvGrpSpPr>
          <p:grpSpPr>
            <a:xfrm>
              <a:off x="8065316" y="3856637"/>
              <a:ext cx="304800" cy="327099"/>
              <a:chOff x="8046440" y="3856637"/>
              <a:chExt cx="304800" cy="327099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F97D96CD-5ACF-E050-BD4A-A5FBD9F5F9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6440" y="3856637"/>
                <a:ext cx="0" cy="3270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8F0BE213-A28A-884D-ED6E-6BFCF7C7BF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1240" y="3856637"/>
                <a:ext cx="0" cy="3270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E025AC0-10EC-29DA-971B-F233E2FB56B4}"/>
              </a:ext>
            </a:extLst>
          </p:cNvPr>
          <p:cNvGrpSpPr/>
          <p:nvPr/>
        </p:nvGrpSpPr>
        <p:grpSpPr>
          <a:xfrm>
            <a:off x="7886661" y="4523308"/>
            <a:ext cx="773932" cy="375187"/>
            <a:chOff x="7768206" y="3794257"/>
            <a:chExt cx="761754" cy="45185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42F5AC2-B2B5-1F32-20BE-4E5E2E92CABD}"/>
                </a:ext>
              </a:extLst>
            </p:cNvPr>
            <p:cNvSpPr/>
            <p:nvPr/>
          </p:nvSpPr>
          <p:spPr>
            <a:xfrm>
              <a:off x="7768206" y="3794257"/>
              <a:ext cx="761754" cy="451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91AAFE-4D96-C761-5814-ED82CCC1B618}"/>
                </a:ext>
              </a:extLst>
            </p:cNvPr>
            <p:cNvGrpSpPr/>
            <p:nvPr/>
          </p:nvGrpSpPr>
          <p:grpSpPr>
            <a:xfrm>
              <a:off x="7912916" y="3856637"/>
              <a:ext cx="304800" cy="327099"/>
              <a:chOff x="7894040" y="3856637"/>
              <a:chExt cx="304800" cy="327099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ED2C4BEE-CC55-99A5-7B09-385891778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4040" y="3856637"/>
                <a:ext cx="0" cy="3270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FEDD3192-23A9-C7A0-4F07-38EF48880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8840" y="3856637"/>
                <a:ext cx="0" cy="3270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32C45A1-9A07-BDEB-8868-DFD757EF6D0E}"/>
              </a:ext>
            </a:extLst>
          </p:cNvPr>
          <p:cNvSpPr txBox="1"/>
          <p:nvPr/>
        </p:nvSpPr>
        <p:spPr>
          <a:xfrm>
            <a:off x="8636093" y="2680142"/>
            <a:ext cx="101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400" b="1" i="1"/>
              <a:t>SIMD</a:t>
            </a:r>
          </a:p>
          <a:p>
            <a:r>
              <a:rPr lang="en-TW" sz="1400" b="1" i="1"/>
              <a:t>Utilization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DB140C3-F2CE-9A7A-4D34-89B6F50326D4}"/>
              </a:ext>
            </a:extLst>
          </p:cNvPr>
          <p:cNvGrpSpPr/>
          <p:nvPr/>
        </p:nvGrpSpPr>
        <p:grpSpPr>
          <a:xfrm>
            <a:off x="7886661" y="5129351"/>
            <a:ext cx="773932" cy="375187"/>
            <a:chOff x="7768206" y="3794257"/>
            <a:chExt cx="761754" cy="4518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68BD723-4E33-1815-96B7-F2E121F40CE4}"/>
                </a:ext>
              </a:extLst>
            </p:cNvPr>
            <p:cNvSpPr/>
            <p:nvPr/>
          </p:nvSpPr>
          <p:spPr>
            <a:xfrm>
              <a:off x="7768206" y="3794257"/>
              <a:ext cx="761754" cy="4518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W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3EB2301-9C2D-9EA0-B4C3-79B789BDE68E}"/>
                </a:ext>
              </a:extLst>
            </p:cNvPr>
            <p:cNvGrpSpPr/>
            <p:nvPr/>
          </p:nvGrpSpPr>
          <p:grpSpPr>
            <a:xfrm>
              <a:off x="7912916" y="3856637"/>
              <a:ext cx="457200" cy="325177"/>
              <a:chOff x="7894040" y="3856637"/>
              <a:chExt cx="457200" cy="325177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8B491C0E-8F0E-858C-4D90-F352DF94E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4040" y="3856637"/>
                <a:ext cx="0" cy="3251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334892BA-EFB7-4E03-5B3C-2E6E668786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6440" y="3856637"/>
                <a:ext cx="0" cy="3251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B81E3AC3-F35D-7A05-2278-FEBEAE1F2E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8840" y="3856637"/>
                <a:ext cx="0" cy="3251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23DB473-86E9-A189-97AC-6416F9EE6E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1240" y="3856637"/>
                <a:ext cx="0" cy="3251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BDBA6C1-B0FC-1124-C7F2-5E919331D1AC}"/>
              </a:ext>
            </a:extLst>
          </p:cNvPr>
          <p:cNvSpPr txBox="1"/>
          <p:nvPr/>
        </p:nvSpPr>
        <p:spPr>
          <a:xfrm>
            <a:off x="8862544" y="3348619"/>
            <a:ext cx="58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200">
                <a:latin typeface="Calibri" panose="020F0502020204030204" pitchFamily="34" charset="0"/>
                <a:cs typeface="Calibri" panose="020F0502020204030204" pitchFamily="34" charset="0"/>
              </a:rPr>
              <a:t>100 %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17AB32-7112-B74D-97FD-0E4B9906F457}"/>
              </a:ext>
            </a:extLst>
          </p:cNvPr>
          <p:cNvSpPr txBox="1"/>
          <p:nvPr/>
        </p:nvSpPr>
        <p:spPr>
          <a:xfrm>
            <a:off x="8901069" y="3958681"/>
            <a:ext cx="506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012055F-096F-51AE-A45D-8346D8F91CF6}"/>
              </a:ext>
            </a:extLst>
          </p:cNvPr>
          <p:cNvSpPr txBox="1"/>
          <p:nvPr/>
        </p:nvSpPr>
        <p:spPr>
          <a:xfrm>
            <a:off x="8901069" y="4526195"/>
            <a:ext cx="506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F7A7DC9-3154-176B-4E93-624155031827}"/>
              </a:ext>
            </a:extLst>
          </p:cNvPr>
          <p:cNvSpPr txBox="1"/>
          <p:nvPr/>
        </p:nvSpPr>
        <p:spPr>
          <a:xfrm>
            <a:off x="8860192" y="5181146"/>
            <a:ext cx="58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200">
                <a:latin typeface="Calibri" panose="020F0502020204030204" pitchFamily="34" charset="0"/>
                <a:cs typeface="Calibri" panose="020F0502020204030204" pitchFamily="34" charset="0"/>
              </a:rPr>
              <a:t>100 %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759D4D-17D2-FDC3-F93E-AC5EF28FF1F2}"/>
              </a:ext>
            </a:extLst>
          </p:cNvPr>
          <p:cNvSpPr txBox="1"/>
          <p:nvPr/>
        </p:nvSpPr>
        <p:spPr>
          <a:xfrm>
            <a:off x="7031521" y="5633556"/>
            <a:ext cx="596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pause</a:t>
            </a:r>
            <a:endParaRPr lang="en-US" i="1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AC6D6F1-C548-BA17-492C-AEE73A0A7688}"/>
              </a:ext>
            </a:extLst>
          </p:cNvPr>
          <p:cNvSpPr txBox="1"/>
          <p:nvPr/>
        </p:nvSpPr>
        <p:spPr>
          <a:xfrm>
            <a:off x="7805666" y="5629568"/>
            <a:ext cx="971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re-converge</a:t>
            </a:r>
            <a:endParaRPr lang="en-US" i="1"/>
          </a:p>
        </p:txBody>
      </p:sp>
      <p:pic>
        <p:nvPicPr>
          <p:cNvPr id="62" name="Graphic 61" descr="Badge 1 outline">
            <a:extLst>
              <a:ext uri="{FF2B5EF4-FFF2-40B4-BE49-F238E27FC236}">
                <a16:creationId xmlns:a16="http://schemas.microsoft.com/office/drawing/2014/main" id="{F83E4FBD-C809-E441-2463-F1B59914E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4461" y="3155685"/>
            <a:ext cx="284689" cy="284689"/>
          </a:xfrm>
          <a:prstGeom prst="rect">
            <a:avLst/>
          </a:prstGeom>
        </p:spPr>
      </p:pic>
      <p:pic>
        <p:nvPicPr>
          <p:cNvPr id="63" name="Graphic 62" descr="Badge outline">
            <a:extLst>
              <a:ext uri="{FF2B5EF4-FFF2-40B4-BE49-F238E27FC236}">
                <a16:creationId xmlns:a16="http://schemas.microsoft.com/office/drawing/2014/main" id="{D82E4E7B-147F-DD86-CB34-8F84DD40C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4460" y="3770312"/>
            <a:ext cx="284689" cy="284689"/>
          </a:xfrm>
          <a:prstGeom prst="rect">
            <a:avLst/>
          </a:prstGeom>
        </p:spPr>
      </p:pic>
      <p:pic>
        <p:nvPicPr>
          <p:cNvPr id="64" name="Graphic 63" descr="Badge 3 outline">
            <a:extLst>
              <a:ext uri="{FF2B5EF4-FFF2-40B4-BE49-F238E27FC236}">
                <a16:creationId xmlns:a16="http://schemas.microsoft.com/office/drawing/2014/main" id="{B785C105-674E-E3ED-EA2A-0DA11E19D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9630" y="4997496"/>
            <a:ext cx="284689" cy="284689"/>
          </a:xfrm>
          <a:prstGeom prst="rect">
            <a:avLst/>
          </a:prstGeom>
        </p:spPr>
      </p:pic>
      <p:pic>
        <p:nvPicPr>
          <p:cNvPr id="65" name="Graphic 64" descr="Badge 4 outline">
            <a:extLst>
              <a:ext uri="{FF2B5EF4-FFF2-40B4-BE49-F238E27FC236}">
                <a16:creationId xmlns:a16="http://schemas.microsoft.com/office/drawing/2014/main" id="{B82B176D-D64C-AD3A-0E27-6577BE1574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18248" y="4393983"/>
            <a:ext cx="284689" cy="284689"/>
          </a:xfrm>
          <a:prstGeom prst="rect">
            <a:avLst/>
          </a:prstGeom>
        </p:spPr>
      </p:pic>
      <p:pic>
        <p:nvPicPr>
          <p:cNvPr id="66" name="Graphic 65" descr="Badge 5 outline">
            <a:extLst>
              <a:ext uri="{FF2B5EF4-FFF2-40B4-BE49-F238E27FC236}">
                <a16:creationId xmlns:a16="http://schemas.microsoft.com/office/drawing/2014/main" id="{1E0E2711-9D48-3D98-C2E8-3DF7C75EA5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18744" y="4997496"/>
            <a:ext cx="284689" cy="28468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AC191C8-C222-B1E1-50A7-17E61B535D5C}"/>
              </a:ext>
            </a:extLst>
          </p:cNvPr>
          <p:cNvSpPr txBox="1"/>
          <p:nvPr/>
        </p:nvSpPr>
        <p:spPr>
          <a:xfrm>
            <a:off x="838200" y="5888769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/>
              <a:t>1</a:t>
            </a:r>
            <a:r>
              <a:rPr lang="en-US" sz="1200"/>
              <a:t>Kuan-Chung Chen and Chung-Ho Chen. 2018. Enabling SIMT Execution Model on Homogeneous Multi-Core System. ACM Transactions on Architecture and Code Optimization, 15, 1, (Mar. 22, 2018), 6:1–6:26. </a:t>
            </a:r>
            <a:r>
              <a:rPr lang="en-US" sz="1200" err="1"/>
              <a:t>doi</a:t>
            </a:r>
            <a:r>
              <a:rPr lang="en-US" sz="1200"/>
              <a:t>: </a:t>
            </a:r>
            <a:r>
              <a:rPr lang="en-US" sz="1200">
                <a:hlinkClick r:id="rId12"/>
              </a:rPr>
              <a:t>10.1145/3177960</a:t>
            </a:r>
            <a:r>
              <a:rPr lang="en-US" sz="1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0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9" grpId="0"/>
      <p:bldP spid="30" grpId="0"/>
      <p:bldP spid="31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CASLab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SLab_theme" id="{E18C490C-01C4-4582-A5C6-341BAACB0526}" vid="{8164AF7E-0614-4BA1-BDA7-17968ADEE7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CASLab_theme</Template>
  <TotalTime>1</TotalTime>
  <Words>1702</Words>
  <Application>Microsoft Macintosh PowerPoint</Application>
  <PresentationFormat>Widescreen</PresentationFormat>
  <Paragraphs>355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Lucida Calligraphy</vt:lpstr>
      <vt:lpstr>Symbol</vt:lpstr>
      <vt:lpstr>CASLab_theme</vt:lpstr>
      <vt:lpstr>GPGPU Pipeline Visualization for RISC-V SIMT Architecture</vt:lpstr>
      <vt:lpstr>Outline</vt:lpstr>
      <vt:lpstr>RISC-V-based GPGPUs</vt:lpstr>
      <vt:lpstr>Pipeline Visualization for CPUs (1/2)</vt:lpstr>
      <vt:lpstr>Pipeline Visualization for CPUs (2/2)</vt:lpstr>
      <vt:lpstr>SPMD on SIMT Machine</vt:lpstr>
      <vt:lpstr>SPMD on SIMT Machine</vt:lpstr>
      <vt:lpstr>The Branch Divergence Issue</vt:lpstr>
      <vt:lpstr>ICS-First Re-convergence Scheme1</vt:lpstr>
      <vt:lpstr>Proposed ISA Extension for our GPGPU</vt:lpstr>
      <vt:lpstr>RISC-V SIMT Pipeline Architecture</vt:lpstr>
      <vt:lpstr>Pipeline Visualization Workflow</vt:lpstr>
      <vt:lpstr>Pipeline Visualization for SIMT Architecture (1/2)</vt:lpstr>
      <vt:lpstr>Pipeline Visualization for SIMT Architecture (2/2)</vt:lpstr>
      <vt:lpstr>Case Study (1/3): Handling Control Divergence</vt:lpstr>
      <vt:lpstr>Case Study (1/3): Handling Control Divergence</vt:lpstr>
      <vt:lpstr>Case Study (1/3): Handling Control Divergence</vt:lpstr>
      <vt:lpstr>Case Study (1/3): Handling Control Divergence</vt:lpstr>
      <vt:lpstr>Case Study (1/3): Handling Control Divergence</vt:lpstr>
      <vt:lpstr>Case Study (1/3): Handling Control Divergence</vt:lpstr>
      <vt:lpstr>Case Study (1/3): Handling Control Divergence</vt:lpstr>
      <vt:lpstr>Case Study (2/3): Latency Hiding Through TLP</vt:lpstr>
      <vt:lpstr>Case Study (2/3): Latency Hiding Through TLP</vt:lpstr>
      <vt:lpstr>Case Study (2/3): Latency Hiding Through TLP</vt:lpstr>
      <vt:lpstr>Case Study (2/3): Latency Hiding Through TLP</vt:lpstr>
      <vt:lpstr>Case Study (3/3): LRR &amp; GTO Scheduling Policies</vt:lpstr>
      <vt:lpstr>Case Study (3/3): LRR &amp; GTO Scheduling Policies</vt:lpstr>
      <vt:lpstr>Case Study (3/3): LRR &amp; GTO Scheduling Policies</vt:lpstr>
      <vt:lpstr>Conclusion and Future 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Load Latency with Cache Level Prediction</dc:title>
  <dc:creator>陳亮州</dc:creator>
  <cp:lastModifiedBy>蕭又瑜 HSIAO, YU-YU</cp:lastModifiedBy>
  <cp:revision>1</cp:revision>
  <dcterms:created xsi:type="dcterms:W3CDTF">2023-01-27T13:44:20Z</dcterms:created>
  <dcterms:modified xsi:type="dcterms:W3CDTF">2024-10-30T15:34:31Z</dcterms:modified>
</cp:coreProperties>
</file>